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606897845.jpg"/>
          <p:cNvPicPr>
            <a:picLocks noChangeAspect="1"/>
          </p:cNvPicPr>
          <p:nvPr/>
        </p:nvPicPr>
        <p:blipFill>
          <a:blip r:embed="rId2">
            <a:alphaModFix amt="78176"/>
            <a:extLst/>
          </a:blip>
          <a:stretch>
            <a:fillRect/>
          </a:stretch>
        </p:blipFill>
        <p:spPr>
          <a:xfrm>
            <a:off x="-1187660" y="-47261"/>
            <a:ext cx="14772184" cy="984812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842316" y="1884960"/>
            <a:ext cx="11320168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If you could only watch one T.V. Show for the rest of your life what would it be?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utterstock_610534640.jpg"/>
          <p:cNvPicPr>
            <a:picLocks noChangeAspect="1"/>
          </p:cNvPicPr>
          <p:nvPr/>
        </p:nvPicPr>
        <p:blipFill>
          <a:blip r:embed="rId2">
            <a:alphaModFix amt="69385"/>
            <a:extLst/>
          </a:blip>
          <a:stretch>
            <a:fillRect/>
          </a:stretch>
        </p:blipFill>
        <p:spPr>
          <a:xfrm>
            <a:off x="-336905" y="-139156"/>
            <a:ext cx="13418754" cy="100319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2737409" y="343182"/>
            <a:ext cx="608218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Student Walkthroughs</a:t>
            </a:r>
          </a:p>
        </p:txBody>
      </p:sp>
      <p:pic>
        <p:nvPicPr>
          <p:cNvPr id="14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162010" y="211343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hutterstock_606659516.jpg"/>
          <p:cNvPicPr>
            <a:picLocks noChangeAspect="1"/>
          </p:cNvPicPr>
          <p:nvPr/>
        </p:nvPicPr>
        <p:blipFill>
          <a:blip r:embed="rId2">
            <a:alphaModFix amt="65767"/>
            <a:extLst/>
          </a:blip>
          <a:stretch>
            <a:fillRect/>
          </a:stretch>
        </p:blipFill>
        <p:spPr>
          <a:xfrm>
            <a:off x="-883853" y="-264530"/>
            <a:ext cx="15043754" cy="10029170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/>
          <p:nvPr/>
        </p:nvSpPr>
        <p:spPr>
          <a:xfrm>
            <a:off x="2160806" y="156788"/>
            <a:ext cx="7613441" cy="882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</a:t>
            </a:r>
          </a:p>
        </p:txBody>
      </p:sp>
      <p:pic>
        <p:nvPicPr>
          <p:cNvPr id="148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49" name="Shape 149"/>
          <p:cNvSpPr/>
          <p:nvPr/>
        </p:nvSpPr>
        <p:spPr>
          <a:xfrm>
            <a:off x="703312" y="2094100"/>
            <a:ext cx="10528429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was one of your favorite activities from this semester?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shutterstock_494772553.jpg"/>
          <p:cNvPicPr>
            <a:picLocks noChangeAspect="1"/>
          </p:cNvPicPr>
          <p:nvPr/>
        </p:nvPicPr>
        <p:blipFill>
          <a:blip r:embed="rId2">
            <a:alphaModFix amt="70212"/>
            <a:extLst/>
          </a:blip>
          <a:stretch>
            <a:fillRect/>
          </a:stretch>
        </p:blipFill>
        <p:spPr>
          <a:xfrm>
            <a:off x="-1093361" y="-249239"/>
            <a:ext cx="15407076" cy="10252078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Shape 152"/>
          <p:cNvSpPr/>
          <p:nvPr/>
        </p:nvSpPr>
        <p:spPr>
          <a:xfrm>
            <a:off x="3792278" y="343182"/>
            <a:ext cx="542024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153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