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3C0FC">
              <a:alpha val="26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136794"/>
              <a:satOff val="-2150"/>
              <a:lumOff val="15693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8EA5CB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chemeClr val="accent3">
              <a:alpha val="35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2D7132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BF630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1F2428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Shape 12"/>
          <p:cNvSpPr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Shape 94"/>
          <p:cNvSpPr/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hape 9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>
            <p:ph type="pic" idx="13"/>
          </p:nvPr>
        </p:nvSpPr>
        <p:spPr>
          <a:xfrm>
            <a:off x="-3175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hape 10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>
            <p:ph type="sldNum" sz="quarter" idx="2"/>
          </p:nvPr>
        </p:nvSpPr>
        <p:spPr>
          <a:xfrm>
            <a:off x="6285653" y="8779792"/>
            <a:ext cx="3034455" cy="520701"/>
          </a:xfrm>
          <a:prstGeom prst="rect">
            <a:avLst/>
          </a:prstGeom>
        </p:spPr>
        <p:txBody>
          <a:bodyPr lIns="65023" tIns="65023" rIns="65023" bIns="65023" anchor="ctr"/>
          <a:lstStyle>
            <a:lvl1pPr algn="r" defTabSz="1300480">
              <a:defRPr b="1" sz="16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" name="Group 126">
            <a:hlinkClick r:id="" invalidUrl="" action="ppaction://hlinkshowjump?jump=lastslideviewed" tgtFrame="" tooltip="" history="1" highlightClick="0" endSnd="0"/>
          </p:cNvPr>
          <p:cNvGrpSpPr/>
          <p:nvPr/>
        </p:nvGrpSpPr>
        <p:grpSpPr>
          <a:xfrm>
            <a:off x="6349906" y="9449163"/>
            <a:ext cx="357863" cy="279718"/>
            <a:chOff x="0" y="0"/>
            <a:chExt cx="357862" cy="279716"/>
          </a:xfrm>
        </p:grpSpPr>
        <p:sp>
          <p:nvSpPr>
            <p:cNvPr id="124" name="Shape 124"/>
            <p:cNvSpPr/>
            <p:nvPr/>
          </p:nvSpPr>
          <p:spPr>
            <a:xfrm>
              <a:off x="0" y="-1"/>
              <a:ext cx="357863" cy="279718"/>
            </a:xfrm>
            <a:prstGeom prst="rect">
              <a:avLst/>
            </a:prstGeom>
            <a:solidFill>
              <a:srgbClr val="E6E6E6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spcBef>
                  <a:spcPts val="900"/>
                </a:spcBef>
                <a:defRPr b="1" sz="1400">
                  <a:solidFill>
                    <a:srgbClr val="000000"/>
                  </a:solidFill>
                  <a:latin typeface="Futura Md BT"/>
                  <a:ea typeface="Futura Md BT"/>
                  <a:cs typeface="Futura Md BT"/>
                  <a:sym typeface="Futura Md BT"/>
                </a:defRPr>
              </a:pPr>
            </a:p>
          </p:txBody>
        </p:sp>
        <p:sp>
          <p:nvSpPr>
            <p:cNvPr id="125" name="Shape 125"/>
            <p:cNvSpPr/>
            <p:nvPr/>
          </p:nvSpPr>
          <p:spPr>
            <a:xfrm>
              <a:off x="74038" y="34965"/>
              <a:ext cx="209788" cy="2097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5400"/>
                  </a:moveTo>
                  <a:lnTo>
                    <a:pt x="16200" y="0"/>
                  </a:lnTo>
                  <a:lnTo>
                    <a:pt x="10800" y="5400"/>
                  </a:lnTo>
                  <a:lnTo>
                    <a:pt x="13500" y="5400"/>
                  </a:lnTo>
                  <a:lnTo>
                    <a:pt x="13500" y="13500"/>
                  </a:lnTo>
                  <a:cubicBezTo>
                    <a:pt x="13500" y="14991"/>
                    <a:pt x="12291" y="16200"/>
                    <a:pt x="10800" y="16200"/>
                  </a:cubicBezTo>
                  <a:lnTo>
                    <a:pt x="8100" y="16200"/>
                  </a:lnTo>
                  <a:cubicBezTo>
                    <a:pt x="6609" y="16200"/>
                    <a:pt x="5400" y="14991"/>
                    <a:pt x="5400" y="13500"/>
                  </a:cubicBezTo>
                  <a:lnTo>
                    <a:pt x="5400" y="5400"/>
                  </a:lnTo>
                  <a:lnTo>
                    <a:pt x="0" y="5400"/>
                  </a:lnTo>
                  <a:lnTo>
                    <a:pt x="0" y="13500"/>
                  </a:lnTo>
                  <a:cubicBezTo>
                    <a:pt x="0" y="17973"/>
                    <a:pt x="3626" y="21600"/>
                    <a:pt x="8100" y="21600"/>
                  </a:cubicBezTo>
                  <a:lnTo>
                    <a:pt x="10800" y="21600"/>
                  </a:lnTo>
                  <a:cubicBezTo>
                    <a:pt x="15273" y="21600"/>
                    <a:pt x="18900" y="17974"/>
                    <a:pt x="18900" y="13500"/>
                  </a:cubicBezTo>
                  <a:lnTo>
                    <a:pt x="18900" y="5400"/>
                  </a:lnTo>
                  <a:close/>
                </a:path>
              </a:pathLst>
            </a:custGeom>
            <a:solidFill>
              <a:srgbClr val="000000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spcBef>
                  <a:spcPts val="900"/>
                </a:spcBef>
                <a:defRPr b="1" sz="1400">
                  <a:solidFill>
                    <a:srgbClr val="000000"/>
                  </a:solidFill>
                  <a:latin typeface="Futura Md BT"/>
                  <a:ea typeface="Futura Md BT"/>
                  <a:cs typeface="Futura Md BT"/>
                  <a:sym typeface="Futura Md BT"/>
                </a:defRPr>
              </a:pPr>
            </a:p>
          </p:txBody>
        </p:sp>
      </p:grpSp>
      <p:sp>
        <p:nvSpPr>
          <p:cNvPr id="127" name="Shape 127">
            <a:hlinkClick r:id="" invalidUrl="" action="ppaction://hlinkshowjump?jump=lastslideviewed" tgtFrame="" tooltip="" history="1" highlightClick="0" endSnd="0"/>
          </p:cNvPr>
          <p:cNvSpPr/>
          <p:nvPr/>
        </p:nvSpPr>
        <p:spPr>
          <a:xfrm>
            <a:off x="6177279" y="9297528"/>
            <a:ext cx="758615" cy="564446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miter lim="400000"/>
          </a:ln>
        </p:spPr>
        <p:txBody>
          <a:bodyPr lIns="65023" tIns="65023" rIns="65023" bIns="65023"/>
          <a:lstStyle/>
          <a:p>
            <a:pPr algn="l" defTabSz="1300480">
              <a:spcBef>
                <a:spcPts val="900"/>
              </a:spcBef>
              <a:defRPr b="1" sz="14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pPr>
          </a:p>
        </p:txBody>
      </p:sp>
      <p:sp>
        <p:nvSpPr>
          <p:cNvPr id="128" name="Shape 128"/>
          <p:cNvSpPr/>
          <p:nvPr>
            <p:ph type="sldNum" sz="quarter" idx="2"/>
          </p:nvPr>
        </p:nvSpPr>
        <p:spPr>
          <a:xfrm>
            <a:off x="6285653" y="8779792"/>
            <a:ext cx="3034455" cy="520701"/>
          </a:xfrm>
          <a:prstGeom prst="rect">
            <a:avLst/>
          </a:prstGeom>
        </p:spPr>
        <p:txBody>
          <a:bodyPr lIns="65023" tIns="65023" rIns="65023" bIns="65023" anchor="ctr"/>
          <a:lstStyle>
            <a:lvl1pPr algn="r" defTabSz="1300480">
              <a:defRPr b="1" sz="16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>
            <p:ph type="pic" idx="13"/>
          </p:nvPr>
        </p:nvSpPr>
        <p:spPr>
          <a:xfrm>
            <a:off x="1619250" y="6604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Shape 21"/>
          <p:cNvSpPr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Shape 22"/>
          <p:cNvSpPr/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hape 2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hape 3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pic" sz="half" idx="13"/>
          </p:nvPr>
        </p:nvSpPr>
        <p:spPr>
          <a:xfrm>
            <a:off x="6718299" y="638919"/>
            <a:ext cx="5325770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Shape 39"/>
          <p:cNvSpPr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Shape 40"/>
          <p:cNvSpPr/>
          <p:nvPr>
            <p:ph type="body" sz="quarter" idx="1"/>
          </p:nvPr>
        </p:nvSpPr>
        <p:spPr>
          <a:xfrm>
            <a:off x="952500" y="47625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hape 4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hape 4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Shape 5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hape 5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Shape 6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Shape 67"/>
          <p:cNvSpPr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231900" indent="-342900">
              <a:spcBef>
                <a:spcPts val="3200"/>
              </a:spcBef>
              <a:defRPr sz="2800"/>
            </a:lvl3pPr>
            <a:lvl4pPr marL="1676400" indent="-342900">
              <a:spcBef>
                <a:spcPts val="3200"/>
              </a:spcBef>
              <a:defRPr sz="2800"/>
            </a:lvl4pPr>
            <a:lvl5pPr marL="2120900" indent="-342900">
              <a:spcBef>
                <a:spcPts val="32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hape 6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hape 7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Shape 84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Shape 85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hape 8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6311798" y="925830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jpeg"/><Relationship Id="rId3" Type="http://schemas.openxmlformats.org/officeDocument/2006/relationships/image" Target="../media/image3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jpeg"/><Relationship Id="rId3" Type="http://schemas.openxmlformats.org/officeDocument/2006/relationships/image" Target="../media/image3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jpeg"/><Relationship Id="rId3" Type="http://schemas.openxmlformats.org/officeDocument/2006/relationships/image" Target="../media/image3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jpeg"/><Relationship Id="rId3" Type="http://schemas.openxmlformats.org/officeDocument/2006/relationships/image" Target="../media/image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shutterstock_610395536.jpg"/>
          <p:cNvPicPr>
            <a:picLocks noChangeAspect="1"/>
          </p:cNvPicPr>
          <p:nvPr/>
        </p:nvPicPr>
        <p:blipFill>
          <a:blip r:embed="rId2">
            <a:alphaModFix amt="58041"/>
            <a:extLst/>
          </a:blip>
          <a:stretch>
            <a:fillRect/>
          </a:stretch>
        </p:blipFill>
        <p:spPr>
          <a:xfrm>
            <a:off x="-826762" y="-123302"/>
            <a:ext cx="14450276" cy="10000203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Shape 138"/>
          <p:cNvSpPr/>
          <p:nvPr/>
        </p:nvSpPr>
        <p:spPr>
          <a:xfrm>
            <a:off x="3895007" y="343182"/>
            <a:ext cx="5214786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Welcome To Class!</a:t>
            </a:r>
          </a:p>
        </p:txBody>
      </p:sp>
      <p:sp>
        <p:nvSpPr>
          <p:cNvPr id="139" name="Shape 139"/>
          <p:cNvSpPr/>
          <p:nvPr/>
        </p:nvSpPr>
        <p:spPr>
          <a:xfrm>
            <a:off x="738292" y="4595876"/>
            <a:ext cx="11320168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Do you feel like you have changed over the course of this class?</a:t>
            </a:r>
          </a:p>
        </p:txBody>
      </p:sp>
      <p:pic>
        <p:nvPicPr>
          <p:cNvPr id="140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10531126" y="321530"/>
            <a:ext cx="1589477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3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39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shutterstock_609496826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997735" y="-61683"/>
            <a:ext cx="14815447" cy="9876966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Shape 143"/>
          <p:cNvSpPr/>
          <p:nvPr/>
        </p:nvSpPr>
        <p:spPr>
          <a:xfrm>
            <a:off x="-205444" y="178534"/>
            <a:ext cx="12889927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Student Satisfaction Survey</a:t>
            </a:r>
          </a:p>
        </p:txBody>
      </p:sp>
      <p:pic>
        <p:nvPicPr>
          <p:cNvPr id="144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11013726" y="258030"/>
            <a:ext cx="1589477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shutterstock_609496826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997735" y="-61683"/>
            <a:ext cx="14815447" cy="9876966"/>
          </a:xfrm>
          <a:prstGeom prst="rect">
            <a:avLst/>
          </a:prstGeom>
          <a:ln w="12700">
            <a:miter lim="400000"/>
          </a:ln>
        </p:spPr>
      </p:pic>
      <p:sp>
        <p:nvSpPr>
          <p:cNvPr id="147" name="Shape 147"/>
          <p:cNvSpPr/>
          <p:nvPr/>
        </p:nvSpPr>
        <p:spPr>
          <a:xfrm>
            <a:off x="-205444" y="178534"/>
            <a:ext cx="12889927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Why Try Measure-R Assessment </a:t>
            </a:r>
          </a:p>
        </p:txBody>
      </p:sp>
      <p:pic>
        <p:nvPicPr>
          <p:cNvPr id="148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11013726" y="258030"/>
            <a:ext cx="1589477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shutterstock_595393496.jpg"/>
          <p:cNvPicPr>
            <a:picLocks noChangeAspect="1"/>
          </p:cNvPicPr>
          <p:nvPr/>
        </p:nvPicPr>
        <p:blipFill>
          <a:blip r:embed="rId2">
            <a:alphaModFix amt="64396"/>
            <a:extLst/>
          </a:blip>
          <a:stretch>
            <a:fillRect/>
          </a:stretch>
        </p:blipFill>
        <p:spPr>
          <a:xfrm>
            <a:off x="-1150993" y="-117707"/>
            <a:ext cx="14830174" cy="9886783"/>
          </a:xfrm>
          <a:prstGeom prst="rect">
            <a:avLst/>
          </a:prstGeom>
          <a:ln w="12700">
            <a:miter lim="400000"/>
          </a:ln>
        </p:spPr>
      </p:pic>
      <p:sp>
        <p:nvSpPr>
          <p:cNvPr id="151" name="Shape 151"/>
          <p:cNvSpPr/>
          <p:nvPr/>
        </p:nvSpPr>
        <p:spPr>
          <a:xfrm>
            <a:off x="3792278" y="343182"/>
            <a:ext cx="5420244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Thanks for Coming!</a:t>
            </a:r>
          </a:p>
        </p:txBody>
      </p:sp>
      <p:pic>
        <p:nvPicPr>
          <p:cNvPr id="152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451555" y="614115"/>
            <a:ext cx="1589476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