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utterstock_564079834.jpg"/>
          <p:cNvPicPr>
            <a:picLocks noChangeAspect="1"/>
          </p:cNvPicPr>
          <p:nvPr/>
        </p:nvPicPr>
        <p:blipFill>
          <a:blip r:embed="rId2">
            <a:alphaModFix amt="49935"/>
            <a:extLst/>
          </a:blip>
          <a:stretch>
            <a:fillRect/>
          </a:stretch>
        </p:blipFill>
        <p:spPr>
          <a:xfrm>
            <a:off x="-355509" y="0"/>
            <a:ext cx="10287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790826" y="241299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pic>
        <p:nvPicPr>
          <p:cNvPr id="121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317499" y="431799"/>
            <a:ext cx="1117601" cy="710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79400" dist="127000" dir="2700000">
              <a:srgbClr val="333333">
                <a:alpha val="64999"/>
              </a:srgbClr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558184" y="1854214"/>
            <a:ext cx="71628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94533" indent="-94533">
              <a:buSzPct val="100000"/>
              <a:buChar char="•"/>
              <a:defRPr b="1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Whats your favorite food?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utterstock_377634571 [Converted].png"/>
          <p:cNvPicPr>
            <a:picLocks noChangeAspect="1"/>
          </p:cNvPicPr>
          <p:nvPr/>
        </p:nvPicPr>
        <p:blipFill>
          <a:blip r:embed="rId2">
            <a:alphaModFix amt="31422"/>
            <a:extLst/>
          </a:blip>
          <a:stretch>
            <a:fillRect/>
          </a:stretch>
        </p:blipFill>
        <p:spPr>
          <a:xfrm>
            <a:off x="-384374" y="-1527374"/>
            <a:ext cx="9912599" cy="991259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979235" y="241300"/>
            <a:ext cx="5185530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Name That Genre</a:t>
            </a:r>
          </a:p>
        </p:txBody>
      </p:sp>
      <p:sp>
        <p:nvSpPr>
          <p:cNvPr id="126" name="Shape 126"/>
          <p:cNvSpPr/>
          <p:nvPr/>
        </p:nvSpPr>
        <p:spPr>
          <a:xfrm>
            <a:off x="749300" y="1712466"/>
            <a:ext cx="71628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Whats the genre?</a:t>
            </a:r>
          </a:p>
        </p:txBody>
      </p:sp>
      <p:sp>
        <p:nvSpPr>
          <p:cNvPr id="127" name="Shape 127"/>
          <p:cNvSpPr/>
          <p:nvPr/>
        </p:nvSpPr>
        <p:spPr>
          <a:xfrm>
            <a:off x="749300" y="2759496"/>
            <a:ext cx="71628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Who’s the artist?</a:t>
            </a:r>
          </a:p>
        </p:txBody>
      </p:sp>
      <p:sp>
        <p:nvSpPr>
          <p:cNvPr id="128" name="Shape 128"/>
          <p:cNvSpPr/>
          <p:nvPr/>
        </p:nvSpPr>
        <p:spPr>
          <a:xfrm>
            <a:off x="749300" y="3806527"/>
            <a:ext cx="71628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Whats the song?</a:t>
            </a:r>
          </a:p>
        </p:txBody>
      </p:sp>
      <p:pic>
        <p:nvPicPr>
          <p:cNvPr id="129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8"/>
          <a:stretch>
            <a:fillRect/>
          </a:stretch>
        </p:blipFill>
        <p:spPr>
          <a:xfrm>
            <a:off x="389293" y="160119"/>
            <a:ext cx="1117601" cy="710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6" grpId="1"/>
      <p:bldP build="p" bldLvl="5" animBg="1" rev="0" advAuto="0" spid="127" grpId="2"/>
      <p:bldP build="p" bldLvl="5" animBg="1" rev="0" advAuto="0" spid="12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utterstock_156838346-small.jpg"/>
          <p:cNvPicPr>
            <a:picLocks noChangeAspect="1"/>
          </p:cNvPicPr>
          <p:nvPr/>
        </p:nvPicPr>
        <p:blipFill>
          <a:blip r:embed="rId2">
            <a:alphaModFix amt="64414"/>
            <a:extLst/>
          </a:blip>
          <a:stretch>
            <a:fillRect/>
          </a:stretch>
        </p:blipFill>
        <p:spPr>
          <a:xfrm>
            <a:off x="-393743" y="-233016"/>
            <a:ext cx="9728286" cy="709195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2047398" y="241300"/>
            <a:ext cx="5049204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Rules of Using Music</a:t>
            </a:r>
          </a:p>
        </p:txBody>
      </p:sp>
      <p:sp>
        <p:nvSpPr>
          <p:cNvPr id="133" name="Shape 133"/>
          <p:cNvSpPr/>
          <p:nvPr/>
        </p:nvSpPr>
        <p:spPr>
          <a:xfrm>
            <a:off x="274687" y="5243066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We all agree to be respectful and tolerant of other people’s tastes.</a:t>
            </a:r>
          </a:p>
        </p:txBody>
      </p:sp>
      <p:sp>
        <p:nvSpPr>
          <p:cNvPr id="134" name="Shape 134"/>
          <p:cNvSpPr/>
          <p:nvPr/>
        </p:nvSpPr>
        <p:spPr>
          <a:xfrm>
            <a:off x="274687" y="5954266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We all agree that we’re going to enjoy the music and learn from it.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" grpId="1"/>
      <p:bldP build="p" bldLvl="5" animBg="1" rev="0" advAuto="0" spid="1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utterstock_405100684-small.jpg"/>
          <p:cNvPicPr>
            <a:picLocks noChangeAspect="1"/>
          </p:cNvPicPr>
          <p:nvPr/>
        </p:nvPicPr>
        <p:blipFill>
          <a:blip r:embed="rId2">
            <a:alphaModFix amt="82566"/>
            <a:extLst/>
          </a:blip>
          <a:stretch>
            <a:fillRect/>
          </a:stretch>
        </p:blipFill>
        <p:spPr>
          <a:xfrm>
            <a:off x="-700642" y="-46386"/>
            <a:ext cx="11256043" cy="750494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93304" y="5261930"/>
            <a:ext cx="8357392" cy="1270001"/>
          </a:xfrm>
          <a:prstGeom prst="rect">
            <a:avLst/>
          </a:prstGeom>
          <a:solidFill>
            <a:srgbClr val="FFFFFF">
              <a:alpha val="74308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38" name="Shape 138"/>
          <p:cNvSpPr/>
          <p:nvPr/>
        </p:nvSpPr>
        <p:spPr>
          <a:xfrm>
            <a:off x="747242" y="5267335"/>
            <a:ext cx="8008105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 it possible to actually choose to enjoy something?</a:t>
            </a:r>
          </a:p>
        </p:txBody>
      </p:sp>
      <p:sp>
        <p:nvSpPr>
          <p:cNvPr id="139" name="Shape 139"/>
          <p:cNvSpPr/>
          <p:nvPr/>
        </p:nvSpPr>
        <p:spPr>
          <a:xfrm>
            <a:off x="714394" y="88900"/>
            <a:ext cx="7715212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 what ways can we learn from music?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utterstock_335959709.jpg"/>
          <p:cNvPicPr>
            <a:picLocks noChangeAspect="1"/>
          </p:cNvPicPr>
          <p:nvPr/>
        </p:nvPicPr>
        <p:blipFill>
          <a:blip r:embed="rId2">
            <a:alphaModFix amt="53201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14394" y="88900"/>
            <a:ext cx="7715212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 what ways can we learn from music?</a:t>
            </a:r>
          </a:p>
        </p:txBody>
      </p:sp>
      <p:sp>
        <p:nvSpPr>
          <p:cNvPr id="143" name="Shape 143"/>
          <p:cNvSpPr/>
          <p:nvPr/>
        </p:nvSpPr>
        <p:spPr>
          <a:xfrm>
            <a:off x="274687" y="4105696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it affects our behavior.</a:t>
            </a:r>
          </a:p>
        </p:txBody>
      </p:sp>
      <p:sp>
        <p:nvSpPr>
          <p:cNvPr id="144" name="Shape 144"/>
          <p:cNvSpPr/>
          <p:nvPr/>
        </p:nvSpPr>
        <p:spPr>
          <a:xfrm>
            <a:off x="274687" y="1423030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it makes us feel.</a:t>
            </a:r>
          </a:p>
        </p:txBody>
      </p:sp>
      <p:sp>
        <p:nvSpPr>
          <p:cNvPr id="145" name="Shape 145"/>
          <p:cNvSpPr/>
          <p:nvPr/>
        </p:nvSpPr>
        <p:spPr>
          <a:xfrm>
            <a:off x="274687" y="2764363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it connects with our emotions.</a:t>
            </a:r>
          </a:p>
        </p:txBody>
      </p:sp>
      <p:sp>
        <p:nvSpPr>
          <p:cNvPr id="146" name="Shape 146"/>
          <p:cNvSpPr/>
          <p:nvPr/>
        </p:nvSpPr>
        <p:spPr>
          <a:xfrm>
            <a:off x="274687" y="5447029"/>
            <a:ext cx="859462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b="1"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the lyrics are saying.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4"/>
      <p:bldP build="p" bldLvl="5" animBg="1" rev="0" advAuto="0" spid="144" grpId="1"/>
      <p:bldP build="p" bldLvl="5" animBg="1" rev="0" advAuto="0" spid="145" grpId="2"/>
      <p:bldP build="p" bldLvl="5" animBg="1" rev="0" advAuto="0" spid="14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utterstock_360831965-small.jpg"/>
          <p:cNvPicPr>
            <a:picLocks noChangeAspect="1"/>
          </p:cNvPicPr>
          <p:nvPr/>
        </p:nvPicPr>
        <p:blipFill>
          <a:blip r:embed="rId2">
            <a:alphaModFix amt="53026"/>
            <a:extLst/>
          </a:blip>
          <a:stretch>
            <a:fillRect/>
          </a:stretch>
        </p:blipFill>
        <p:spPr>
          <a:xfrm>
            <a:off x="-758991" y="-125428"/>
            <a:ext cx="10661982" cy="710885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502044" y="355600"/>
            <a:ext cx="2927312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Music in Class</a:t>
            </a:r>
          </a:p>
        </p:txBody>
      </p:sp>
      <p:sp>
        <p:nvSpPr>
          <p:cNvPr id="150" name="Shape 150"/>
          <p:cNvSpPr/>
          <p:nvPr/>
        </p:nvSpPr>
        <p:spPr>
          <a:xfrm>
            <a:off x="799581" y="5853403"/>
            <a:ext cx="495300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Introduce your commitment to using music in class, discuss any rules or regulations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utterstock_198635141-small.jpg"/>
          <p:cNvPicPr>
            <a:picLocks noChangeAspect="1"/>
          </p:cNvPicPr>
          <p:nvPr/>
        </p:nvPicPr>
        <p:blipFill>
          <a:blip r:embed="rId2">
            <a:alphaModFix amt="54108"/>
            <a:extLst/>
          </a:blip>
          <a:stretch>
            <a:fillRect/>
          </a:stretch>
        </p:blipFill>
        <p:spPr>
          <a:xfrm>
            <a:off x="9956" y="-78458"/>
            <a:ext cx="10521088" cy="7014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8"/>
          <a:stretch>
            <a:fillRect/>
          </a:stretch>
        </p:blipFill>
        <p:spPr>
          <a:xfrm>
            <a:off x="401993" y="129591"/>
            <a:ext cx="1117601" cy="710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154" name="Shape 154"/>
          <p:cNvSpPr/>
          <p:nvPr/>
        </p:nvSpPr>
        <p:spPr>
          <a:xfrm>
            <a:off x="2600642" y="210772"/>
            <a:ext cx="394271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 Info Survey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utterstock_566874088.jpg"/>
          <p:cNvPicPr>
            <a:picLocks noChangeAspect="1"/>
          </p:cNvPicPr>
          <p:nvPr/>
        </p:nvPicPr>
        <p:blipFill>
          <a:blip r:embed="rId2">
            <a:alphaModFix amt="55953"/>
            <a:extLst/>
          </a:blip>
          <a:stretch>
            <a:fillRect/>
          </a:stretch>
        </p:blipFill>
        <p:spPr>
          <a:xfrm>
            <a:off x="-1178204" y="-203812"/>
            <a:ext cx="10942203" cy="726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2826730" y="241299"/>
            <a:ext cx="3490539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 for Coming!</a:t>
            </a:r>
          </a:p>
        </p:txBody>
      </p:sp>
      <p:pic>
        <p:nvPicPr>
          <p:cNvPr id="158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317499" y="431799"/>
            <a:ext cx="1117601" cy="710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79400" dist="1270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