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Shape 12"/>
          <p:cNvSpPr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93" name="Shape 9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hape 9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/>
          <p:nvPr>
            <p:ph type="title"/>
          </p:nvPr>
        </p:nvSpPr>
        <p:spPr>
          <a:xfrm>
            <a:off x="6629400" y="274638"/>
            <a:ext cx="2057400" cy="585152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02" name="Shape 102"/>
          <p:cNvSpPr/>
          <p:nvPr>
            <p:ph type="body" idx="1"/>
          </p:nvPr>
        </p:nvSpPr>
        <p:spPr>
          <a:xfrm>
            <a:off x="457200" y="274638"/>
            <a:ext cx="6019800" cy="5851526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3" name="Shape 10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1" name="Shape 2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hape 2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30" name="Shape 30"/>
          <p:cNvSpPr/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hape 3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9" name="Shape 39"/>
          <p:cNvSpPr/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hape 4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8" name="Shape 48"/>
          <p:cNvSpPr/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Shape 49"/>
          <p:cNvSpPr/>
          <p:nvPr>
            <p:ph type="body" sz="quarter" idx="13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b="1" sz="2400"/>
            </a:pPr>
          </a:p>
        </p:txBody>
      </p:sp>
      <p:sp>
        <p:nvSpPr>
          <p:cNvPr id="50" name="Shape 5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8" name="Shape 5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/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73" name="Shape 73"/>
          <p:cNvSpPr/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Shape 74"/>
          <p:cNvSpPr/>
          <p:nvPr>
            <p:ph type="body" sz="half" idx="13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</a:p>
        </p:txBody>
      </p:sp>
      <p:sp>
        <p:nvSpPr>
          <p:cNvPr id="75" name="Shape 7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83" name="Shape 83"/>
          <p:cNvSpPr/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Shape 84"/>
          <p:cNvSpPr/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5" name="Shape 8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png"/><Relationship Id="rId3" Type="http://schemas.openxmlformats.org/officeDocument/2006/relationships/image" Target="../media/image2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jpe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jpe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jpe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jpe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jpeg"/><Relationship Id="rId3" Type="http://schemas.openxmlformats.org/officeDocument/2006/relationships/image" Target="../media/image2.pn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7.jpeg"/><Relationship Id="rId3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shutterstock_564079834.jpg"/>
          <p:cNvPicPr>
            <a:picLocks noChangeAspect="1"/>
          </p:cNvPicPr>
          <p:nvPr/>
        </p:nvPicPr>
        <p:blipFill>
          <a:blip r:embed="rId2">
            <a:alphaModFix amt="49935"/>
            <a:extLst/>
          </a:blip>
          <a:stretch>
            <a:fillRect/>
          </a:stretch>
        </p:blipFill>
        <p:spPr>
          <a:xfrm>
            <a:off x="-355509" y="0"/>
            <a:ext cx="10287001" cy="6858001"/>
          </a:xfrm>
          <a:prstGeom prst="rect">
            <a:avLst/>
          </a:prstGeom>
          <a:ln w="12700">
            <a:miter lim="400000"/>
          </a:ln>
        </p:spPr>
      </p:pic>
      <p:sp>
        <p:nvSpPr>
          <p:cNvPr id="120" name="Shape 120"/>
          <p:cNvSpPr/>
          <p:nvPr/>
        </p:nvSpPr>
        <p:spPr>
          <a:xfrm>
            <a:off x="2790826" y="241299"/>
            <a:ext cx="3562348" cy="510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z="30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Welcome To Class!</a:t>
            </a:r>
          </a:p>
        </p:txBody>
      </p:sp>
      <p:pic>
        <p:nvPicPr>
          <p:cNvPr id="121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317499" y="431799"/>
            <a:ext cx="1117601" cy="710604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79400" dist="127000" dir="2700000">
              <a:srgbClr val="333333">
                <a:alpha val="64999"/>
              </a:srgbClr>
            </a:outerShdw>
          </a:effectLst>
        </p:spPr>
      </p:pic>
      <p:sp>
        <p:nvSpPr>
          <p:cNvPr id="122" name="Shape 122"/>
          <p:cNvSpPr/>
          <p:nvPr/>
        </p:nvSpPr>
        <p:spPr>
          <a:xfrm>
            <a:off x="558184" y="1854214"/>
            <a:ext cx="7162801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94533" indent="-94533">
              <a:buSzPct val="100000"/>
              <a:buChar char="•"/>
              <a:defRPr b="1"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Whats your favorite food?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2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shutterstock_377634571 [Converted].png"/>
          <p:cNvPicPr>
            <a:picLocks noChangeAspect="1"/>
          </p:cNvPicPr>
          <p:nvPr/>
        </p:nvPicPr>
        <p:blipFill>
          <a:blip r:embed="rId2">
            <a:alphaModFix amt="31422"/>
            <a:extLst/>
          </a:blip>
          <a:stretch>
            <a:fillRect/>
          </a:stretch>
        </p:blipFill>
        <p:spPr>
          <a:xfrm>
            <a:off x="-384374" y="-1527374"/>
            <a:ext cx="9912599" cy="9912599"/>
          </a:xfrm>
          <a:prstGeom prst="rect">
            <a:avLst/>
          </a:prstGeom>
          <a:ln w="12700">
            <a:miter lim="400000"/>
          </a:ln>
        </p:spPr>
      </p:pic>
      <p:sp>
        <p:nvSpPr>
          <p:cNvPr id="125" name="Shape 125"/>
          <p:cNvSpPr/>
          <p:nvPr/>
        </p:nvSpPr>
        <p:spPr>
          <a:xfrm>
            <a:off x="1979235" y="241300"/>
            <a:ext cx="5185530" cy="5480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z="3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Activity: Name That Genre</a:t>
            </a:r>
          </a:p>
        </p:txBody>
      </p:sp>
      <p:sp>
        <p:nvSpPr>
          <p:cNvPr id="126" name="Shape 126"/>
          <p:cNvSpPr/>
          <p:nvPr/>
        </p:nvSpPr>
        <p:spPr>
          <a:xfrm>
            <a:off x="749300" y="1712466"/>
            <a:ext cx="7162800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110289" indent="-110289">
              <a:buSzPct val="100000"/>
              <a:buChar char="•"/>
              <a:defRPr b="1" sz="2100"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Whats the genre?</a:t>
            </a:r>
          </a:p>
        </p:txBody>
      </p:sp>
      <p:sp>
        <p:nvSpPr>
          <p:cNvPr id="127" name="Shape 127"/>
          <p:cNvSpPr/>
          <p:nvPr/>
        </p:nvSpPr>
        <p:spPr>
          <a:xfrm>
            <a:off x="749300" y="2759496"/>
            <a:ext cx="7162800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110289" indent="-110289">
              <a:buSzPct val="100000"/>
              <a:buChar char="•"/>
              <a:defRPr b="1" sz="2100"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Who’s the artist?</a:t>
            </a:r>
          </a:p>
        </p:txBody>
      </p:sp>
      <p:sp>
        <p:nvSpPr>
          <p:cNvPr id="128" name="Shape 128"/>
          <p:cNvSpPr/>
          <p:nvPr/>
        </p:nvSpPr>
        <p:spPr>
          <a:xfrm>
            <a:off x="749300" y="3806527"/>
            <a:ext cx="7162800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110289" indent="-110289">
              <a:buSzPct val="100000"/>
              <a:buChar char="•"/>
              <a:defRPr b="1" sz="2100"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Whats the song?</a:t>
            </a:r>
          </a:p>
        </p:txBody>
      </p:sp>
      <p:pic>
        <p:nvPicPr>
          <p:cNvPr id="129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8"/>
          <a:stretch>
            <a:fillRect/>
          </a:stretch>
        </p:blipFill>
        <p:spPr>
          <a:xfrm>
            <a:off x="389293" y="160119"/>
            <a:ext cx="1117601" cy="710603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92100" dist="1397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2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26" grpId="1"/>
      <p:bldP build="p" bldLvl="5" animBg="1" rev="0" advAuto="0" spid="127" grpId="2"/>
      <p:bldP build="p" bldLvl="5" animBg="1" rev="0" advAuto="0" spid="128" grpId="3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shutterstock_156838346-small.jpg"/>
          <p:cNvPicPr>
            <a:picLocks noChangeAspect="1"/>
          </p:cNvPicPr>
          <p:nvPr/>
        </p:nvPicPr>
        <p:blipFill>
          <a:blip r:embed="rId2">
            <a:alphaModFix amt="64414"/>
            <a:extLst/>
          </a:blip>
          <a:stretch>
            <a:fillRect/>
          </a:stretch>
        </p:blipFill>
        <p:spPr>
          <a:xfrm>
            <a:off x="-393743" y="-233016"/>
            <a:ext cx="9728286" cy="7091959"/>
          </a:xfrm>
          <a:prstGeom prst="rect">
            <a:avLst/>
          </a:prstGeom>
          <a:ln w="12700">
            <a:miter lim="400000"/>
          </a:ln>
        </p:spPr>
      </p:pic>
      <p:sp>
        <p:nvSpPr>
          <p:cNvPr id="132" name="Shape 132"/>
          <p:cNvSpPr/>
          <p:nvPr/>
        </p:nvSpPr>
        <p:spPr>
          <a:xfrm>
            <a:off x="2047398" y="241300"/>
            <a:ext cx="5049204" cy="5480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z="3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The Rules of Using Music</a:t>
            </a:r>
          </a:p>
        </p:txBody>
      </p:sp>
      <p:sp>
        <p:nvSpPr>
          <p:cNvPr id="133" name="Shape 133"/>
          <p:cNvSpPr/>
          <p:nvPr/>
        </p:nvSpPr>
        <p:spPr>
          <a:xfrm>
            <a:off x="274687" y="5243066"/>
            <a:ext cx="8594626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110289" indent="-110289">
              <a:buSzPct val="100000"/>
              <a:buChar char="•"/>
              <a:defRPr b="1" sz="2100"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We all agree to be respectful and tolerant of other people’s tastes.</a:t>
            </a:r>
          </a:p>
        </p:txBody>
      </p:sp>
      <p:sp>
        <p:nvSpPr>
          <p:cNvPr id="134" name="Shape 134"/>
          <p:cNvSpPr/>
          <p:nvPr/>
        </p:nvSpPr>
        <p:spPr>
          <a:xfrm>
            <a:off x="274687" y="5954266"/>
            <a:ext cx="8594626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110289" indent="-110289">
              <a:buSzPct val="100000"/>
              <a:buChar char="•"/>
              <a:defRPr b="1" sz="2100"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We all agree that we’re going to enjoy the music and learn from it.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3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3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33" grpId="1"/>
      <p:bldP build="p" bldLvl="5" animBg="1" rev="0" advAuto="0" spid="134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shutterstock_405100684-small.jpg"/>
          <p:cNvPicPr>
            <a:picLocks noChangeAspect="1"/>
          </p:cNvPicPr>
          <p:nvPr/>
        </p:nvPicPr>
        <p:blipFill>
          <a:blip r:embed="rId2">
            <a:alphaModFix amt="82566"/>
            <a:extLst/>
          </a:blip>
          <a:stretch>
            <a:fillRect/>
          </a:stretch>
        </p:blipFill>
        <p:spPr>
          <a:xfrm>
            <a:off x="-700642" y="-46386"/>
            <a:ext cx="11256043" cy="7504946"/>
          </a:xfrm>
          <a:prstGeom prst="rect">
            <a:avLst/>
          </a:prstGeom>
          <a:ln w="12700">
            <a:miter lim="400000"/>
          </a:ln>
        </p:spPr>
      </p:pic>
      <p:sp>
        <p:nvSpPr>
          <p:cNvPr id="137" name="Shape 137"/>
          <p:cNvSpPr/>
          <p:nvPr/>
        </p:nvSpPr>
        <p:spPr>
          <a:xfrm>
            <a:off x="393304" y="5261930"/>
            <a:ext cx="8357392" cy="1270001"/>
          </a:xfrm>
          <a:prstGeom prst="rect">
            <a:avLst/>
          </a:prstGeom>
          <a:solidFill>
            <a:srgbClr val="FFFFFF">
              <a:alpha val="74308"/>
            </a:srgbClr>
          </a:solidFill>
          <a:ln w="12700">
            <a:miter lim="400000"/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/>
          </a:p>
        </p:txBody>
      </p:sp>
      <p:sp>
        <p:nvSpPr>
          <p:cNvPr id="138" name="Shape 138"/>
          <p:cNvSpPr/>
          <p:nvPr/>
        </p:nvSpPr>
        <p:spPr>
          <a:xfrm>
            <a:off x="747242" y="5267335"/>
            <a:ext cx="8008105" cy="10179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z="3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Is it possible to actually choose to enjoy something?</a:t>
            </a:r>
          </a:p>
        </p:txBody>
      </p:sp>
      <p:sp>
        <p:nvSpPr>
          <p:cNvPr id="139" name="Shape 139"/>
          <p:cNvSpPr/>
          <p:nvPr/>
        </p:nvSpPr>
        <p:spPr>
          <a:xfrm>
            <a:off x="714394" y="88900"/>
            <a:ext cx="7715212" cy="5480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z="3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In what ways can we learn from music?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shutterstock_335959709.jpg"/>
          <p:cNvPicPr>
            <a:picLocks noChangeAspect="1"/>
          </p:cNvPicPr>
          <p:nvPr/>
        </p:nvPicPr>
        <p:blipFill>
          <a:blip r:embed="rId2">
            <a:alphaModFix amt="53201"/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42" name="Shape 142"/>
          <p:cNvSpPr/>
          <p:nvPr/>
        </p:nvSpPr>
        <p:spPr>
          <a:xfrm>
            <a:off x="714394" y="88900"/>
            <a:ext cx="7715212" cy="5480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z="3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In what ways can we learn from music?</a:t>
            </a:r>
          </a:p>
        </p:txBody>
      </p:sp>
      <p:sp>
        <p:nvSpPr>
          <p:cNvPr id="143" name="Shape 143"/>
          <p:cNvSpPr/>
          <p:nvPr/>
        </p:nvSpPr>
        <p:spPr>
          <a:xfrm>
            <a:off x="274687" y="4105696"/>
            <a:ext cx="8594626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110289" indent="-110289">
              <a:buSzPct val="100000"/>
              <a:buChar char="•"/>
              <a:defRPr b="1" sz="2100"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it affects our behavior.</a:t>
            </a:r>
          </a:p>
        </p:txBody>
      </p:sp>
      <p:sp>
        <p:nvSpPr>
          <p:cNvPr id="144" name="Shape 144"/>
          <p:cNvSpPr/>
          <p:nvPr/>
        </p:nvSpPr>
        <p:spPr>
          <a:xfrm>
            <a:off x="274687" y="1423030"/>
            <a:ext cx="8594626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110289" indent="-110289">
              <a:buSzPct val="100000"/>
              <a:buChar char="•"/>
              <a:defRPr b="1" sz="2100"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it makes us feel.</a:t>
            </a:r>
          </a:p>
        </p:txBody>
      </p:sp>
      <p:sp>
        <p:nvSpPr>
          <p:cNvPr id="145" name="Shape 145"/>
          <p:cNvSpPr/>
          <p:nvPr/>
        </p:nvSpPr>
        <p:spPr>
          <a:xfrm>
            <a:off x="274687" y="2764363"/>
            <a:ext cx="8594626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110289" indent="-110289">
              <a:buSzPct val="100000"/>
              <a:buChar char="•"/>
              <a:defRPr b="1" sz="2100"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it connects with our emotions.</a:t>
            </a:r>
          </a:p>
        </p:txBody>
      </p:sp>
      <p:sp>
        <p:nvSpPr>
          <p:cNvPr id="146" name="Shape 146"/>
          <p:cNvSpPr/>
          <p:nvPr/>
        </p:nvSpPr>
        <p:spPr>
          <a:xfrm>
            <a:off x="274687" y="5447029"/>
            <a:ext cx="8594626" cy="408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110289" indent="-110289">
              <a:buSzPct val="100000"/>
              <a:buChar char="•"/>
              <a:defRPr b="1" sz="2100"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the lyrics are saying.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4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4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4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46" grpId="4"/>
      <p:bldP build="p" bldLvl="5" animBg="1" rev="0" advAuto="0" spid="144" grpId="1"/>
      <p:bldP build="p" bldLvl="5" animBg="1" rev="0" advAuto="0" spid="145" grpId="2"/>
      <p:bldP build="p" bldLvl="5" animBg="1" rev="0" advAuto="0" spid="143" grpId="3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shutterstock_360831965-small.jpg"/>
          <p:cNvPicPr>
            <a:picLocks noChangeAspect="1"/>
          </p:cNvPicPr>
          <p:nvPr/>
        </p:nvPicPr>
        <p:blipFill>
          <a:blip r:embed="rId2">
            <a:alphaModFix amt="53026"/>
            <a:extLst/>
          </a:blip>
          <a:stretch>
            <a:fillRect/>
          </a:stretch>
        </p:blipFill>
        <p:spPr>
          <a:xfrm>
            <a:off x="-758991" y="-125428"/>
            <a:ext cx="10661982" cy="7108856"/>
          </a:xfrm>
          <a:prstGeom prst="rect">
            <a:avLst/>
          </a:prstGeom>
          <a:ln w="12700">
            <a:miter lim="400000"/>
          </a:ln>
        </p:spPr>
      </p:pic>
      <p:sp>
        <p:nvSpPr>
          <p:cNvPr id="149" name="Shape 149"/>
          <p:cNvSpPr/>
          <p:nvPr/>
        </p:nvSpPr>
        <p:spPr>
          <a:xfrm>
            <a:off x="3502044" y="355600"/>
            <a:ext cx="2927312" cy="5480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z="3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Music in Class</a:t>
            </a:r>
          </a:p>
        </p:txBody>
      </p:sp>
      <p:sp>
        <p:nvSpPr>
          <p:cNvPr id="150" name="Shape 150"/>
          <p:cNvSpPr/>
          <p:nvPr/>
        </p:nvSpPr>
        <p:spPr>
          <a:xfrm>
            <a:off x="799581" y="5853403"/>
            <a:ext cx="4953001" cy="421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 sz="1100"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Introduce your commitment to using music in class, discuss any rules or regulations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shutterstock_198635141-small.jpg"/>
          <p:cNvPicPr>
            <a:picLocks noChangeAspect="1"/>
          </p:cNvPicPr>
          <p:nvPr/>
        </p:nvPicPr>
        <p:blipFill>
          <a:blip r:embed="rId2">
            <a:alphaModFix amt="54108"/>
            <a:extLst/>
          </a:blip>
          <a:stretch>
            <a:fillRect/>
          </a:stretch>
        </p:blipFill>
        <p:spPr>
          <a:xfrm>
            <a:off x="9956" y="-78458"/>
            <a:ext cx="10521088" cy="7014916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8"/>
          <a:stretch>
            <a:fillRect/>
          </a:stretch>
        </p:blipFill>
        <p:spPr>
          <a:xfrm>
            <a:off x="401993" y="129591"/>
            <a:ext cx="1117601" cy="710603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92100" dist="139700" dir="2700000">
              <a:srgbClr val="333333">
                <a:alpha val="64999"/>
              </a:srgbClr>
            </a:outerShdw>
          </a:effectLst>
        </p:spPr>
      </p:pic>
      <p:sp>
        <p:nvSpPr>
          <p:cNvPr id="154" name="Shape 154"/>
          <p:cNvSpPr/>
          <p:nvPr/>
        </p:nvSpPr>
        <p:spPr>
          <a:xfrm>
            <a:off x="2600642" y="210772"/>
            <a:ext cx="3942716" cy="5480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z="32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Student Info Survey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shutterstock_566874088.jpg"/>
          <p:cNvPicPr>
            <a:picLocks noChangeAspect="1"/>
          </p:cNvPicPr>
          <p:nvPr/>
        </p:nvPicPr>
        <p:blipFill>
          <a:blip r:embed="rId2">
            <a:alphaModFix amt="55953"/>
            <a:extLst/>
          </a:blip>
          <a:stretch>
            <a:fillRect/>
          </a:stretch>
        </p:blipFill>
        <p:spPr>
          <a:xfrm>
            <a:off x="-1178204" y="-203812"/>
            <a:ext cx="10942203" cy="7265624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Shape 157"/>
          <p:cNvSpPr/>
          <p:nvPr/>
        </p:nvSpPr>
        <p:spPr>
          <a:xfrm>
            <a:off x="2826730" y="241299"/>
            <a:ext cx="3490539" cy="510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ctr">
              <a:defRPr b="1" sz="30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Thank for Coming!</a:t>
            </a:r>
          </a:p>
        </p:txBody>
      </p:sp>
      <p:pic>
        <p:nvPicPr>
          <p:cNvPr id="158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317499" y="431799"/>
            <a:ext cx="1117601" cy="710604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279400" dist="1270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