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6676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utterstock_305292356-small.jpg"/>
          <p:cNvPicPr>
            <a:picLocks noChangeAspect="1"/>
          </p:cNvPicPr>
          <p:nvPr/>
        </p:nvPicPr>
        <p:blipFill>
          <a:blip r:embed="rId2">
            <a:alphaModFix amt="69348"/>
            <a:extLst/>
          </a:blip>
          <a:stretch>
            <a:fillRect/>
          </a:stretch>
        </p:blipFill>
        <p:spPr>
          <a:xfrm>
            <a:off x="-1173736" y="-423897"/>
            <a:ext cx="16510764" cy="1060139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3895007" y="343182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Welcome To Class!</a:t>
            </a:r>
          </a:p>
        </p:txBody>
      </p:sp>
      <p:pic>
        <p:nvPicPr>
          <p:cNvPr id="128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29" name="Shape 129"/>
          <p:cNvSpPr/>
          <p:nvPr/>
        </p:nvSpPr>
        <p:spPr>
          <a:xfrm>
            <a:off x="793862" y="2637105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What’s Something that has inspired you recently?</a:t>
            </a:r>
            <a:endParaRPr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utterstock_409188034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5509" y="6043289"/>
            <a:ext cx="4828412" cy="321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hutterstock_245803327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5509" y="2306536"/>
            <a:ext cx="4828412" cy="321933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2813832" y="192950"/>
            <a:ext cx="737713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Activity:Values Continuum </a:t>
            </a:r>
          </a:p>
        </p:txBody>
      </p:sp>
      <p:sp>
        <p:nvSpPr>
          <p:cNvPr id="134" name="Shape 134"/>
          <p:cNvSpPr/>
          <p:nvPr/>
        </p:nvSpPr>
        <p:spPr>
          <a:xfrm>
            <a:off x="3855628" y="1227269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Whats your favorite car?</a:t>
            </a:r>
          </a:p>
        </p:txBody>
      </p:sp>
      <p:sp>
        <p:nvSpPr>
          <p:cNvPr id="135" name="Shape 135"/>
          <p:cNvSpPr/>
          <p:nvPr/>
        </p:nvSpPr>
        <p:spPr>
          <a:xfrm>
            <a:off x="675676" y="3635279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Do you like Trucks? </a:t>
            </a:r>
          </a:p>
        </p:txBody>
      </p:sp>
      <p:pic>
        <p:nvPicPr>
          <p:cNvPr id="136" name="image3.png" descr="WT_LOGO.png"/>
          <p:cNvPicPr>
            <a:picLocks noChangeAspect="1"/>
          </p:cNvPicPr>
          <p:nvPr/>
        </p:nvPicPr>
        <p:blipFill>
          <a:blip r:embed="rId4">
            <a:extLst/>
          </a:blip>
          <a:srcRect b="18657"/>
          <a:stretch>
            <a:fillRect/>
          </a:stretch>
        </p:blipFill>
        <p:spPr>
          <a:xfrm>
            <a:off x="553662" y="227724"/>
            <a:ext cx="1589476" cy="1010636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37" name="Shape 137"/>
          <p:cNvSpPr/>
          <p:nvPr/>
        </p:nvSpPr>
        <p:spPr>
          <a:xfrm>
            <a:off x="795675" y="7372032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Or Sports cars?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5" animBg="1" advAuto="0"/>
      <p:bldP spid="132" grpId="3" animBg="1" advAuto="0"/>
      <p:bldP spid="134" grpId="1" build="p" bldLvl="5" animBg="1" advAuto="0"/>
      <p:bldP spid="135" grpId="2" build="p" bldLvl="5" animBg="1" advAuto="0"/>
      <p:bldP spid="137" grpId="4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2813832" y="343182"/>
            <a:ext cx="737713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Activity:Values Continuum </a:t>
            </a:r>
          </a:p>
        </p:txBody>
      </p:sp>
      <p:sp>
        <p:nvSpPr>
          <p:cNvPr id="140" name="Shape 140"/>
          <p:cNvSpPr/>
          <p:nvPr/>
        </p:nvSpPr>
        <p:spPr>
          <a:xfrm>
            <a:off x="3435634" y="118808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What genre of music do you like?</a:t>
            </a:r>
          </a:p>
        </p:txBody>
      </p:sp>
      <p:sp>
        <p:nvSpPr>
          <p:cNvPr id="141" name="Shape 141"/>
          <p:cNvSpPr/>
          <p:nvPr/>
        </p:nvSpPr>
        <p:spPr>
          <a:xfrm>
            <a:off x="570678" y="2277111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Would you rather listen to hip hop?</a:t>
            </a:r>
          </a:p>
        </p:txBody>
      </p:sp>
      <p:pic>
        <p:nvPicPr>
          <p:cNvPr id="142" name="image3.png" descr="WT_LOGO.png"/>
          <p:cNvPicPr>
            <a:picLocks noChangeAspect="1"/>
          </p:cNvPicPr>
          <p:nvPr/>
        </p:nvPicPr>
        <p:blipFill>
          <a:blip r:embed="rId2">
            <a:extLst/>
          </a:blip>
          <a:srcRect b="18657"/>
          <a:stretch>
            <a:fillRect/>
          </a:stretch>
        </p:blipFill>
        <p:spPr>
          <a:xfrm>
            <a:off x="553662" y="227724"/>
            <a:ext cx="1589476" cy="1010636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43" name="Shape 143"/>
          <p:cNvSpPr/>
          <p:nvPr/>
        </p:nvSpPr>
        <p:spPr>
          <a:xfrm>
            <a:off x="7425573" y="2353135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Or Alternative Rock?</a:t>
            </a:r>
          </a:p>
        </p:txBody>
      </p:sp>
      <p:pic>
        <p:nvPicPr>
          <p:cNvPr id="144" name="shutterstock_3202422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301" y="4026120"/>
            <a:ext cx="5858564" cy="3905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hutterstock_445065853-sm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1201" y="3518191"/>
            <a:ext cx="4921012" cy="4921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build="p" bldLvl="5" animBg="1" advAuto="0"/>
      <p:bldP spid="141" grpId="2" build="p" bldLvl="5" animBg="1" advAuto="0"/>
      <p:bldP spid="143" grpId="4" build="p" bldLvl="5" animBg="1" advAuto="0"/>
      <p:bldP spid="144" grpId="3" animBg="1" advAuto="0"/>
      <p:bldP spid="145" grpId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2813832" y="343182"/>
            <a:ext cx="737713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Activity:Values Continuum </a:t>
            </a:r>
          </a:p>
        </p:txBody>
      </p:sp>
      <p:sp>
        <p:nvSpPr>
          <p:cNvPr id="148" name="Shape 148"/>
          <p:cNvSpPr/>
          <p:nvPr/>
        </p:nvSpPr>
        <p:spPr>
          <a:xfrm>
            <a:off x="3435634" y="118808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What kind of ice cream do you like?</a:t>
            </a:r>
          </a:p>
        </p:txBody>
      </p:sp>
      <p:sp>
        <p:nvSpPr>
          <p:cNvPr id="149" name="Shape 149"/>
          <p:cNvSpPr/>
          <p:nvPr/>
        </p:nvSpPr>
        <p:spPr>
          <a:xfrm>
            <a:off x="2029788" y="2353135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Do you like vanilla?</a:t>
            </a:r>
          </a:p>
        </p:txBody>
      </p:sp>
      <p:pic>
        <p:nvPicPr>
          <p:cNvPr id="150" name="image3.png" descr="WT_LOGO.png"/>
          <p:cNvPicPr>
            <a:picLocks noChangeAspect="1"/>
          </p:cNvPicPr>
          <p:nvPr/>
        </p:nvPicPr>
        <p:blipFill>
          <a:blip r:embed="rId2">
            <a:extLst/>
          </a:blip>
          <a:srcRect b="18657"/>
          <a:stretch>
            <a:fillRect/>
          </a:stretch>
        </p:blipFill>
        <p:spPr>
          <a:xfrm>
            <a:off x="553662" y="227724"/>
            <a:ext cx="1589476" cy="1010636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51" name="Shape 151"/>
          <p:cNvSpPr/>
          <p:nvPr/>
        </p:nvSpPr>
        <p:spPr>
          <a:xfrm>
            <a:off x="7162145" y="2353135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Or Chocolate?</a:t>
            </a:r>
          </a:p>
        </p:txBody>
      </p:sp>
      <p:pic>
        <p:nvPicPr>
          <p:cNvPr id="152" name="shutterstock_55474075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8777" y="3119803"/>
            <a:ext cx="3569041" cy="549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hutterstock_55445083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4116" y="3119803"/>
            <a:ext cx="3253630" cy="549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build="p" bldLvl="5" animBg="1" advAuto="0"/>
      <p:bldP spid="149" grpId="2" build="p" bldLvl="5" animBg="1" advAuto="0"/>
      <p:bldP spid="151" grpId="4" build="p" bldLvl="5" animBg="1" advAuto="0"/>
      <p:bldP spid="152" grpId="3" animBg="1" advAuto="0"/>
      <p:bldP spid="153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2813832" y="343182"/>
            <a:ext cx="737713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Activity:Values Continuum </a:t>
            </a:r>
          </a:p>
        </p:txBody>
      </p:sp>
      <p:sp>
        <p:nvSpPr>
          <p:cNvPr id="156" name="Shape 156"/>
          <p:cNvSpPr/>
          <p:nvPr/>
        </p:nvSpPr>
        <p:spPr>
          <a:xfrm>
            <a:off x="3435634" y="118808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What kind of noodles do you like?</a:t>
            </a:r>
          </a:p>
        </p:txBody>
      </p:sp>
      <p:sp>
        <p:nvSpPr>
          <p:cNvPr id="157" name="Shape 157"/>
          <p:cNvSpPr/>
          <p:nvPr/>
        </p:nvSpPr>
        <p:spPr>
          <a:xfrm>
            <a:off x="401332" y="3189628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Do you like macaroni and cheese?</a:t>
            </a:r>
          </a:p>
        </p:txBody>
      </p:sp>
      <p:pic>
        <p:nvPicPr>
          <p:cNvPr id="158" name="image3.png" descr="WT_LOGO.png"/>
          <p:cNvPicPr>
            <a:picLocks noChangeAspect="1"/>
          </p:cNvPicPr>
          <p:nvPr/>
        </p:nvPicPr>
        <p:blipFill>
          <a:blip r:embed="rId2">
            <a:extLst/>
          </a:blip>
          <a:srcRect b="18657"/>
          <a:stretch>
            <a:fillRect/>
          </a:stretch>
        </p:blipFill>
        <p:spPr>
          <a:xfrm>
            <a:off x="553662" y="227724"/>
            <a:ext cx="1589476" cy="1010636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59" name="Shape 159"/>
          <p:cNvSpPr/>
          <p:nvPr/>
        </p:nvSpPr>
        <p:spPr>
          <a:xfrm>
            <a:off x="7801897" y="3189628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Or Ramen noodles?</a:t>
            </a:r>
          </a:p>
        </p:txBody>
      </p:sp>
      <p:pic>
        <p:nvPicPr>
          <p:cNvPr id="160" name="shutterstock_55740306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1578" y="4026120"/>
            <a:ext cx="5299351" cy="353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hutterstock_56055576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5049" y="4026120"/>
            <a:ext cx="5299818" cy="353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build="p" bldLvl="5" animBg="1" advAuto="0"/>
      <p:bldP spid="157" grpId="2" build="p" bldLvl="5" animBg="1" advAuto="0"/>
      <p:bldP spid="159" grpId="4" build="p" bldLvl="5" animBg="1" advAuto="0"/>
      <p:bldP spid="160" grpId="3" animBg="1" advAuto="0"/>
      <p:bldP spid="161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2813832" y="343182"/>
            <a:ext cx="737713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Activity:Values Continuum </a:t>
            </a:r>
          </a:p>
        </p:txBody>
      </p:sp>
      <p:sp>
        <p:nvSpPr>
          <p:cNvPr id="164" name="Shape 164"/>
          <p:cNvSpPr/>
          <p:nvPr/>
        </p:nvSpPr>
        <p:spPr>
          <a:xfrm>
            <a:off x="3435634" y="118808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Do you like hot or cold seasons?</a:t>
            </a:r>
          </a:p>
        </p:txBody>
      </p:sp>
      <p:sp>
        <p:nvSpPr>
          <p:cNvPr id="165" name="Shape 165"/>
          <p:cNvSpPr/>
          <p:nvPr/>
        </p:nvSpPr>
        <p:spPr>
          <a:xfrm>
            <a:off x="1408853" y="2833479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Do you like Winter?</a:t>
            </a:r>
          </a:p>
        </p:txBody>
      </p:sp>
      <p:pic>
        <p:nvPicPr>
          <p:cNvPr id="166" name="image3.png" descr="WT_LOGO.png"/>
          <p:cNvPicPr>
            <a:picLocks noChangeAspect="1"/>
          </p:cNvPicPr>
          <p:nvPr/>
        </p:nvPicPr>
        <p:blipFill>
          <a:blip r:embed="rId2">
            <a:extLst/>
          </a:blip>
          <a:srcRect b="18657"/>
          <a:stretch>
            <a:fillRect/>
          </a:stretch>
        </p:blipFill>
        <p:spPr>
          <a:xfrm>
            <a:off x="553662" y="227724"/>
            <a:ext cx="1589476" cy="1010636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67" name="Shape 167"/>
          <p:cNvSpPr/>
          <p:nvPr/>
        </p:nvSpPr>
        <p:spPr>
          <a:xfrm>
            <a:off x="8234671" y="2833479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sz="2800" b="1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t>Or summer?</a:t>
            </a:r>
          </a:p>
        </p:txBody>
      </p:sp>
      <p:pic>
        <p:nvPicPr>
          <p:cNvPr id="168" name="shutterstock_56463466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748" y="3625319"/>
            <a:ext cx="5412876" cy="3608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hutterstock_56452561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1246" y="3625319"/>
            <a:ext cx="5406486" cy="3608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build="p" bldLvl="5" animBg="1" advAuto="0"/>
      <p:bldP spid="165" grpId="2" build="p" bldLvl="5" animBg="1" advAuto="0"/>
      <p:bldP spid="167" grpId="4" build="p" bldLvl="5" animBg="1" advAuto="0"/>
      <p:bldP spid="168" grpId="3" animBg="1" advAuto="0"/>
      <p:bldP spid="169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utterstock_303110060-small.jpg"/>
          <p:cNvPicPr>
            <a:picLocks noChangeAspect="1"/>
          </p:cNvPicPr>
          <p:nvPr/>
        </p:nvPicPr>
        <p:blipFill>
          <a:blip r:embed="rId2">
            <a:alphaModFix amt="54712"/>
            <a:extLst/>
          </a:blip>
          <a:stretch>
            <a:fillRect/>
          </a:stretch>
        </p:blipFill>
        <p:spPr>
          <a:xfrm>
            <a:off x="-1990044" y="-6255"/>
            <a:ext cx="15380151" cy="1076911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947667" y="343182"/>
            <a:ext cx="510946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for Coming!</a:t>
            </a:r>
          </a:p>
        </p:txBody>
      </p:sp>
      <p:pic>
        <p:nvPicPr>
          <p:cNvPr id="173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Macintosh PowerPoint</Application>
  <PresentationFormat>Custom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Futura Md BT</vt:lpstr>
      <vt:lpstr>Helvetica Light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2017-02-03T17:23:22Z</dcterms:modified>
</cp:coreProperties>
</file>