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-3175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type="sldNum" sz="quarter" idx="2"/>
          </p:nvPr>
        </p:nvSpPr>
        <p:spPr>
          <a:xfrm>
            <a:off x="6285653" y="8779792"/>
            <a:ext cx="3034455" cy="520701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r" defTabSz="1300480">
              <a:defRPr b="1" sz="16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roup 126">
            <a:hlinkClick r:id="" invalidUrl="" action="ppaction://hlinkshowjump?jump=lastslideviewed" tgtFrame="" tooltip="" history="1" highlightClick="0" endSnd="0"/>
          </p:cNvPr>
          <p:cNvGrpSpPr/>
          <p:nvPr/>
        </p:nvGrpSpPr>
        <p:grpSpPr>
          <a:xfrm>
            <a:off x="6349906" y="9449163"/>
            <a:ext cx="357863" cy="279718"/>
            <a:chOff x="0" y="0"/>
            <a:chExt cx="357862" cy="279716"/>
          </a:xfrm>
        </p:grpSpPr>
        <p:sp>
          <p:nvSpPr>
            <p:cNvPr id="124" name="Shape 124"/>
            <p:cNvSpPr/>
            <p:nvPr/>
          </p:nvSpPr>
          <p:spPr>
            <a:xfrm>
              <a:off x="0" y="-1"/>
              <a:ext cx="357863" cy="279718"/>
            </a:xfrm>
            <a:prstGeom prst="rect">
              <a:avLst/>
            </a:prstGeom>
            <a:solidFill>
              <a:srgbClr val="E6E6E6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spcBef>
                  <a:spcPts val="900"/>
                </a:spcBef>
                <a:defRPr b="1" sz="1400">
                  <a:solidFill>
                    <a:srgbClr val="000000"/>
                  </a:solidFill>
                  <a:latin typeface="Futura Md BT"/>
                  <a:ea typeface="Futura Md BT"/>
                  <a:cs typeface="Futura Md BT"/>
                  <a:sym typeface="Futura Md BT"/>
                </a:defRPr>
              </a:pPr>
            </a:p>
          </p:txBody>
        </p:sp>
        <p:sp>
          <p:nvSpPr>
            <p:cNvPr id="125" name="Shape 125"/>
            <p:cNvSpPr/>
            <p:nvPr/>
          </p:nvSpPr>
          <p:spPr>
            <a:xfrm>
              <a:off x="74038" y="34965"/>
              <a:ext cx="209788" cy="209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5400"/>
                  </a:moveTo>
                  <a:lnTo>
                    <a:pt x="16200" y="0"/>
                  </a:lnTo>
                  <a:lnTo>
                    <a:pt x="10800" y="5400"/>
                  </a:lnTo>
                  <a:lnTo>
                    <a:pt x="13500" y="5400"/>
                  </a:lnTo>
                  <a:lnTo>
                    <a:pt x="13500" y="13500"/>
                  </a:lnTo>
                  <a:cubicBezTo>
                    <a:pt x="13500" y="14991"/>
                    <a:pt x="12291" y="16200"/>
                    <a:pt x="10800" y="16200"/>
                  </a:cubicBezTo>
                  <a:lnTo>
                    <a:pt x="8100" y="16200"/>
                  </a:lnTo>
                  <a:cubicBezTo>
                    <a:pt x="6609" y="16200"/>
                    <a:pt x="5400" y="14991"/>
                    <a:pt x="5400" y="13500"/>
                  </a:cubicBezTo>
                  <a:lnTo>
                    <a:pt x="5400" y="5400"/>
                  </a:lnTo>
                  <a:lnTo>
                    <a:pt x="0" y="5400"/>
                  </a:lnTo>
                  <a:lnTo>
                    <a:pt x="0" y="13500"/>
                  </a:lnTo>
                  <a:cubicBezTo>
                    <a:pt x="0" y="17973"/>
                    <a:pt x="3626" y="21600"/>
                    <a:pt x="8100" y="21600"/>
                  </a:cubicBezTo>
                  <a:lnTo>
                    <a:pt x="10800" y="21600"/>
                  </a:lnTo>
                  <a:cubicBezTo>
                    <a:pt x="15273" y="21600"/>
                    <a:pt x="18900" y="17974"/>
                    <a:pt x="18900" y="13500"/>
                  </a:cubicBezTo>
                  <a:lnTo>
                    <a:pt x="18900" y="54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spcBef>
                  <a:spcPts val="900"/>
                </a:spcBef>
                <a:defRPr b="1" sz="1400">
                  <a:solidFill>
                    <a:srgbClr val="000000"/>
                  </a:solidFill>
                  <a:latin typeface="Futura Md BT"/>
                  <a:ea typeface="Futura Md BT"/>
                  <a:cs typeface="Futura Md BT"/>
                  <a:sym typeface="Futura Md BT"/>
                </a:defRPr>
              </a:pPr>
            </a:p>
          </p:txBody>
        </p:sp>
      </p:grpSp>
      <p:sp>
        <p:nvSpPr>
          <p:cNvPr id="127" name="Shape 127">
            <a:hlinkClick r:id="" invalidUrl="" action="ppaction://hlinkshowjump?jump=lastslideviewed" tgtFrame="" tooltip="" history="1" highlightClick="0" endSnd="0"/>
          </p:cNvPr>
          <p:cNvSpPr/>
          <p:nvPr/>
        </p:nvSpPr>
        <p:spPr>
          <a:xfrm>
            <a:off x="6177279" y="9297528"/>
            <a:ext cx="758615" cy="564446"/>
          </a:xfrm>
          <a:prstGeom prst="rect">
            <a:avLst/>
          </a:prstGeom>
          <a:solidFill>
            <a:srgbClr val="FFFFFF">
              <a:alpha val="0"/>
            </a:srgbClr>
          </a:solidFill>
          <a:ln w="12700">
            <a:miter lim="400000"/>
          </a:ln>
        </p:spPr>
        <p:txBody>
          <a:bodyPr lIns="65023" tIns="65023" rIns="65023" bIns="65023"/>
          <a:lstStyle/>
          <a:p>
            <a:pPr algn="l" defTabSz="1300480">
              <a:spcBef>
                <a:spcPts val="900"/>
              </a:spcBef>
              <a:defRPr b="1" sz="14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pPr>
          </a:p>
        </p:txBody>
      </p:sp>
      <p:sp>
        <p:nvSpPr>
          <p:cNvPr id="128" name="Shape 128"/>
          <p:cNvSpPr/>
          <p:nvPr>
            <p:ph type="sldNum" sz="quarter" idx="2"/>
          </p:nvPr>
        </p:nvSpPr>
        <p:spPr>
          <a:xfrm>
            <a:off x="6285653" y="8779792"/>
            <a:ext cx="3034455" cy="520701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r" defTabSz="1300480">
              <a:defRPr b="1" sz="16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619250" y="660400"/>
            <a:ext cx="9758016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18299" y="638919"/>
            <a:ext cx="5325770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52500" y="47625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231900" indent="-342900">
              <a:spcBef>
                <a:spcPts val="3200"/>
              </a:spcBef>
              <a:defRPr sz="2800"/>
            </a:lvl3pPr>
            <a:lvl4pPr marL="1676400" indent="-342900">
              <a:spcBef>
                <a:spcPts val="3200"/>
              </a:spcBef>
              <a:defRPr sz="2800"/>
            </a:lvl4pPr>
            <a:lvl5pPr marL="21209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eg"/><Relationship Id="rId3" Type="http://schemas.openxmlformats.org/officeDocument/2006/relationships/image" Target="../media/image3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Relationship Id="rId3" Type="http://schemas.openxmlformats.org/officeDocument/2006/relationships/image" Target="../media/image3.png"/><Relationship Id="rId4" Type="http://schemas.openxmlformats.org/officeDocument/2006/relationships/hyperlink" Target="https://www.youtube.com/watch?v=8XQzQYFYfy8" TargetMode="Externa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Relationship Id="rId3" Type="http://schemas.openxmlformats.org/officeDocument/2006/relationships/image" Target="../media/image3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jpeg"/><Relationship Id="rId3" Type="http://schemas.openxmlformats.org/officeDocument/2006/relationships/image" Target="../media/image3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shutterstock_153270260-small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05193" y="-175543"/>
            <a:ext cx="15155178" cy="10104686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Shape 138"/>
          <p:cNvSpPr/>
          <p:nvPr/>
        </p:nvSpPr>
        <p:spPr>
          <a:xfrm>
            <a:off x="3895007" y="343182"/>
            <a:ext cx="5214786" cy="746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1300480">
              <a:defRPr b="1"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Welcome To Class!</a:t>
            </a:r>
          </a:p>
        </p:txBody>
      </p:sp>
      <p:pic>
        <p:nvPicPr>
          <p:cNvPr id="139" name="image3.png" descr="WT_LOGO.png"/>
          <p:cNvPicPr>
            <a:picLocks noChangeAspect="1"/>
          </p:cNvPicPr>
          <p:nvPr/>
        </p:nvPicPr>
        <p:blipFill>
          <a:blip r:embed="rId3">
            <a:extLst/>
          </a:blip>
          <a:srcRect l="0" t="0" r="0" b="18657"/>
          <a:stretch>
            <a:fillRect/>
          </a:stretch>
        </p:blipFill>
        <p:spPr>
          <a:xfrm>
            <a:off x="451555" y="614115"/>
            <a:ext cx="1589476" cy="101063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406400" dist="190500" dir="2700000">
              <a:srgbClr val="333333">
                <a:alpha val="64999"/>
              </a:srgbClr>
            </a:outerShdw>
          </a:effectLst>
        </p:spPr>
      </p:pic>
      <p:sp>
        <p:nvSpPr>
          <p:cNvPr id="140" name="Shape 140"/>
          <p:cNvSpPr/>
          <p:nvPr/>
        </p:nvSpPr>
        <p:spPr>
          <a:xfrm>
            <a:off x="683326" y="3192097"/>
            <a:ext cx="10798160" cy="561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If you could live anywhere in the world where would you live?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shutterstock_18086026-small.jpg"/>
          <p:cNvPicPr>
            <a:picLocks noChangeAspect="1"/>
          </p:cNvPicPr>
          <p:nvPr/>
        </p:nvPicPr>
        <p:blipFill>
          <a:blip r:embed="rId2">
            <a:alphaModFix amt="45093"/>
            <a:extLst/>
          </a:blip>
          <a:stretch>
            <a:fillRect/>
          </a:stretch>
        </p:blipFill>
        <p:spPr>
          <a:xfrm>
            <a:off x="-394850" y="-146271"/>
            <a:ext cx="13794500" cy="10046142"/>
          </a:xfrm>
          <a:prstGeom prst="rect">
            <a:avLst/>
          </a:prstGeom>
          <a:ln w="12700">
            <a:miter lim="400000"/>
          </a:ln>
        </p:spPr>
      </p:pic>
      <p:sp>
        <p:nvSpPr>
          <p:cNvPr id="257" name="Shape 257"/>
          <p:cNvSpPr/>
          <p:nvPr/>
        </p:nvSpPr>
        <p:spPr>
          <a:xfrm>
            <a:off x="396504" y="343182"/>
            <a:ext cx="12211792" cy="746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1300480">
              <a:defRPr b="1"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Alternate Activity: Keep Your Eye On The Ball</a:t>
            </a:r>
          </a:p>
        </p:txBody>
      </p:sp>
      <p:sp>
        <p:nvSpPr>
          <p:cNvPr id="258" name="Shape 258"/>
          <p:cNvSpPr/>
          <p:nvPr/>
        </p:nvSpPr>
        <p:spPr>
          <a:xfrm>
            <a:off x="2359830" y="3227861"/>
            <a:ext cx="10187095" cy="2695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pPr>
            <a:r>
              <a:t>Instructions</a:t>
            </a:r>
          </a:p>
          <a:p>
            <a:pPr lvl="1" marL="528052" indent="-147052" algn="l" defTabSz="1300480">
              <a:buSzPct val="100000"/>
              <a:buChar char="•"/>
              <a:defRPr b="1" sz="23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pPr>
            <a:r>
              <a:t>Form a circle.</a:t>
            </a:r>
          </a:p>
          <a:p>
            <a:pPr lvl="1" marL="528052" indent="-147052" algn="l" defTabSz="1300480">
              <a:buSzPct val="100000"/>
              <a:buChar char="•"/>
              <a:defRPr b="1" sz="23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pPr>
            <a:r>
              <a:t>Pass the ball in a continuous pattern in the circle.</a:t>
            </a:r>
          </a:p>
          <a:p>
            <a:pPr lvl="1" marL="528052" indent="-147052" algn="l" defTabSz="1300480">
              <a:buSzPct val="100000"/>
              <a:buChar char="•"/>
              <a:defRPr b="1" sz="23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pPr>
            <a:r>
              <a:t>You can not pass to the person next to you on the right or left.</a:t>
            </a:r>
          </a:p>
          <a:p>
            <a:pPr lvl="1" marL="528052" indent="-147052" algn="l" defTabSz="1300480">
              <a:buSzPct val="100000"/>
              <a:buChar char="•"/>
              <a:defRPr b="1" sz="23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pPr>
            <a:r>
              <a:t>Everyone must have an opportunity to catch the ball.</a:t>
            </a:r>
          </a:p>
          <a:p>
            <a:pPr lvl="1" marL="528052" indent="-147052" algn="l" defTabSz="1300480">
              <a:buSzPct val="100000"/>
              <a:buChar char="•"/>
              <a:defRPr b="1" sz="23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25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1000"/>
                                        <p:tgtEl>
                                          <p:spTgt spid="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1000"/>
                                        <p:tgtEl>
                                          <p:spTgt spid="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1000"/>
                                        <p:tgtEl>
                                          <p:spTgt spid="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5" dur="1000"/>
                                        <p:tgtEl>
                                          <p:spTgt spid="2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0" dur="1000"/>
                                        <p:tgtEl>
                                          <p:spTgt spid="2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5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shutterstock_189943637-small.jpg"/>
          <p:cNvPicPr>
            <a:picLocks noChangeAspect="1"/>
          </p:cNvPicPr>
          <p:nvPr/>
        </p:nvPicPr>
        <p:blipFill>
          <a:blip r:embed="rId2">
            <a:alphaModFix amt="72186"/>
            <a:extLst/>
          </a:blip>
          <a:stretch>
            <a:fillRect/>
          </a:stretch>
        </p:blipFill>
        <p:spPr>
          <a:xfrm>
            <a:off x="-811908" y="0"/>
            <a:ext cx="14628616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Shape 143"/>
          <p:cNvSpPr/>
          <p:nvPr/>
        </p:nvSpPr>
        <p:spPr>
          <a:xfrm>
            <a:off x="2591595" y="343182"/>
            <a:ext cx="7821610" cy="746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1300480">
              <a:defRPr b="1"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Activity: Count Your Fingers </a:t>
            </a:r>
          </a:p>
        </p:txBody>
      </p:sp>
      <p:sp>
        <p:nvSpPr>
          <p:cNvPr id="144" name="Shape 144"/>
          <p:cNvSpPr/>
          <p:nvPr/>
        </p:nvSpPr>
        <p:spPr>
          <a:xfrm>
            <a:off x="1035671" y="1624462"/>
            <a:ext cx="10187095" cy="22890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pPr>
            <a:r>
              <a:t>Instructions: </a:t>
            </a:r>
          </a:p>
          <a:p>
            <a:pPr lvl="1" marL="528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pPr>
            <a:r>
              <a:t>Stand up</a:t>
            </a:r>
          </a:p>
          <a:p>
            <a:pPr lvl="1" marL="528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pPr>
            <a:r>
              <a:t>Get a partner</a:t>
            </a:r>
          </a:p>
          <a:p>
            <a:pPr lvl="1" marL="528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pPr>
            <a:r>
              <a:t>Face your partner</a:t>
            </a:r>
          </a:p>
          <a:p>
            <a:pPr lvl="1" marL="528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pPr>
            <a:r>
              <a:t>Put your hands behind your backs</a:t>
            </a:r>
          </a:p>
        </p:txBody>
      </p:sp>
      <p:pic>
        <p:nvPicPr>
          <p:cNvPr id="145" name="image3.png" descr="WT_LOGO.png"/>
          <p:cNvPicPr>
            <a:picLocks noChangeAspect="1"/>
          </p:cNvPicPr>
          <p:nvPr/>
        </p:nvPicPr>
        <p:blipFill>
          <a:blip r:embed="rId3">
            <a:extLst/>
          </a:blip>
          <a:srcRect l="0" t="0" r="0" b="18657"/>
          <a:stretch>
            <a:fillRect/>
          </a:stretch>
        </p:blipFill>
        <p:spPr>
          <a:xfrm>
            <a:off x="553662" y="227724"/>
            <a:ext cx="1589476" cy="101063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406400" dist="190500" dir="270000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4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1000"/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1000"/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1000"/>
                                        <p:tgtEl>
                                          <p:spTgt spid="1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shutterstock_189943637-small.jpg"/>
          <p:cNvPicPr>
            <a:picLocks noChangeAspect="1"/>
          </p:cNvPicPr>
          <p:nvPr/>
        </p:nvPicPr>
        <p:blipFill>
          <a:blip r:embed="rId2">
            <a:alphaModFix amt="72186"/>
            <a:extLst/>
          </a:blip>
          <a:stretch>
            <a:fillRect/>
          </a:stretch>
        </p:blipFill>
        <p:spPr>
          <a:xfrm>
            <a:off x="-811908" y="0"/>
            <a:ext cx="14628616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Shape 148"/>
          <p:cNvSpPr/>
          <p:nvPr/>
        </p:nvSpPr>
        <p:spPr>
          <a:xfrm>
            <a:off x="2591595" y="343182"/>
            <a:ext cx="7821610" cy="746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1300480">
              <a:defRPr b="1"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Activity: Count Your Fingers </a:t>
            </a:r>
          </a:p>
        </p:txBody>
      </p:sp>
      <p:sp>
        <p:nvSpPr>
          <p:cNvPr id="149" name="Shape 149"/>
          <p:cNvSpPr/>
          <p:nvPr/>
        </p:nvSpPr>
        <p:spPr>
          <a:xfrm>
            <a:off x="1035671" y="1624462"/>
            <a:ext cx="10187095" cy="561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What was the key to success in this activity?</a:t>
            </a:r>
          </a:p>
        </p:txBody>
      </p:sp>
      <p:pic>
        <p:nvPicPr>
          <p:cNvPr id="150" name="image3.png" descr="WT_LOGO.png"/>
          <p:cNvPicPr>
            <a:picLocks noChangeAspect="1"/>
          </p:cNvPicPr>
          <p:nvPr/>
        </p:nvPicPr>
        <p:blipFill>
          <a:blip r:embed="rId3">
            <a:extLst/>
          </a:blip>
          <a:srcRect l="0" t="0" r="0" b="18657"/>
          <a:stretch>
            <a:fillRect/>
          </a:stretch>
        </p:blipFill>
        <p:spPr>
          <a:xfrm>
            <a:off x="553662" y="227724"/>
            <a:ext cx="1589476" cy="101063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406400" dist="190500" dir="2700000">
              <a:srgbClr val="333333">
                <a:alpha val="64999"/>
              </a:srgbClr>
            </a:outerShdw>
          </a:effectLst>
        </p:spPr>
      </p:pic>
      <p:sp>
        <p:nvSpPr>
          <p:cNvPr id="151" name="Shape 151"/>
          <p:cNvSpPr/>
          <p:nvPr/>
        </p:nvSpPr>
        <p:spPr>
          <a:xfrm>
            <a:off x="1035671" y="2403952"/>
            <a:ext cx="10187095" cy="993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Why is it so important to make up your mind before you are faced with a choice that will get you into trouble?</a:t>
            </a:r>
          </a:p>
        </p:txBody>
      </p:sp>
      <p:sp>
        <p:nvSpPr>
          <p:cNvPr id="152" name="Shape 152"/>
          <p:cNvSpPr/>
          <p:nvPr/>
        </p:nvSpPr>
        <p:spPr>
          <a:xfrm>
            <a:off x="1035671" y="3615242"/>
            <a:ext cx="10187095" cy="993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Do you feel that you are making decisions today that will impact your future?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4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1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nodeType="with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1000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1000"/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Class="entr" nodeType="with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6" dur="1000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1" grpId="2"/>
      <p:bldP build="p" bldLvl="5" animBg="1" rev="0" advAuto="0" spid="149" grpId="1"/>
      <p:bldP build="p" bldLvl="5" animBg="1" rev="0" advAuto="0" spid="152" grpId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shutterstock_97819241.jpg"/>
          <p:cNvPicPr>
            <a:picLocks noChangeAspect="1"/>
          </p:cNvPicPr>
          <p:nvPr/>
        </p:nvPicPr>
        <p:blipFill>
          <a:blip r:embed="rId2">
            <a:alphaModFix amt="68351"/>
            <a:extLst/>
          </a:blip>
          <a:stretch>
            <a:fillRect/>
          </a:stretch>
        </p:blipFill>
        <p:spPr>
          <a:xfrm>
            <a:off x="-1329953" y="-28620"/>
            <a:ext cx="16642680" cy="11095119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Shape 155"/>
          <p:cNvSpPr/>
          <p:nvPr/>
        </p:nvSpPr>
        <p:spPr>
          <a:xfrm>
            <a:off x="956735" y="389868"/>
            <a:ext cx="4041137" cy="8827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defTabSz="1300480">
              <a:defRPr b="1" sz="5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Reality Ride</a:t>
            </a:r>
          </a:p>
        </p:txBody>
      </p:sp>
      <p:pic>
        <p:nvPicPr>
          <p:cNvPr id="156" name="image3.png" descr="WT_LOGO.png"/>
          <p:cNvPicPr>
            <a:picLocks noChangeAspect="1"/>
          </p:cNvPicPr>
          <p:nvPr/>
        </p:nvPicPr>
        <p:blipFill>
          <a:blip r:embed="rId3">
            <a:extLst/>
          </a:blip>
          <a:srcRect l="0" t="0" r="0" b="18657"/>
          <a:stretch>
            <a:fillRect/>
          </a:stretch>
        </p:blipFill>
        <p:spPr>
          <a:xfrm>
            <a:off x="11013726" y="258030"/>
            <a:ext cx="1589477" cy="101063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406400" dist="190500" dir="2700000">
              <a:srgbClr val="333333">
                <a:alpha val="64999"/>
              </a:srgbClr>
            </a:outerShdw>
          </a:effectLst>
        </p:spPr>
      </p:pic>
      <p:sp>
        <p:nvSpPr>
          <p:cNvPr id="157" name="Shape 157"/>
          <p:cNvSpPr/>
          <p:nvPr/>
        </p:nvSpPr>
        <p:spPr>
          <a:xfrm>
            <a:off x="6861969" y="7225668"/>
            <a:ext cx="5628975" cy="746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1300480">
              <a:defRPr b="1" sz="44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4" invalidUrl="" action="" tgtFrame="" tooltip="" history="1" highlightClick="0" endSnd="0"/>
              </a:rPr>
              <a:t>Roller Coaster Video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shutterstock_97819241.jpg"/>
          <p:cNvPicPr>
            <a:picLocks noChangeAspect="1"/>
          </p:cNvPicPr>
          <p:nvPr/>
        </p:nvPicPr>
        <p:blipFill>
          <a:blip r:embed="rId2">
            <a:alphaModFix amt="22730"/>
            <a:extLst/>
          </a:blip>
          <a:stretch>
            <a:fillRect/>
          </a:stretch>
        </p:blipFill>
        <p:spPr>
          <a:xfrm>
            <a:off x="-1329953" y="-28620"/>
            <a:ext cx="16642680" cy="11095119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Shape 160"/>
          <p:cNvSpPr/>
          <p:nvPr/>
        </p:nvSpPr>
        <p:spPr>
          <a:xfrm>
            <a:off x="396498" y="321888"/>
            <a:ext cx="4041137" cy="882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defTabSz="1300480">
              <a:defRPr b="1" sz="5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Reality Ride</a:t>
            </a:r>
          </a:p>
        </p:txBody>
      </p:sp>
      <p:pic>
        <p:nvPicPr>
          <p:cNvPr id="161" name="image3.png" descr="WT_LOGO.png"/>
          <p:cNvPicPr>
            <a:picLocks noChangeAspect="1"/>
          </p:cNvPicPr>
          <p:nvPr/>
        </p:nvPicPr>
        <p:blipFill>
          <a:blip r:embed="rId3">
            <a:extLst/>
          </a:blip>
          <a:srcRect l="0" t="0" r="0" b="18657"/>
          <a:stretch>
            <a:fillRect/>
          </a:stretch>
        </p:blipFill>
        <p:spPr>
          <a:xfrm>
            <a:off x="11013726" y="258030"/>
            <a:ext cx="1589477" cy="101063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406400" dist="190500" dir="2700000">
              <a:srgbClr val="333333">
                <a:alpha val="64999"/>
              </a:srgbClr>
            </a:outerShdw>
          </a:effectLst>
        </p:spPr>
      </p:pic>
      <p:sp>
        <p:nvSpPr>
          <p:cNvPr id="162" name="Shape 162"/>
          <p:cNvSpPr/>
          <p:nvPr/>
        </p:nvSpPr>
        <p:spPr>
          <a:xfrm>
            <a:off x="1065670" y="2374450"/>
            <a:ext cx="10187095" cy="561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Why do people ride rollercoasters?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6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Group 166"/>
          <p:cNvGrpSpPr/>
          <p:nvPr/>
        </p:nvGrpSpPr>
        <p:grpSpPr>
          <a:xfrm>
            <a:off x="429158" y="325119"/>
            <a:ext cx="12159489" cy="9103362"/>
            <a:chOff x="0" y="0"/>
            <a:chExt cx="12159488" cy="9103360"/>
          </a:xfrm>
        </p:grpSpPr>
        <p:pic>
          <p:nvPicPr>
            <p:cNvPr id="164" name="image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974" t="2635" r="2252" b="2749"/>
            <a:stretch>
              <a:fillRect/>
            </a:stretch>
          </p:blipFill>
          <p:spPr>
            <a:xfrm>
              <a:off x="-1" y="-1"/>
              <a:ext cx="12159490" cy="9103362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800000"/>
            </a:ln>
            <a:effectLst>
              <a:outerShdw sx="100000" sy="100000" kx="0" ky="0" algn="b" rotWithShape="0" blurRad="406400" dist="190500" dir="2700000">
                <a:srgbClr val="333333">
                  <a:alpha val="64999"/>
                </a:srgbClr>
              </a:outerShdw>
            </a:effectLst>
          </p:spPr>
        </p:pic>
        <p:sp>
          <p:nvSpPr>
            <p:cNvPr id="165" name="Shape 165"/>
            <p:cNvSpPr/>
            <p:nvPr/>
          </p:nvSpPr>
          <p:spPr>
            <a:xfrm>
              <a:off x="50358" y="8823702"/>
              <a:ext cx="1083734" cy="24469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spcBef>
                  <a:spcPts val="900"/>
                </a:spcBef>
                <a:defRPr b="1" sz="1400">
                  <a:solidFill>
                    <a:srgbClr val="000000"/>
                  </a:solidFill>
                  <a:latin typeface="Futura Md BT"/>
                  <a:ea typeface="Futura Md BT"/>
                  <a:cs typeface="Futura Md BT"/>
                  <a:sym typeface="Futura Md BT"/>
                </a:defRPr>
              </a:pPr>
            </a:p>
          </p:txBody>
        </p:sp>
      </p:grpSp>
      <p:grpSp>
        <p:nvGrpSpPr>
          <p:cNvPr id="172" name="Group 172"/>
          <p:cNvGrpSpPr/>
          <p:nvPr/>
        </p:nvGrpSpPr>
        <p:grpSpPr>
          <a:xfrm>
            <a:off x="650239" y="3488106"/>
            <a:ext cx="2600961" cy="1232058"/>
            <a:chOff x="0" y="1244"/>
            <a:chExt cx="2600960" cy="1232057"/>
          </a:xfrm>
        </p:grpSpPr>
        <p:sp>
          <p:nvSpPr>
            <p:cNvPr id="167" name="Shape 167"/>
            <p:cNvSpPr/>
            <p:nvPr/>
          </p:nvSpPr>
          <p:spPr>
            <a:xfrm>
              <a:off x="216746" y="44302"/>
              <a:ext cx="2384215" cy="3274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t">
              <a:spAutoFit/>
            </a:bodyPr>
            <a:lstStyle>
              <a:lvl1pPr algn="l" defTabSz="1300480">
                <a:spcBef>
                  <a:spcPts val="900"/>
                </a:spcBef>
                <a:defRPr b="1"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  Your Challenges . . .</a:t>
              </a:r>
            </a:p>
          </p:txBody>
        </p:sp>
        <p:sp>
          <p:nvSpPr>
            <p:cNvPr id="168" name="Shape 168"/>
            <p:cNvSpPr/>
            <p:nvPr/>
          </p:nvSpPr>
          <p:spPr>
            <a:xfrm>
              <a:off x="325120" y="369422"/>
              <a:ext cx="844051" cy="8638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/>
            <a:p>
              <a:pPr algn="l" defTabSz="1300480">
                <a:defRPr b="1"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Home:</a:t>
              </a:r>
              <a:endParaRPr>
                <a:latin typeface="Futura Md BT"/>
                <a:ea typeface="Futura Md BT"/>
                <a:cs typeface="Futura Md BT"/>
                <a:sym typeface="Futura Md BT"/>
              </a:endParaRPr>
            </a:p>
            <a:p>
              <a:pPr algn="l" defTabSz="1300480">
                <a:spcBef>
                  <a:spcPts val="500"/>
                </a:spcBef>
                <a:defRPr b="1"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School:</a:t>
              </a:r>
              <a:endParaRPr>
                <a:latin typeface="Futura Md BT"/>
                <a:ea typeface="Futura Md BT"/>
                <a:cs typeface="Futura Md BT"/>
                <a:sym typeface="Futura Md BT"/>
              </a:endParaRPr>
            </a:p>
            <a:p>
              <a:pPr algn="l" defTabSz="1300480">
                <a:spcBef>
                  <a:spcPts val="500"/>
                </a:spcBef>
                <a:defRPr b="1"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Peers:</a:t>
              </a:r>
            </a:p>
          </p:txBody>
        </p:sp>
        <p:grpSp>
          <p:nvGrpSpPr>
            <p:cNvPr id="171" name="Group 171"/>
            <p:cNvGrpSpPr/>
            <p:nvPr/>
          </p:nvGrpSpPr>
          <p:grpSpPr>
            <a:xfrm>
              <a:off x="0" y="1244"/>
              <a:ext cx="325121" cy="302864"/>
              <a:chOff x="0" y="1244"/>
              <a:chExt cx="325120" cy="302862"/>
            </a:xfrm>
          </p:grpSpPr>
          <p:sp>
            <p:nvSpPr>
              <p:cNvPr id="169" name="Shape 169"/>
              <p:cNvSpPr/>
              <p:nvPr/>
            </p:nvSpPr>
            <p:spPr>
              <a:xfrm>
                <a:off x="0" y="44302"/>
                <a:ext cx="325121" cy="2167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240"/>
                    </a:moveTo>
                    <a:cubicBezTo>
                      <a:pt x="0" y="5029"/>
                      <a:pt x="2418" y="6480"/>
                      <a:pt x="5400" y="6480"/>
                    </a:cubicBezTo>
                    <a:cubicBezTo>
                      <a:pt x="8382" y="6480"/>
                      <a:pt x="10800" y="5029"/>
                      <a:pt x="10800" y="3240"/>
                    </a:cubicBezTo>
                    <a:cubicBezTo>
                      <a:pt x="10800" y="1451"/>
                      <a:pt x="13218" y="0"/>
                      <a:pt x="16200" y="0"/>
                    </a:cubicBezTo>
                    <a:cubicBezTo>
                      <a:pt x="19182" y="0"/>
                      <a:pt x="21600" y="1451"/>
                      <a:pt x="21600" y="3240"/>
                    </a:cubicBezTo>
                    <a:lnTo>
                      <a:pt x="21600" y="18360"/>
                    </a:lnTo>
                    <a:cubicBezTo>
                      <a:pt x="21600" y="16571"/>
                      <a:pt x="19182" y="15120"/>
                      <a:pt x="16200" y="15120"/>
                    </a:cubicBezTo>
                    <a:cubicBezTo>
                      <a:pt x="13218" y="15120"/>
                      <a:pt x="10800" y="16571"/>
                      <a:pt x="10800" y="18360"/>
                    </a:cubicBezTo>
                    <a:cubicBezTo>
                      <a:pt x="10800" y="20149"/>
                      <a:pt x="8382" y="21600"/>
                      <a:pt x="5400" y="21600"/>
                    </a:cubicBezTo>
                    <a:cubicBezTo>
                      <a:pt x="2418" y="21600"/>
                      <a:pt x="0" y="20149"/>
                      <a:pt x="0" y="18360"/>
                    </a:cubicBez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63500" dist="50800" dir="2700000">
                  <a:srgbClr val="000000">
                    <a:alpha val="40000"/>
                  </a:srgbClr>
                </a:outerShdw>
              </a:effectLst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defTabSz="1300480">
                  <a:defRPr b="1" sz="1400">
                    <a:solidFill>
                      <a:srgbClr val="000000"/>
                    </a:solidFill>
                    <a:latin typeface="Futura Md BT"/>
                    <a:ea typeface="Futura Md BT"/>
                    <a:cs typeface="Futura Md BT"/>
                    <a:sym typeface="Futura Md BT"/>
                  </a:defRPr>
                </a:pPr>
              </a:p>
            </p:txBody>
          </p:sp>
          <p:sp>
            <p:nvSpPr>
              <p:cNvPr id="170" name="Shape 170"/>
              <p:cNvSpPr/>
              <p:nvPr/>
            </p:nvSpPr>
            <p:spPr>
              <a:xfrm>
                <a:off x="48807" y="1244"/>
                <a:ext cx="227506" cy="30286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65023" tIns="65023" rIns="65023" bIns="65023" numCol="1" anchor="ctr">
                <a:spAutoFit/>
              </a:bodyPr>
              <a:lstStyle>
                <a:lvl1pPr defTabSz="1300480">
                  <a:defRPr sz="12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/>
                <a:r>
                  <a:t>4</a:t>
                </a:r>
              </a:p>
            </p:txBody>
          </p:sp>
        </p:grpSp>
      </p:grpSp>
      <p:grpSp>
        <p:nvGrpSpPr>
          <p:cNvPr id="177" name="Group 177"/>
          <p:cNvGrpSpPr/>
          <p:nvPr/>
        </p:nvGrpSpPr>
        <p:grpSpPr>
          <a:xfrm>
            <a:off x="650239" y="2059093"/>
            <a:ext cx="2492588" cy="530632"/>
            <a:chOff x="0" y="0"/>
            <a:chExt cx="2492586" cy="530631"/>
          </a:xfrm>
        </p:grpSpPr>
        <p:sp>
          <p:nvSpPr>
            <p:cNvPr id="173" name="Shape 173"/>
            <p:cNvSpPr/>
            <p:nvPr/>
          </p:nvSpPr>
          <p:spPr>
            <a:xfrm>
              <a:off x="325120" y="0"/>
              <a:ext cx="2167467" cy="5306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t">
              <a:spAutoFit/>
            </a:bodyPr>
            <a:lstStyle>
              <a:lvl1pPr algn="l" defTabSz="1300480">
                <a:spcBef>
                  <a:spcPts val="800"/>
                </a:spcBef>
                <a:defRPr b="1"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Things that get you in trouble . . .</a:t>
              </a:r>
            </a:p>
          </p:txBody>
        </p:sp>
        <p:grpSp>
          <p:nvGrpSpPr>
            <p:cNvPr id="176" name="Group 176"/>
            <p:cNvGrpSpPr/>
            <p:nvPr/>
          </p:nvGrpSpPr>
          <p:grpSpPr>
            <a:xfrm>
              <a:off x="0" y="65315"/>
              <a:ext cx="325121" cy="302863"/>
              <a:chOff x="0" y="1244"/>
              <a:chExt cx="325120" cy="302862"/>
            </a:xfrm>
          </p:grpSpPr>
          <p:sp>
            <p:nvSpPr>
              <p:cNvPr id="174" name="Shape 174"/>
              <p:cNvSpPr/>
              <p:nvPr/>
            </p:nvSpPr>
            <p:spPr>
              <a:xfrm>
                <a:off x="0" y="44302"/>
                <a:ext cx="325121" cy="2167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240"/>
                    </a:moveTo>
                    <a:cubicBezTo>
                      <a:pt x="0" y="5029"/>
                      <a:pt x="2418" y="6480"/>
                      <a:pt x="5400" y="6480"/>
                    </a:cubicBezTo>
                    <a:cubicBezTo>
                      <a:pt x="8382" y="6480"/>
                      <a:pt x="10800" y="5029"/>
                      <a:pt x="10800" y="3240"/>
                    </a:cubicBezTo>
                    <a:cubicBezTo>
                      <a:pt x="10800" y="1451"/>
                      <a:pt x="13218" y="0"/>
                      <a:pt x="16200" y="0"/>
                    </a:cubicBezTo>
                    <a:cubicBezTo>
                      <a:pt x="19182" y="0"/>
                      <a:pt x="21600" y="1451"/>
                      <a:pt x="21600" y="3240"/>
                    </a:cubicBezTo>
                    <a:lnTo>
                      <a:pt x="21600" y="18360"/>
                    </a:lnTo>
                    <a:cubicBezTo>
                      <a:pt x="21600" y="16571"/>
                      <a:pt x="19182" y="15120"/>
                      <a:pt x="16200" y="15120"/>
                    </a:cubicBezTo>
                    <a:cubicBezTo>
                      <a:pt x="13218" y="15120"/>
                      <a:pt x="10800" y="16571"/>
                      <a:pt x="10800" y="18360"/>
                    </a:cubicBezTo>
                    <a:cubicBezTo>
                      <a:pt x="10800" y="20149"/>
                      <a:pt x="8382" y="21600"/>
                      <a:pt x="5400" y="21600"/>
                    </a:cubicBezTo>
                    <a:cubicBezTo>
                      <a:pt x="2418" y="21600"/>
                      <a:pt x="0" y="20149"/>
                      <a:pt x="0" y="18360"/>
                    </a:cubicBez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63500" dist="50800" dir="2700000">
                  <a:srgbClr val="000000">
                    <a:alpha val="40000"/>
                  </a:srgbClr>
                </a:outerShdw>
              </a:effectLst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defTabSz="1300480">
                  <a:defRPr b="1" sz="1400">
                    <a:solidFill>
                      <a:srgbClr val="000000"/>
                    </a:solidFill>
                    <a:latin typeface="Futura Md BT"/>
                    <a:ea typeface="Futura Md BT"/>
                    <a:cs typeface="Futura Md BT"/>
                    <a:sym typeface="Futura Md BT"/>
                  </a:defRPr>
                </a:pPr>
              </a:p>
            </p:txBody>
          </p:sp>
          <p:sp>
            <p:nvSpPr>
              <p:cNvPr id="175" name="Shape 175"/>
              <p:cNvSpPr/>
              <p:nvPr/>
            </p:nvSpPr>
            <p:spPr>
              <a:xfrm>
                <a:off x="48807" y="1244"/>
                <a:ext cx="227506" cy="30286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65023" tIns="65023" rIns="65023" bIns="65023" numCol="1" anchor="ctr">
                <a:spAutoFit/>
              </a:bodyPr>
              <a:lstStyle>
                <a:lvl1pPr defTabSz="1300480">
                  <a:defRPr sz="12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/>
                <a:r>
                  <a:t>5</a:t>
                </a:r>
              </a:p>
            </p:txBody>
          </p:sp>
        </p:grpSp>
      </p:grpSp>
      <p:grpSp>
        <p:nvGrpSpPr>
          <p:cNvPr id="183" name="Group 183"/>
          <p:cNvGrpSpPr/>
          <p:nvPr/>
        </p:nvGrpSpPr>
        <p:grpSpPr>
          <a:xfrm>
            <a:off x="3805967" y="4942115"/>
            <a:ext cx="2588060" cy="3002689"/>
            <a:chOff x="0" y="1244"/>
            <a:chExt cx="2588059" cy="3002688"/>
          </a:xfrm>
        </p:grpSpPr>
        <p:sp>
          <p:nvSpPr>
            <p:cNvPr id="178" name="Shape 178"/>
            <p:cNvSpPr/>
            <p:nvPr/>
          </p:nvSpPr>
          <p:spPr>
            <a:xfrm>
              <a:off x="637339" y="261049"/>
              <a:ext cx="1950721" cy="7338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t">
              <a:spAutoFit/>
            </a:bodyPr>
            <a:lstStyle>
              <a:lvl1pPr algn="l" defTabSz="1300480">
                <a:defRPr b="1"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What problems do you keep having over and over?</a:t>
              </a:r>
            </a:p>
          </p:txBody>
        </p:sp>
        <p:sp>
          <p:nvSpPr>
            <p:cNvPr id="179" name="Shape 179"/>
            <p:cNvSpPr/>
            <p:nvPr/>
          </p:nvSpPr>
          <p:spPr>
            <a:xfrm>
              <a:off x="0" y="1747308"/>
              <a:ext cx="1419385" cy="12566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t">
              <a:spAutoFit/>
            </a:bodyPr>
            <a:lstStyle/>
            <a:p>
              <a:pPr marL="159345" indent="-159345" algn="l" defTabSz="1300480">
                <a:spcBef>
                  <a:spcPts val="1700"/>
                </a:spcBef>
                <a:buSzPct val="100000"/>
                <a:buChar char="-"/>
                <a:defRPr b="1" sz="1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Frustrate</a:t>
              </a:r>
              <a:endParaRPr>
                <a:latin typeface="Futura Md BT"/>
                <a:ea typeface="Futura Md BT"/>
                <a:cs typeface="Futura Md BT"/>
                <a:sym typeface="Futura Md BT"/>
              </a:endParaRPr>
            </a:p>
            <a:p>
              <a:pPr marL="159345" indent="-159345" algn="l" defTabSz="1300480">
                <a:spcBef>
                  <a:spcPts val="400"/>
                </a:spcBef>
                <a:buSzPct val="100000"/>
                <a:buChar char="-"/>
                <a:defRPr b="1" sz="1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Confused</a:t>
              </a:r>
            </a:p>
            <a:p>
              <a:pPr marL="159345" indent="-159345" algn="l" defTabSz="1300480">
                <a:spcBef>
                  <a:spcPts val="400"/>
                </a:spcBef>
                <a:buSzPct val="100000"/>
                <a:buChar char="-"/>
                <a:defRPr b="1" sz="1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Angry</a:t>
              </a:r>
            </a:p>
            <a:p>
              <a:pPr marL="159345" indent="-159345" algn="l" defTabSz="1300480">
                <a:spcBef>
                  <a:spcPts val="400"/>
                </a:spcBef>
                <a:buSzPct val="100000"/>
                <a:buChar char="-"/>
                <a:defRPr b="1" sz="1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Scared</a:t>
              </a:r>
            </a:p>
            <a:p>
              <a:pPr marL="159345" indent="-159345" algn="l" defTabSz="1300480">
                <a:spcBef>
                  <a:spcPts val="400"/>
                </a:spcBef>
                <a:buSzPct val="100000"/>
                <a:buChar char="-"/>
                <a:defRPr b="1" sz="1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Keep getting  same results</a:t>
              </a:r>
            </a:p>
          </p:txBody>
        </p:sp>
        <p:grpSp>
          <p:nvGrpSpPr>
            <p:cNvPr id="182" name="Group 182"/>
            <p:cNvGrpSpPr/>
            <p:nvPr/>
          </p:nvGrpSpPr>
          <p:grpSpPr>
            <a:xfrm>
              <a:off x="528965" y="1244"/>
              <a:ext cx="325121" cy="302864"/>
              <a:chOff x="0" y="1244"/>
              <a:chExt cx="325120" cy="302862"/>
            </a:xfrm>
          </p:grpSpPr>
          <p:sp>
            <p:nvSpPr>
              <p:cNvPr id="180" name="Shape 180"/>
              <p:cNvSpPr/>
              <p:nvPr/>
            </p:nvSpPr>
            <p:spPr>
              <a:xfrm>
                <a:off x="0" y="44302"/>
                <a:ext cx="325121" cy="2167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240"/>
                    </a:moveTo>
                    <a:cubicBezTo>
                      <a:pt x="0" y="5029"/>
                      <a:pt x="2418" y="6480"/>
                      <a:pt x="5400" y="6480"/>
                    </a:cubicBezTo>
                    <a:cubicBezTo>
                      <a:pt x="8382" y="6480"/>
                      <a:pt x="10800" y="5029"/>
                      <a:pt x="10800" y="3240"/>
                    </a:cubicBezTo>
                    <a:cubicBezTo>
                      <a:pt x="10800" y="1451"/>
                      <a:pt x="13218" y="0"/>
                      <a:pt x="16200" y="0"/>
                    </a:cubicBezTo>
                    <a:cubicBezTo>
                      <a:pt x="19182" y="0"/>
                      <a:pt x="21600" y="1451"/>
                      <a:pt x="21600" y="3240"/>
                    </a:cubicBezTo>
                    <a:lnTo>
                      <a:pt x="21600" y="18360"/>
                    </a:lnTo>
                    <a:cubicBezTo>
                      <a:pt x="21600" y="16571"/>
                      <a:pt x="19182" y="15120"/>
                      <a:pt x="16200" y="15120"/>
                    </a:cubicBezTo>
                    <a:cubicBezTo>
                      <a:pt x="13218" y="15120"/>
                      <a:pt x="10800" y="16571"/>
                      <a:pt x="10800" y="18360"/>
                    </a:cubicBezTo>
                    <a:cubicBezTo>
                      <a:pt x="10800" y="20149"/>
                      <a:pt x="8382" y="21600"/>
                      <a:pt x="5400" y="21600"/>
                    </a:cubicBezTo>
                    <a:cubicBezTo>
                      <a:pt x="2418" y="21600"/>
                      <a:pt x="0" y="20149"/>
                      <a:pt x="0" y="18360"/>
                    </a:cubicBez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63500" dist="50800" dir="2700000">
                  <a:srgbClr val="000000">
                    <a:alpha val="40000"/>
                  </a:srgbClr>
                </a:outerShdw>
              </a:effectLst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defTabSz="1300480">
                  <a:defRPr b="1" sz="1400">
                    <a:solidFill>
                      <a:srgbClr val="000000"/>
                    </a:solidFill>
                    <a:latin typeface="Futura Md BT"/>
                    <a:ea typeface="Futura Md BT"/>
                    <a:cs typeface="Futura Md BT"/>
                    <a:sym typeface="Futura Md BT"/>
                  </a:defRPr>
                </a:pPr>
              </a:p>
            </p:txBody>
          </p:sp>
          <p:sp>
            <p:nvSpPr>
              <p:cNvPr id="181" name="Shape 181"/>
              <p:cNvSpPr/>
              <p:nvPr/>
            </p:nvSpPr>
            <p:spPr>
              <a:xfrm>
                <a:off x="48807" y="1244"/>
                <a:ext cx="227506" cy="30286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65023" tIns="65023" rIns="65023" bIns="65023" numCol="1" anchor="ctr">
                <a:spAutoFit/>
              </a:bodyPr>
              <a:lstStyle>
                <a:lvl1pPr defTabSz="1300480">
                  <a:defRPr sz="12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/>
                <a:r>
                  <a:t>7</a:t>
                </a:r>
              </a:p>
            </p:txBody>
          </p:sp>
        </p:grpSp>
      </p:grpSp>
      <p:sp>
        <p:nvSpPr>
          <p:cNvPr id="184" name="Shape 184"/>
          <p:cNvSpPr/>
          <p:nvPr/>
        </p:nvSpPr>
        <p:spPr>
          <a:xfrm rot="20193995">
            <a:off x="3350019" y="5307592"/>
            <a:ext cx="261341" cy="327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b="1"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</a:t>
            </a:r>
          </a:p>
        </p:txBody>
      </p:sp>
      <p:sp>
        <p:nvSpPr>
          <p:cNvPr id="185" name="Shape 185"/>
          <p:cNvSpPr/>
          <p:nvPr/>
        </p:nvSpPr>
        <p:spPr>
          <a:xfrm rot="19707660">
            <a:off x="3141844" y="5496554"/>
            <a:ext cx="261341" cy="327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b="1"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</a:t>
            </a:r>
          </a:p>
        </p:txBody>
      </p:sp>
      <p:sp>
        <p:nvSpPr>
          <p:cNvPr id="186" name="Shape 186"/>
          <p:cNvSpPr/>
          <p:nvPr/>
        </p:nvSpPr>
        <p:spPr>
          <a:xfrm rot="1233475">
            <a:off x="2933290" y="5573829"/>
            <a:ext cx="271150" cy="327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b="1"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H</a:t>
            </a:r>
          </a:p>
        </p:txBody>
      </p:sp>
      <p:sp>
        <p:nvSpPr>
          <p:cNvPr id="187" name="Shape 187"/>
          <p:cNvSpPr/>
          <p:nvPr/>
        </p:nvSpPr>
        <p:spPr>
          <a:xfrm rot="20193995">
            <a:off x="6400193" y="8294487"/>
            <a:ext cx="261340" cy="327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b="1"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</a:t>
            </a:r>
          </a:p>
        </p:txBody>
      </p:sp>
      <p:grpSp>
        <p:nvGrpSpPr>
          <p:cNvPr id="192" name="Group 192"/>
          <p:cNvGrpSpPr/>
          <p:nvPr/>
        </p:nvGrpSpPr>
        <p:grpSpPr>
          <a:xfrm>
            <a:off x="5589625" y="3239546"/>
            <a:ext cx="560076" cy="729951"/>
            <a:chOff x="3512" y="0"/>
            <a:chExt cx="560074" cy="729950"/>
          </a:xfrm>
        </p:grpSpPr>
        <p:grpSp>
          <p:nvGrpSpPr>
            <p:cNvPr id="190" name="Group 190"/>
            <p:cNvGrpSpPr/>
            <p:nvPr/>
          </p:nvGrpSpPr>
          <p:grpSpPr>
            <a:xfrm>
              <a:off x="3512" y="-1"/>
              <a:ext cx="560076" cy="729952"/>
              <a:chOff x="3512" y="0"/>
              <a:chExt cx="560074" cy="729950"/>
            </a:xfrm>
          </p:grpSpPr>
          <p:sp>
            <p:nvSpPr>
              <p:cNvPr id="188" name="Shape 188"/>
              <p:cNvSpPr/>
              <p:nvPr/>
            </p:nvSpPr>
            <p:spPr>
              <a:xfrm rot="5910249">
                <a:off x="273551" y="435269"/>
                <a:ext cx="244399" cy="30286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65023" tIns="65023" rIns="65023" bIns="65023" numCol="1" anchor="t">
                <a:spAutoFit/>
              </a:bodyPr>
              <a:lstStyle>
                <a:lvl1pPr algn="l" defTabSz="1300480">
                  <a:defRPr b="1" sz="12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/>
                <a:r>
                  <a:t>P</a:t>
                </a:r>
              </a:p>
            </p:txBody>
          </p:sp>
          <p:sp>
            <p:nvSpPr>
              <p:cNvPr id="189" name="Shape 189"/>
              <p:cNvSpPr/>
              <p:nvPr/>
            </p:nvSpPr>
            <p:spPr>
              <a:xfrm rot="1233475">
                <a:off x="44543" y="33928"/>
                <a:ext cx="243636" cy="27787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65023" tIns="65023" rIns="65023" bIns="65023" numCol="1" anchor="t">
                <a:spAutoFit/>
              </a:bodyPr>
              <a:lstStyle>
                <a:lvl1pPr algn="l" defTabSz="1300480">
                  <a:defRPr b="1" sz="11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/>
                <a:r>
                  <a:t>H</a:t>
                </a:r>
              </a:p>
            </p:txBody>
          </p:sp>
        </p:grpSp>
        <p:sp>
          <p:nvSpPr>
            <p:cNvPr id="191" name="Shape 191"/>
            <p:cNvSpPr/>
            <p:nvPr/>
          </p:nvSpPr>
          <p:spPr>
            <a:xfrm rot="19707660">
              <a:off x="110258" y="296132"/>
              <a:ext cx="244399" cy="3028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 algn="l" defTabSz="1300480">
                <a:defRPr b="1" sz="12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S</a:t>
              </a:r>
            </a:p>
          </p:txBody>
        </p:sp>
      </p:grpSp>
      <p:sp>
        <p:nvSpPr>
          <p:cNvPr id="193" name="Shape 193"/>
          <p:cNvSpPr/>
          <p:nvPr/>
        </p:nvSpPr>
        <p:spPr>
          <a:xfrm>
            <a:off x="8699969" y="917182"/>
            <a:ext cx="597146" cy="327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b="1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Goal:</a:t>
            </a:r>
          </a:p>
        </p:txBody>
      </p:sp>
      <p:grpSp>
        <p:nvGrpSpPr>
          <p:cNvPr id="196" name="Group 196"/>
          <p:cNvGrpSpPr/>
          <p:nvPr/>
        </p:nvGrpSpPr>
        <p:grpSpPr>
          <a:xfrm>
            <a:off x="5129670" y="6378402"/>
            <a:ext cx="2889957" cy="2676501"/>
            <a:chOff x="0" y="0"/>
            <a:chExt cx="2889955" cy="2676500"/>
          </a:xfrm>
        </p:grpSpPr>
        <p:sp>
          <p:nvSpPr>
            <p:cNvPr id="194" name="Shape 194"/>
            <p:cNvSpPr/>
            <p:nvPr/>
          </p:nvSpPr>
          <p:spPr>
            <a:xfrm>
              <a:off x="0" y="2287230"/>
              <a:ext cx="2889956" cy="3892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t">
              <a:spAutoFit/>
            </a:bodyPr>
            <a:lstStyle/>
            <a:p>
              <a:pPr algn="l" defTabSz="1300480">
                <a:spcBef>
                  <a:spcPts val="1100"/>
                </a:spcBef>
                <a:defRPr b="1"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        </a:t>
              </a:r>
              <a:r>
                <a:t>“</a:t>
              </a:r>
              <a:r>
                <a:t>Hit the wall</a:t>
              </a:r>
              <a:r>
                <a:t>”</a:t>
              </a:r>
            </a:p>
          </p:txBody>
        </p:sp>
        <p:sp>
          <p:nvSpPr>
            <p:cNvPr id="195" name="Shape 195"/>
            <p:cNvSpPr/>
            <p:nvPr/>
          </p:nvSpPr>
          <p:spPr>
            <a:xfrm>
              <a:off x="334149" y="0"/>
              <a:ext cx="2393960" cy="8158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t">
              <a:spAutoFit/>
            </a:bodyPr>
            <a:lstStyle>
              <a:lvl1pPr defTabSz="1300480">
                <a:defRPr spc="-203" sz="3800">
                  <a:solidFill>
                    <a:srgbClr val="FFB300"/>
                  </a:solidFill>
                  <a:effectLst>
                    <a:outerShdw sx="100000" sy="100000" kx="0" ky="0" algn="b" rotWithShape="0" blurRad="50800" dist="38100" dir="2700000">
                      <a:srgbClr val="000000">
                        <a:alpha val="83000"/>
                      </a:srgbClr>
                    </a:outerShdw>
                  </a:effectLst>
                  <a:latin typeface="Arial Black"/>
                  <a:ea typeface="Arial Black"/>
                  <a:cs typeface="Arial Black"/>
                  <a:sym typeface="Arial Black"/>
                </a:defRPr>
              </a:lvl1pPr>
            </a:lstStyle>
            <a:p>
              <a:pPr/>
              <a:r>
                <a:t>Crash!</a:t>
              </a:r>
            </a:p>
          </p:txBody>
        </p:sp>
      </p:grpSp>
      <p:grpSp>
        <p:nvGrpSpPr>
          <p:cNvPr id="204" name="Group 204"/>
          <p:cNvGrpSpPr/>
          <p:nvPr/>
        </p:nvGrpSpPr>
        <p:grpSpPr>
          <a:xfrm>
            <a:off x="7387451" y="6491328"/>
            <a:ext cx="3991749" cy="2610380"/>
            <a:chOff x="0" y="1244"/>
            <a:chExt cx="3991748" cy="2610378"/>
          </a:xfrm>
        </p:grpSpPr>
        <p:sp>
          <p:nvSpPr>
            <p:cNvPr id="197" name="Shape 197"/>
            <p:cNvSpPr/>
            <p:nvPr/>
          </p:nvSpPr>
          <p:spPr>
            <a:xfrm>
              <a:off x="90308" y="1482595"/>
              <a:ext cx="3793068" cy="3274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t">
              <a:spAutoFit/>
            </a:bodyPr>
            <a:lstStyle>
              <a:lvl1pPr defTabSz="1300480">
                <a:spcBef>
                  <a:spcPts val="900"/>
                </a:spcBef>
                <a:defRPr b="1"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Will these things give you lasting </a:t>
              </a:r>
            </a:p>
          </p:txBody>
        </p:sp>
        <p:sp>
          <p:nvSpPr>
            <p:cNvPr id="198" name="Shape 198"/>
            <p:cNvSpPr/>
            <p:nvPr/>
          </p:nvSpPr>
          <p:spPr>
            <a:xfrm>
              <a:off x="920421" y="1802423"/>
              <a:ext cx="1486567" cy="809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/>
            <a:p>
              <a:pPr algn="l" defTabSz="1300480">
                <a:defRPr b="1" sz="16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Opportunity?</a:t>
              </a:r>
              <a:endParaRPr>
                <a:latin typeface="Futura Md BT"/>
                <a:ea typeface="Futura Md BT"/>
                <a:cs typeface="Futura Md BT"/>
                <a:sym typeface="Futura Md BT"/>
              </a:endParaRPr>
            </a:p>
            <a:p>
              <a:pPr algn="l" defTabSz="1300480">
                <a:defRPr b="1" sz="16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Freedom?</a:t>
              </a:r>
              <a:endParaRPr>
                <a:latin typeface="Futura Md BT"/>
                <a:ea typeface="Futura Md BT"/>
                <a:cs typeface="Futura Md BT"/>
                <a:sym typeface="Futura Md BT"/>
              </a:endParaRPr>
            </a:p>
            <a:p>
              <a:pPr algn="l" defTabSz="1300480">
                <a:defRPr b="1" sz="16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Self Respect?</a:t>
              </a:r>
            </a:p>
          </p:txBody>
        </p:sp>
        <p:sp>
          <p:nvSpPr>
            <p:cNvPr id="199" name="Shape 199"/>
            <p:cNvSpPr/>
            <p:nvPr/>
          </p:nvSpPr>
          <p:spPr>
            <a:xfrm>
              <a:off x="341513" y="152676"/>
              <a:ext cx="3650236" cy="6418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t">
              <a:spAutoFit/>
            </a:bodyPr>
            <a:lstStyle/>
            <a:p>
              <a:pPr algn="l" defTabSz="1300480">
                <a:spcBef>
                  <a:spcPts val="1100"/>
                </a:spcBef>
                <a:defRPr b="1"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        </a:t>
              </a:r>
              <a:r>
                <a:t>“</a:t>
              </a:r>
              <a:r>
                <a:t>Reality</a:t>
              </a:r>
              <a:r>
                <a:t>”</a:t>
              </a:r>
            </a:p>
            <a:p>
              <a:pPr algn="l" defTabSz="1300480">
                <a:spcBef>
                  <a:spcPts val="300"/>
                </a:spcBef>
                <a:defRPr b="1"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Consequences of the crash . . . </a:t>
              </a:r>
            </a:p>
          </p:txBody>
        </p:sp>
        <p:sp>
          <p:nvSpPr>
            <p:cNvPr id="200" name="Shape 200"/>
            <p:cNvSpPr/>
            <p:nvPr/>
          </p:nvSpPr>
          <p:spPr>
            <a:xfrm flipH="1">
              <a:off x="0" y="758891"/>
              <a:ext cx="399035" cy="276952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b="1" sz="14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grpSp>
          <p:nvGrpSpPr>
            <p:cNvPr id="203" name="Group 203"/>
            <p:cNvGrpSpPr/>
            <p:nvPr/>
          </p:nvGrpSpPr>
          <p:grpSpPr>
            <a:xfrm>
              <a:off x="632176" y="1244"/>
              <a:ext cx="325121" cy="302864"/>
              <a:chOff x="0" y="1244"/>
              <a:chExt cx="325120" cy="302862"/>
            </a:xfrm>
          </p:grpSpPr>
          <p:sp>
            <p:nvSpPr>
              <p:cNvPr id="201" name="Shape 201"/>
              <p:cNvSpPr/>
              <p:nvPr/>
            </p:nvSpPr>
            <p:spPr>
              <a:xfrm>
                <a:off x="0" y="44303"/>
                <a:ext cx="325121" cy="2167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240"/>
                    </a:moveTo>
                    <a:cubicBezTo>
                      <a:pt x="0" y="5029"/>
                      <a:pt x="2418" y="6480"/>
                      <a:pt x="5400" y="6480"/>
                    </a:cubicBezTo>
                    <a:cubicBezTo>
                      <a:pt x="8382" y="6480"/>
                      <a:pt x="10800" y="5029"/>
                      <a:pt x="10800" y="3240"/>
                    </a:cubicBezTo>
                    <a:cubicBezTo>
                      <a:pt x="10800" y="1451"/>
                      <a:pt x="13218" y="0"/>
                      <a:pt x="16200" y="0"/>
                    </a:cubicBezTo>
                    <a:cubicBezTo>
                      <a:pt x="19182" y="0"/>
                      <a:pt x="21600" y="1451"/>
                      <a:pt x="21600" y="3240"/>
                    </a:cubicBezTo>
                    <a:lnTo>
                      <a:pt x="21600" y="18360"/>
                    </a:lnTo>
                    <a:cubicBezTo>
                      <a:pt x="21600" y="16571"/>
                      <a:pt x="19182" y="15120"/>
                      <a:pt x="16200" y="15120"/>
                    </a:cubicBezTo>
                    <a:cubicBezTo>
                      <a:pt x="13218" y="15120"/>
                      <a:pt x="10800" y="16571"/>
                      <a:pt x="10800" y="18360"/>
                    </a:cubicBezTo>
                    <a:cubicBezTo>
                      <a:pt x="10800" y="20149"/>
                      <a:pt x="8382" y="21600"/>
                      <a:pt x="5400" y="21600"/>
                    </a:cubicBezTo>
                    <a:cubicBezTo>
                      <a:pt x="2418" y="21600"/>
                      <a:pt x="0" y="20149"/>
                      <a:pt x="0" y="18360"/>
                    </a:cubicBez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63500" dist="50800" dir="2700000">
                  <a:srgbClr val="000000">
                    <a:alpha val="40000"/>
                  </a:srgbClr>
                </a:outerShdw>
              </a:effectLst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defTabSz="1300480">
                  <a:defRPr b="1" sz="1400">
                    <a:solidFill>
                      <a:srgbClr val="000000"/>
                    </a:solidFill>
                    <a:latin typeface="Futura Md BT"/>
                    <a:ea typeface="Futura Md BT"/>
                    <a:cs typeface="Futura Md BT"/>
                    <a:sym typeface="Futura Md BT"/>
                  </a:defRPr>
                </a:pPr>
              </a:p>
            </p:txBody>
          </p:sp>
          <p:sp>
            <p:nvSpPr>
              <p:cNvPr id="202" name="Shape 202"/>
              <p:cNvSpPr/>
              <p:nvPr/>
            </p:nvSpPr>
            <p:spPr>
              <a:xfrm>
                <a:off x="48807" y="1244"/>
                <a:ext cx="227506" cy="30286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65023" tIns="65023" rIns="65023" bIns="65023" numCol="1" anchor="ctr">
                <a:spAutoFit/>
              </a:bodyPr>
              <a:lstStyle>
                <a:lvl1pPr defTabSz="1300480">
                  <a:defRPr sz="12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/>
                <a:r>
                  <a:t>6</a:t>
                </a:r>
              </a:p>
            </p:txBody>
          </p:sp>
        </p:grpSp>
      </p:grpSp>
      <p:sp>
        <p:nvSpPr>
          <p:cNvPr id="205" name="Shape 205"/>
          <p:cNvSpPr/>
          <p:nvPr/>
        </p:nvSpPr>
        <p:spPr>
          <a:xfrm rot="343614">
            <a:off x="3453889" y="567010"/>
            <a:ext cx="3117722" cy="1231230"/>
          </a:xfrm>
          <a:prstGeom prst="ellipse">
            <a:avLst/>
          </a:prstGeom>
          <a:ln w="50800">
            <a:solidFill>
              <a:srgbClr val="FF0000"/>
            </a:solidFill>
          </a:ln>
        </p:spPr>
        <p:txBody>
          <a:bodyPr lIns="65023" tIns="65023" rIns="65023" bIns="65023" anchor="ctr"/>
          <a:lstStyle/>
          <a:p>
            <a:pPr defTabSz="1300480">
              <a:defRPr sz="34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grpSp>
        <p:nvGrpSpPr>
          <p:cNvPr id="208" name="Group 208"/>
          <p:cNvGrpSpPr/>
          <p:nvPr/>
        </p:nvGrpSpPr>
        <p:grpSpPr>
          <a:xfrm>
            <a:off x="3507073" y="453654"/>
            <a:ext cx="325121" cy="302863"/>
            <a:chOff x="0" y="1244"/>
            <a:chExt cx="325120" cy="302862"/>
          </a:xfrm>
        </p:grpSpPr>
        <p:sp>
          <p:nvSpPr>
            <p:cNvPr id="206" name="Shape 206"/>
            <p:cNvSpPr/>
            <p:nvPr/>
          </p:nvSpPr>
          <p:spPr>
            <a:xfrm>
              <a:off x="0" y="44302"/>
              <a:ext cx="325121" cy="216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240"/>
                  </a:moveTo>
                  <a:cubicBezTo>
                    <a:pt x="0" y="5029"/>
                    <a:pt x="2418" y="6480"/>
                    <a:pt x="5400" y="6480"/>
                  </a:cubicBezTo>
                  <a:cubicBezTo>
                    <a:pt x="8382" y="6480"/>
                    <a:pt x="10800" y="5029"/>
                    <a:pt x="10800" y="3240"/>
                  </a:cubicBezTo>
                  <a:cubicBezTo>
                    <a:pt x="10800" y="1451"/>
                    <a:pt x="13218" y="0"/>
                    <a:pt x="16200" y="0"/>
                  </a:cubicBezTo>
                  <a:cubicBezTo>
                    <a:pt x="19182" y="0"/>
                    <a:pt x="21600" y="1451"/>
                    <a:pt x="21600" y="3240"/>
                  </a:cubicBezTo>
                  <a:lnTo>
                    <a:pt x="21600" y="18360"/>
                  </a:lnTo>
                  <a:cubicBezTo>
                    <a:pt x="21600" y="16571"/>
                    <a:pt x="19182" y="15120"/>
                    <a:pt x="16200" y="15120"/>
                  </a:cubicBezTo>
                  <a:cubicBezTo>
                    <a:pt x="13218" y="15120"/>
                    <a:pt x="10800" y="16571"/>
                    <a:pt x="10800" y="18360"/>
                  </a:cubicBezTo>
                  <a:cubicBezTo>
                    <a:pt x="10800" y="20149"/>
                    <a:pt x="8382" y="21600"/>
                    <a:pt x="5400" y="21600"/>
                  </a:cubicBezTo>
                  <a:cubicBezTo>
                    <a:pt x="2418" y="21600"/>
                    <a:pt x="0" y="20149"/>
                    <a:pt x="0" y="18360"/>
                  </a:cubicBezTo>
                  <a:close/>
                </a:path>
              </a:pathLst>
            </a:custGeom>
            <a:solidFill>
              <a:srgbClr val="FF0000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63500" dist="50800" dir="2700000">
                <a:srgbClr val="000000">
                  <a:alpha val="40000"/>
                </a:srgbClr>
              </a:outerShdw>
            </a:effectLst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1" sz="1400">
                  <a:solidFill>
                    <a:srgbClr val="000000"/>
                  </a:solidFill>
                  <a:latin typeface="Futura Md BT"/>
                  <a:ea typeface="Futura Md BT"/>
                  <a:cs typeface="Futura Md BT"/>
                  <a:sym typeface="Futura Md BT"/>
                </a:defRPr>
              </a:pPr>
            </a:p>
          </p:txBody>
        </p:sp>
        <p:sp>
          <p:nvSpPr>
            <p:cNvPr id="207" name="Shape 207"/>
            <p:cNvSpPr/>
            <p:nvPr/>
          </p:nvSpPr>
          <p:spPr>
            <a:xfrm>
              <a:off x="48807" y="1244"/>
              <a:ext cx="227506" cy="3028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3" tIns="65023" rIns="65023" bIns="65023" numCol="1" anchor="ctr">
              <a:spAutoFit/>
            </a:bodyPr>
            <a:lstStyle>
              <a:lvl1pPr defTabSz="1300480">
                <a:defRPr b="1" sz="1200">
                  <a:effectLst>
                    <a:outerShdw sx="100000" sy="100000" kx="0" ky="0" algn="b" rotWithShape="0" blurRad="50800" dist="38100" dir="2700000">
                      <a:srgbClr val="000000">
                        <a:alpha val="40000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1</a:t>
              </a:r>
            </a:p>
          </p:txBody>
        </p:sp>
      </p:grpSp>
      <p:sp>
        <p:nvSpPr>
          <p:cNvPr id="209" name="Shape 209"/>
          <p:cNvSpPr/>
          <p:nvPr/>
        </p:nvSpPr>
        <p:spPr>
          <a:xfrm>
            <a:off x="8464774" y="506905"/>
            <a:ext cx="2817707" cy="1192108"/>
          </a:xfrm>
          <a:prstGeom prst="ellipse">
            <a:avLst/>
          </a:prstGeom>
          <a:ln w="50800">
            <a:solidFill>
              <a:srgbClr val="FF0000"/>
            </a:solidFill>
          </a:ln>
        </p:spPr>
        <p:txBody>
          <a:bodyPr lIns="65023" tIns="65023" rIns="65023" bIns="65023" anchor="ctr"/>
          <a:lstStyle/>
          <a:p>
            <a:pPr defTabSz="1300480">
              <a:defRPr sz="34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grpSp>
        <p:nvGrpSpPr>
          <p:cNvPr id="212" name="Group 212"/>
          <p:cNvGrpSpPr/>
          <p:nvPr/>
        </p:nvGrpSpPr>
        <p:grpSpPr>
          <a:xfrm>
            <a:off x="8522366" y="652336"/>
            <a:ext cx="325121" cy="302863"/>
            <a:chOff x="0" y="1244"/>
            <a:chExt cx="325120" cy="302862"/>
          </a:xfrm>
        </p:grpSpPr>
        <p:sp>
          <p:nvSpPr>
            <p:cNvPr id="210" name="Shape 210"/>
            <p:cNvSpPr/>
            <p:nvPr/>
          </p:nvSpPr>
          <p:spPr>
            <a:xfrm>
              <a:off x="0" y="44302"/>
              <a:ext cx="325121" cy="216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240"/>
                  </a:moveTo>
                  <a:cubicBezTo>
                    <a:pt x="0" y="5029"/>
                    <a:pt x="2418" y="6480"/>
                    <a:pt x="5400" y="6480"/>
                  </a:cubicBezTo>
                  <a:cubicBezTo>
                    <a:pt x="8382" y="6480"/>
                    <a:pt x="10800" y="5029"/>
                    <a:pt x="10800" y="3240"/>
                  </a:cubicBezTo>
                  <a:cubicBezTo>
                    <a:pt x="10800" y="1451"/>
                    <a:pt x="13218" y="0"/>
                    <a:pt x="16200" y="0"/>
                  </a:cubicBezTo>
                  <a:cubicBezTo>
                    <a:pt x="19182" y="0"/>
                    <a:pt x="21600" y="1451"/>
                    <a:pt x="21600" y="3240"/>
                  </a:cubicBezTo>
                  <a:lnTo>
                    <a:pt x="21600" y="18360"/>
                  </a:lnTo>
                  <a:cubicBezTo>
                    <a:pt x="21600" y="16571"/>
                    <a:pt x="19182" y="15120"/>
                    <a:pt x="16200" y="15120"/>
                  </a:cubicBezTo>
                  <a:cubicBezTo>
                    <a:pt x="13218" y="15120"/>
                    <a:pt x="10800" y="16571"/>
                    <a:pt x="10800" y="18360"/>
                  </a:cubicBezTo>
                  <a:cubicBezTo>
                    <a:pt x="10800" y="20149"/>
                    <a:pt x="8382" y="21600"/>
                    <a:pt x="5400" y="21600"/>
                  </a:cubicBezTo>
                  <a:cubicBezTo>
                    <a:pt x="2418" y="21600"/>
                    <a:pt x="0" y="20149"/>
                    <a:pt x="0" y="18360"/>
                  </a:cubicBezTo>
                  <a:close/>
                </a:path>
              </a:pathLst>
            </a:custGeom>
            <a:solidFill>
              <a:srgbClr val="FF0000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63500" dist="50800" dir="2700000">
                <a:srgbClr val="000000">
                  <a:alpha val="40000"/>
                </a:srgbClr>
              </a:outerShdw>
            </a:effectLst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1" sz="1400">
                  <a:solidFill>
                    <a:srgbClr val="000000"/>
                  </a:solidFill>
                  <a:latin typeface="Futura Md BT"/>
                  <a:ea typeface="Futura Md BT"/>
                  <a:cs typeface="Futura Md BT"/>
                  <a:sym typeface="Futura Md BT"/>
                </a:defRPr>
              </a:pPr>
            </a:p>
          </p:txBody>
        </p:sp>
        <p:sp>
          <p:nvSpPr>
            <p:cNvPr id="211" name="Shape 211"/>
            <p:cNvSpPr/>
            <p:nvPr/>
          </p:nvSpPr>
          <p:spPr>
            <a:xfrm>
              <a:off x="48807" y="1244"/>
              <a:ext cx="227506" cy="3028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3" tIns="65023" rIns="65023" bIns="65023" numCol="1" anchor="ctr">
              <a:spAutoFit/>
            </a:bodyPr>
            <a:lstStyle>
              <a:lvl1pPr defTabSz="1300480">
                <a:defRPr sz="12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2</a:t>
              </a:r>
            </a:p>
          </p:txBody>
        </p:sp>
      </p:grpSp>
      <p:grpSp>
        <p:nvGrpSpPr>
          <p:cNvPr id="219" name="Group 219"/>
          <p:cNvGrpSpPr/>
          <p:nvPr/>
        </p:nvGrpSpPr>
        <p:grpSpPr>
          <a:xfrm>
            <a:off x="2683753" y="5382545"/>
            <a:ext cx="1554377" cy="967237"/>
            <a:chOff x="0" y="0"/>
            <a:chExt cx="1554375" cy="967236"/>
          </a:xfrm>
        </p:grpSpPr>
        <p:sp>
          <p:nvSpPr>
            <p:cNvPr id="213" name="Shape 213"/>
            <p:cNvSpPr/>
            <p:nvPr/>
          </p:nvSpPr>
          <p:spPr>
            <a:xfrm>
              <a:off x="710445" y="216746"/>
              <a:ext cx="735445" cy="3274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 algn="l" defTabSz="1300480">
                <a:defRPr b="1"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School</a:t>
              </a:r>
            </a:p>
          </p:txBody>
        </p:sp>
        <p:sp>
          <p:nvSpPr>
            <p:cNvPr id="214" name="Shape 214"/>
            <p:cNvSpPr/>
            <p:nvPr/>
          </p:nvSpPr>
          <p:spPr>
            <a:xfrm>
              <a:off x="927192" y="0"/>
              <a:ext cx="627184" cy="3274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 algn="l" defTabSz="1300480">
                <a:defRPr b="1"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Peers</a:t>
              </a:r>
            </a:p>
          </p:txBody>
        </p:sp>
        <p:grpSp>
          <p:nvGrpSpPr>
            <p:cNvPr id="217" name="Group 217"/>
            <p:cNvGrpSpPr/>
            <p:nvPr/>
          </p:nvGrpSpPr>
          <p:grpSpPr>
            <a:xfrm>
              <a:off x="0" y="664374"/>
              <a:ext cx="325121" cy="302863"/>
              <a:chOff x="0" y="1244"/>
              <a:chExt cx="325120" cy="302862"/>
            </a:xfrm>
          </p:grpSpPr>
          <p:sp>
            <p:nvSpPr>
              <p:cNvPr id="215" name="Shape 215"/>
              <p:cNvSpPr/>
              <p:nvPr/>
            </p:nvSpPr>
            <p:spPr>
              <a:xfrm>
                <a:off x="0" y="44302"/>
                <a:ext cx="325121" cy="2167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240"/>
                    </a:moveTo>
                    <a:cubicBezTo>
                      <a:pt x="0" y="5029"/>
                      <a:pt x="2418" y="6480"/>
                      <a:pt x="5400" y="6480"/>
                    </a:cubicBezTo>
                    <a:cubicBezTo>
                      <a:pt x="8382" y="6480"/>
                      <a:pt x="10800" y="5029"/>
                      <a:pt x="10800" y="3240"/>
                    </a:cubicBezTo>
                    <a:cubicBezTo>
                      <a:pt x="10800" y="1451"/>
                      <a:pt x="13218" y="0"/>
                      <a:pt x="16200" y="0"/>
                    </a:cubicBezTo>
                    <a:cubicBezTo>
                      <a:pt x="19182" y="0"/>
                      <a:pt x="21600" y="1451"/>
                      <a:pt x="21600" y="3240"/>
                    </a:cubicBezTo>
                    <a:lnTo>
                      <a:pt x="21600" y="18360"/>
                    </a:lnTo>
                    <a:cubicBezTo>
                      <a:pt x="21600" y="16571"/>
                      <a:pt x="19182" y="15120"/>
                      <a:pt x="16200" y="15120"/>
                    </a:cubicBezTo>
                    <a:cubicBezTo>
                      <a:pt x="13218" y="15120"/>
                      <a:pt x="10800" y="16571"/>
                      <a:pt x="10800" y="18360"/>
                    </a:cubicBezTo>
                    <a:cubicBezTo>
                      <a:pt x="10800" y="20149"/>
                      <a:pt x="8382" y="21600"/>
                      <a:pt x="5400" y="21600"/>
                    </a:cubicBezTo>
                    <a:cubicBezTo>
                      <a:pt x="2418" y="21600"/>
                      <a:pt x="0" y="20149"/>
                      <a:pt x="0" y="18360"/>
                    </a:cubicBez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63500" dist="50800" dir="2700000">
                  <a:srgbClr val="000000">
                    <a:alpha val="40000"/>
                  </a:srgbClr>
                </a:outerShdw>
              </a:effectLst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defTabSz="1300480">
                  <a:defRPr b="1" sz="1400">
                    <a:solidFill>
                      <a:srgbClr val="000000"/>
                    </a:solidFill>
                    <a:latin typeface="Futura Md BT"/>
                    <a:ea typeface="Futura Md BT"/>
                    <a:cs typeface="Futura Md BT"/>
                    <a:sym typeface="Futura Md BT"/>
                  </a:defRPr>
                </a:pPr>
              </a:p>
            </p:txBody>
          </p:sp>
          <p:sp>
            <p:nvSpPr>
              <p:cNvPr id="216" name="Shape 216"/>
              <p:cNvSpPr/>
              <p:nvPr/>
            </p:nvSpPr>
            <p:spPr>
              <a:xfrm>
                <a:off x="48807" y="1244"/>
                <a:ext cx="227506" cy="30286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65023" tIns="65023" rIns="65023" bIns="65023" numCol="1" anchor="ctr">
                <a:spAutoFit/>
              </a:bodyPr>
              <a:lstStyle>
                <a:lvl1pPr defTabSz="1300480">
                  <a:defRPr sz="12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/>
                <a:r>
                  <a:t>3</a:t>
                </a:r>
              </a:p>
            </p:txBody>
          </p:sp>
        </p:grpSp>
        <p:sp>
          <p:nvSpPr>
            <p:cNvPr id="218" name="Shape 218"/>
            <p:cNvSpPr/>
            <p:nvPr/>
          </p:nvSpPr>
          <p:spPr>
            <a:xfrm>
              <a:off x="385325" y="433493"/>
              <a:ext cx="636734" cy="3274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 algn="l" defTabSz="1300480">
                <a:defRPr b="1"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Home</a:t>
              </a:r>
            </a:p>
          </p:txBody>
        </p:sp>
      </p:grpSp>
      <p:sp>
        <p:nvSpPr>
          <p:cNvPr id="220" name="Shape 220"/>
          <p:cNvSpPr/>
          <p:nvPr/>
        </p:nvSpPr>
        <p:spPr>
          <a:xfrm rot="21021945">
            <a:off x="11125480" y="3556884"/>
            <a:ext cx="1288552" cy="327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b="1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More Options</a:t>
            </a:r>
          </a:p>
        </p:txBody>
      </p:sp>
      <p:grpSp>
        <p:nvGrpSpPr>
          <p:cNvPr id="223" name="Group 223"/>
          <p:cNvGrpSpPr/>
          <p:nvPr/>
        </p:nvGrpSpPr>
        <p:grpSpPr>
          <a:xfrm>
            <a:off x="10069689" y="5332872"/>
            <a:ext cx="2121295" cy="627661"/>
            <a:chOff x="0" y="0"/>
            <a:chExt cx="2121293" cy="627659"/>
          </a:xfrm>
        </p:grpSpPr>
        <p:sp>
          <p:nvSpPr>
            <p:cNvPr id="221" name="Shape 221"/>
            <p:cNvSpPr/>
            <p:nvPr/>
          </p:nvSpPr>
          <p:spPr>
            <a:xfrm>
              <a:off x="0" y="0"/>
              <a:ext cx="2121294" cy="3274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 algn="l" defTabSz="1300480">
                <a:defRPr b="1"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Who Can Support You?</a:t>
              </a:r>
            </a:p>
          </p:txBody>
        </p:sp>
        <p:sp>
          <p:nvSpPr>
            <p:cNvPr id="222" name="Shape 222"/>
            <p:cNvSpPr/>
            <p:nvPr/>
          </p:nvSpPr>
          <p:spPr>
            <a:xfrm flipH="1">
              <a:off x="108374" y="410914"/>
              <a:ext cx="433493" cy="216746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b="1" sz="14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</p:grpSp>
      <p:grpSp>
        <p:nvGrpSpPr>
          <p:cNvPr id="229" name="Group 229"/>
          <p:cNvGrpSpPr/>
          <p:nvPr/>
        </p:nvGrpSpPr>
        <p:grpSpPr>
          <a:xfrm>
            <a:off x="5960533" y="2059093"/>
            <a:ext cx="2709334" cy="1684027"/>
            <a:chOff x="0" y="0"/>
            <a:chExt cx="2709333" cy="1684026"/>
          </a:xfrm>
        </p:grpSpPr>
        <p:sp>
          <p:nvSpPr>
            <p:cNvPr id="224" name="Shape 224"/>
            <p:cNvSpPr/>
            <p:nvPr/>
          </p:nvSpPr>
          <p:spPr>
            <a:xfrm>
              <a:off x="410915" y="0"/>
              <a:ext cx="2298419" cy="5560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t">
              <a:spAutoFit/>
            </a:bodyPr>
            <a:lstStyle/>
            <a:p>
              <a:pPr algn="l" defTabSz="1300480">
                <a:defRPr b="1"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What will your </a:t>
              </a:r>
              <a:r>
                <a:rPr sz="1600">
                  <a:solidFill>
                    <a:srgbClr val="FF0000"/>
                  </a:solidFill>
                </a:rPr>
                <a:t>reality</a:t>
              </a:r>
              <a:r>
                <a:t> be when you ride here?</a:t>
              </a:r>
            </a:p>
          </p:txBody>
        </p:sp>
        <p:sp>
          <p:nvSpPr>
            <p:cNvPr id="225" name="Shape 225"/>
            <p:cNvSpPr/>
            <p:nvPr/>
          </p:nvSpPr>
          <p:spPr>
            <a:xfrm>
              <a:off x="433493" y="541866"/>
              <a:ext cx="1119260" cy="11421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/>
            <a:p>
              <a:pPr algn="l" defTabSz="1300480">
                <a:lnSpc>
                  <a:spcPct val="120000"/>
                </a:lnSpc>
                <a:defRPr b="1"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At Home:</a:t>
              </a:r>
              <a:endParaRPr>
                <a:latin typeface="Futura Md BT"/>
                <a:ea typeface="Futura Md BT"/>
                <a:cs typeface="Futura Md BT"/>
                <a:sym typeface="Futura Md BT"/>
              </a:endParaRPr>
            </a:p>
            <a:p>
              <a:pPr algn="l" defTabSz="1300480">
                <a:lnSpc>
                  <a:spcPct val="120000"/>
                </a:lnSpc>
                <a:spcBef>
                  <a:spcPts val="300"/>
                </a:spcBef>
                <a:defRPr b="1"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At School:</a:t>
              </a:r>
              <a:endParaRPr>
                <a:latin typeface="Futura Md BT"/>
                <a:ea typeface="Futura Md BT"/>
                <a:cs typeface="Futura Md BT"/>
                <a:sym typeface="Futura Md BT"/>
              </a:endParaRPr>
            </a:p>
            <a:p>
              <a:pPr algn="l" defTabSz="1300480">
                <a:lnSpc>
                  <a:spcPct val="120000"/>
                </a:lnSpc>
                <a:spcBef>
                  <a:spcPts val="300"/>
                </a:spcBef>
                <a:defRPr b="1"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With Peers:</a:t>
              </a:r>
              <a:br/>
              <a:r>
                <a:t>In Future:</a:t>
              </a:r>
            </a:p>
          </p:txBody>
        </p:sp>
        <p:grpSp>
          <p:nvGrpSpPr>
            <p:cNvPr id="228" name="Group 228"/>
            <p:cNvGrpSpPr/>
            <p:nvPr/>
          </p:nvGrpSpPr>
          <p:grpSpPr>
            <a:xfrm>
              <a:off x="0" y="42737"/>
              <a:ext cx="325121" cy="302864"/>
              <a:chOff x="0" y="1244"/>
              <a:chExt cx="325120" cy="302862"/>
            </a:xfrm>
          </p:grpSpPr>
          <p:sp>
            <p:nvSpPr>
              <p:cNvPr id="226" name="Shape 226"/>
              <p:cNvSpPr/>
              <p:nvPr/>
            </p:nvSpPr>
            <p:spPr>
              <a:xfrm>
                <a:off x="0" y="44302"/>
                <a:ext cx="325121" cy="2167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240"/>
                    </a:moveTo>
                    <a:cubicBezTo>
                      <a:pt x="0" y="5029"/>
                      <a:pt x="2418" y="6480"/>
                      <a:pt x="5400" y="6480"/>
                    </a:cubicBezTo>
                    <a:cubicBezTo>
                      <a:pt x="8382" y="6480"/>
                      <a:pt x="10800" y="5029"/>
                      <a:pt x="10800" y="3240"/>
                    </a:cubicBezTo>
                    <a:cubicBezTo>
                      <a:pt x="10800" y="1451"/>
                      <a:pt x="13218" y="0"/>
                      <a:pt x="16200" y="0"/>
                    </a:cubicBezTo>
                    <a:cubicBezTo>
                      <a:pt x="19182" y="0"/>
                      <a:pt x="21600" y="1451"/>
                      <a:pt x="21600" y="3240"/>
                    </a:cubicBezTo>
                    <a:lnTo>
                      <a:pt x="21600" y="18360"/>
                    </a:lnTo>
                    <a:cubicBezTo>
                      <a:pt x="21600" y="16571"/>
                      <a:pt x="19182" y="15120"/>
                      <a:pt x="16200" y="15120"/>
                    </a:cubicBezTo>
                    <a:cubicBezTo>
                      <a:pt x="13218" y="15120"/>
                      <a:pt x="10800" y="16571"/>
                      <a:pt x="10800" y="18360"/>
                    </a:cubicBezTo>
                    <a:cubicBezTo>
                      <a:pt x="10800" y="20149"/>
                      <a:pt x="8382" y="21600"/>
                      <a:pt x="5400" y="21600"/>
                    </a:cubicBezTo>
                    <a:cubicBezTo>
                      <a:pt x="2418" y="21600"/>
                      <a:pt x="0" y="20149"/>
                      <a:pt x="0" y="18360"/>
                    </a:cubicBez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63500" dist="50800" dir="2700000">
                  <a:srgbClr val="000000">
                    <a:alpha val="40000"/>
                  </a:srgbClr>
                </a:outerShdw>
              </a:effectLst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defTabSz="1300480">
                  <a:defRPr b="1" sz="1400">
                    <a:solidFill>
                      <a:srgbClr val="000000"/>
                    </a:solidFill>
                    <a:latin typeface="Futura Md BT"/>
                    <a:ea typeface="Futura Md BT"/>
                    <a:cs typeface="Futura Md BT"/>
                    <a:sym typeface="Futura Md BT"/>
                  </a:defRPr>
                </a:pPr>
              </a:p>
            </p:txBody>
          </p:sp>
          <p:sp>
            <p:nvSpPr>
              <p:cNvPr id="227" name="Shape 227"/>
              <p:cNvSpPr/>
              <p:nvPr/>
            </p:nvSpPr>
            <p:spPr>
              <a:xfrm>
                <a:off x="48807" y="1244"/>
                <a:ext cx="227506" cy="30286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65023" tIns="65023" rIns="65023" bIns="65023" numCol="1" anchor="ctr">
                <a:spAutoFit/>
              </a:bodyPr>
              <a:lstStyle>
                <a:lvl1pPr defTabSz="1300480">
                  <a:defRPr sz="12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/>
                <a:r>
                  <a:t>9</a:t>
                </a:r>
              </a:p>
            </p:txBody>
          </p:sp>
        </p:grpSp>
      </p:grpSp>
      <p:grpSp>
        <p:nvGrpSpPr>
          <p:cNvPr id="232" name="Group 232"/>
          <p:cNvGrpSpPr/>
          <p:nvPr/>
        </p:nvGrpSpPr>
        <p:grpSpPr>
          <a:xfrm>
            <a:off x="8236373" y="2600960"/>
            <a:ext cx="1867184" cy="828573"/>
            <a:chOff x="0" y="0"/>
            <a:chExt cx="1867182" cy="828572"/>
          </a:xfrm>
        </p:grpSpPr>
        <p:sp>
          <p:nvSpPr>
            <p:cNvPr id="230" name="Shape 230"/>
            <p:cNvSpPr/>
            <p:nvPr/>
          </p:nvSpPr>
          <p:spPr>
            <a:xfrm>
              <a:off x="0" y="297941"/>
              <a:ext cx="1867183" cy="5306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t">
              <a:spAutoFit/>
            </a:bodyPr>
            <a:lstStyle/>
            <a:p>
              <a:pPr algn="l" defTabSz="1300480">
                <a:defRPr b="1"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What choices will</a:t>
              </a:r>
              <a:endParaRPr>
                <a:latin typeface="Futura Md BT"/>
                <a:ea typeface="Futura Md BT"/>
                <a:cs typeface="Futura Md BT"/>
                <a:sym typeface="Futura Md BT"/>
              </a:endParaRPr>
            </a:p>
            <a:p>
              <a:pPr algn="l" defTabSz="1300480">
                <a:defRPr b="1"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give you. . .</a:t>
              </a:r>
            </a:p>
          </p:txBody>
        </p:sp>
        <p:sp>
          <p:nvSpPr>
            <p:cNvPr id="231" name="Shape 231"/>
            <p:cNvSpPr/>
            <p:nvPr/>
          </p:nvSpPr>
          <p:spPr>
            <a:xfrm flipV="1">
              <a:off x="1517226" y="0"/>
              <a:ext cx="325121" cy="28448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b="1" sz="14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</p:grpSp>
      <p:grpSp>
        <p:nvGrpSpPr>
          <p:cNvPr id="238" name="Group 238"/>
          <p:cNvGrpSpPr/>
          <p:nvPr/>
        </p:nvGrpSpPr>
        <p:grpSpPr>
          <a:xfrm>
            <a:off x="541866" y="6134222"/>
            <a:ext cx="2051138" cy="1699798"/>
            <a:chOff x="0" y="1244"/>
            <a:chExt cx="2051137" cy="1699797"/>
          </a:xfrm>
        </p:grpSpPr>
        <p:sp>
          <p:nvSpPr>
            <p:cNvPr id="233" name="Shape 233"/>
            <p:cNvSpPr/>
            <p:nvPr/>
          </p:nvSpPr>
          <p:spPr>
            <a:xfrm rot="2096788">
              <a:off x="730634" y="1016976"/>
              <a:ext cx="1348282" cy="3274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 algn="l" defTabSz="1300480">
                <a:defRPr b="1"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Start ride over</a:t>
              </a:r>
            </a:p>
          </p:txBody>
        </p:sp>
        <p:grpSp>
          <p:nvGrpSpPr>
            <p:cNvPr id="236" name="Group 236"/>
            <p:cNvGrpSpPr/>
            <p:nvPr/>
          </p:nvGrpSpPr>
          <p:grpSpPr>
            <a:xfrm>
              <a:off x="0" y="1244"/>
              <a:ext cx="325121" cy="302864"/>
              <a:chOff x="0" y="1244"/>
              <a:chExt cx="325120" cy="302862"/>
            </a:xfrm>
          </p:grpSpPr>
          <p:sp>
            <p:nvSpPr>
              <p:cNvPr id="234" name="Shape 234"/>
              <p:cNvSpPr/>
              <p:nvPr/>
            </p:nvSpPr>
            <p:spPr>
              <a:xfrm>
                <a:off x="0" y="44302"/>
                <a:ext cx="325121" cy="2167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240"/>
                    </a:moveTo>
                    <a:cubicBezTo>
                      <a:pt x="0" y="5029"/>
                      <a:pt x="2418" y="6480"/>
                      <a:pt x="5400" y="6480"/>
                    </a:cubicBezTo>
                    <a:cubicBezTo>
                      <a:pt x="8382" y="6480"/>
                      <a:pt x="10800" y="5029"/>
                      <a:pt x="10800" y="3240"/>
                    </a:cubicBezTo>
                    <a:cubicBezTo>
                      <a:pt x="10800" y="1451"/>
                      <a:pt x="13218" y="0"/>
                      <a:pt x="16200" y="0"/>
                    </a:cubicBezTo>
                    <a:cubicBezTo>
                      <a:pt x="19182" y="0"/>
                      <a:pt x="21600" y="1451"/>
                      <a:pt x="21600" y="3240"/>
                    </a:cubicBezTo>
                    <a:lnTo>
                      <a:pt x="21600" y="18360"/>
                    </a:lnTo>
                    <a:cubicBezTo>
                      <a:pt x="21600" y="16571"/>
                      <a:pt x="19182" y="15120"/>
                      <a:pt x="16200" y="15120"/>
                    </a:cubicBezTo>
                    <a:cubicBezTo>
                      <a:pt x="13218" y="15120"/>
                      <a:pt x="10800" y="16571"/>
                      <a:pt x="10800" y="18360"/>
                    </a:cubicBezTo>
                    <a:cubicBezTo>
                      <a:pt x="10800" y="20149"/>
                      <a:pt x="8382" y="21600"/>
                      <a:pt x="5400" y="21600"/>
                    </a:cubicBezTo>
                    <a:cubicBezTo>
                      <a:pt x="2418" y="21600"/>
                      <a:pt x="0" y="20149"/>
                      <a:pt x="0" y="18360"/>
                    </a:cubicBez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63500" dist="50800" dir="2700000">
                  <a:srgbClr val="000000">
                    <a:alpha val="40000"/>
                  </a:srgbClr>
                </a:outerShdw>
              </a:effectLst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defTabSz="1300480">
                  <a:defRPr b="1" sz="1400">
                    <a:solidFill>
                      <a:srgbClr val="000000"/>
                    </a:solidFill>
                    <a:latin typeface="Futura Md BT"/>
                    <a:ea typeface="Futura Md BT"/>
                    <a:cs typeface="Futura Md BT"/>
                    <a:sym typeface="Futura Md BT"/>
                  </a:defRPr>
                </a:pPr>
              </a:p>
            </p:txBody>
          </p:sp>
          <p:sp>
            <p:nvSpPr>
              <p:cNvPr id="235" name="Shape 235"/>
              <p:cNvSpPr/>
              <p:nvPr/>
            </p:nvSpPr>
            <p:spPr>
              <a:xfrm>
                <a:off x="48807" y="1244"/>
                <a:ext cx="227506" cy="30286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65023" tIns="65023" rIns="65023" bIns="65023" numCol="1" anchor="ctr">
                <a:spAutoFit/>
              </a:bodyPr>
              <a:lstStyle>
                <a:lvl1pPr defTabSz="1300480">
                  <a:defRPr sz="12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/>
                <a:r>
                  <a:t>8</a:t>
                </a:r>
              </a:p>
            </p:txBody>
          </p:sp>
        </p:grpSp>
        <p:sp>
          <p:nvSpPr>
            <p:cNvPr id="237" name="Shape 237"/>
            <p:cNvSpPr/>
            <p:nvPr/>
          </p:nvSpPr>
          <p:spPr>
            <a:xfrm flipH="1" flipV="1">
              <a:off x="466606" y="565094"/>
              <a:ext cx="347857" cy="255886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b="1" sz="14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</p:grpSp>
      <p:sp>
        <p:nvSpPr>
          <p:cNvPr id="239" name="Shape 239"/>
          <p:cNvSpPr/>
          <p:nvPr/>
        </p:nvSpPr>
        <p:spPr>
          <a:xfrm rot="20418887">
            <a:off x="909754" y="4951753"/>
            <a:ext cx="3556887" cy="1203488"/>
          </a:xfrm>
          <a:prstGeom prst="ellipse">
            <a:avLst/>
          </a:prstGeom>
          <a:ln w="50800">
            <a:solidFill>
              <a:srgbClr val="FF0000"/>
            </a:solidFill>
          </a:ln>
        </p:spPr>
        <p:txBody>
          <a:bodyPr lIns="65023" tIns="65023" rIns="65023" bIns="65023" anchor="ctr"/>
          <a:lstStyle/>
          <a:p>
            <a:pPr defTabSz="1300480">
              <a:defRPr sz="34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xit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15" dur="500" fill="hold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Class="entr" nodeType="after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Class="entr" nodeType="after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4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Class="entr" nodeType="after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8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xit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32" dur="500" fill="hold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Class="entr" nodeType="after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8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1" presetID="2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52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Class="entr" nodeType="afterEffect" presetSubtype="16" presetID="23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Class="entr" nodeType="clickEffect" presetSubtype="1" presetID="22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6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Subtype="2" presetID="22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67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Class="entr" nodeType="afterEffect" presetSubtype="8" presetID="22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1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Class="exit" nodeType="clickEffect" presetID="9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75" dur="500" fill="hold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Class="entr" nodeType="afterEffect" presetSubtype="8" presetID="22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80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Class="entr" nodeType="clickEffect" presetSubtype="8" presetID="22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85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Class="entr" nodeType="afterEffect" presetSubtype="2" presetID="22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8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89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Class="entr" nodeType="afterEffect" presetSubtype="8" presetID="22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2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93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9" grpId="5"/>
      <p:bldP build="whole" bldLvl="1" animBg="1" rev="0" advAuto="0" spid="205" grpId="2"/>
      <p:bldP build="whole" bldLvl="1" animBg="1" rev="0" advAuto="0" spid="205" grpId="3"/>
      <p:bldP build="whole" bldLvl="1" animBg="1" rev="0" advAuto="0" spid="183" grpId="13"/>
      <p:bldP build="whole" bldLvl="1" animBg="1" rev="0" advAuto="0" spid="209" grpId="7"/>
      <p:bldP build="whole" bldLvl="1" animBg="1" rev="0" advAuto="0" spid="193" grpId="4"/>
      <p:bldP build="whole" bldLvl="1" animBg="1" rev="0" advAuto="0" spid="220" grpId="20"/>
      <p:bldP build="whole" bldLvl="1" animBg="1" rev="0" advAuto="0" spid="172" grpId="9"/>
      <p:bldP build="whole" bldLvl="1" animBg="1" rev="0" advAuto="0" spid="212" grpId="6"/>
      <p:bldP build="whole" bldLvl="1" animBg="1" rev="0" advAuto="0" spid="232" grpId="18"/>
      <p:bldP build="whole" bldLvl="1" animBg="1" rev="0" advAuto="0" spid="219" grpId="8"/>
      <p:bldP build="whole" bldLvl="1" animBg="1" rev="0" advAuto="0" spid="208" grpId="1"/>
      <p:bldP build="whole" bldLvl="1" animBg="1" rev="0" advAuto="0" spid="238" grpId="14"/>
      <p:bldP build="whole" bldLvl="1" animBg="1" rev="0" advAuto="0" spid="229" grpId="17"/>
      <p:bldP build="whole" bldLvl="1" animBg="1" rev="0" advAuto="0" spid="177" grpId="10"/>
      <p:bldP build="whole" bldLvl="1" animBg="1" rev="0" advAuto="0" spid="239" grpId="15"/>
      <p:bldP build="whole" bldLvl="1" animBg="1" rev="0" advAuto="0" spid="239" grpId="16"/>
      <p:bldP build="whole" bldLvl="1" animBg="1" rev="0" advAuto="0" spid="223" grpId="19"/>
      <p:bldP build="whole" bldLvl="1" animBg="1" rev="0" advAuto="0" spid="196" grpId="12"/>
      <p:bldP build="whole" bldLvl="1" animBg="1" rev="0" advAuto="0" spid="204" grpId="1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shutterstock_549395002.jpg"/>
          <p:cNvPicPr>
            <a:picLocks noChangeAspect="1"/>
          </p:cNvPicPr>
          <p:nvPr/>
        </p:nvPicPr>
        <p:blipFill>
          <a:blip r:embed="rId2">
            <a:alphaModFix amt="32894"/>
            <a:extLst/>
          </a:blip>
          <a:stretch>
            <a:fillRect/>
          </a:stretch>
        </p:blipFill>
        <p:spPr>
          <a:xfrm>
            <a:off x="17391" y="-3209155"/>
            <a:ext cx="14402515" cy="14402515"/>
          </a:xfrm>
          <a:prstGeom prst="rect">
            <a:avLst/>
          </a:prstGeom>
          <a:ln w="12700">
            <a:miter lim="400000"/>
          </a:ln>
        </p:spPr>
      </p:pic>
      <p:sp>
        <p:nvSpPr>
          <p:cNvPr id="242" name="Shape 242"/>
          <p:cNvSpPr/>
          <p:nvPr/>
        </p:nvSpPr>
        <p:spPr>
          <a:xfrm>
            <a:off x="4345348" y="343182"/>
            <a:ext cx="4314104" cy="746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1300480">
              <a:defRPr b="1"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Journal Activity</a:t>
            </a:r>
          </a:p>
        </p:txBody>
      </p:sp>
      <p:sp>
        <p:nvSpPr>
          <p:cNvPr id="243" name="Shape 243"/>
          <p:cNvSpPr/>
          <p:nvPr/>
        </p:nvSpPr>
        <p:spPr>
          <a:xfrm>
            <a:off x="2465319" y="1511257"/>
            <a:ext cx="10187095" cy="561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What does “opportunity” mean to you?</a:t>
            </a:r>
          </a:p>
        </p:txBody>
      </p:sp>
      <p:pic>
        <p:nvPicPr>
          <p:cNvPr id="244" name="image3.png" descr="WT_LOGO.png"/>
          <p:cNvPicPr>
            <a:picLocks noChangeAspect="1"/>
          </p:cNvPicPr>
          <p:nvPr/>
        </p:nvPicPr>
        <p:blipFill>
          <a:blip r:embed="rId3">
            <a:extLst/>
          </a:blip>
          <a:srcRect l="0" t="0" r="0" b="18657"/>
          <a:stretch>
            <a:fillRect/>
          </a:stretch>
        </p:blipFill>
        <p:spPr>
          <a:xfrm>
            <a:off x="553662" y="227724"/>
            <a:ext cx="1589476" cy="101063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406400" dist="190500" dir="2700000">
              <a:srgbClr val="333333">
                <a:alpha val="64999"/>
              </a:srgbClr>
            </a:outerShdw>
          </a:effectLst>
        </p:spPr>
      </p:pic>
      <p:sp>
        <p:nvSpPr>
          <p:cNvPr id="245" name="Shape 245"/>
          <p:cNvSpPr/>
          <p:nvPr/>
        </p:nvSpPr>
        <p:spPr>
          <a:xfrm>
            <a:off x="2465319" y="2522209"/>
            <a:ext cx="10187095" cy="561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What does “freedom” mean to you?</a:t>
            </a:r>
          </a:p>
        </p:txBody>
      </p:sp>
      <p:sp>
        <p:nvSpPr>
          <p:cNvPr id="246" name="Shape 246"/>
          <p:cNvSpPr/>
          <p:nvPr/>
        </p:nvSpPr>
        <p:spPr>
          <a:xfrm>
            <a:off x="2465319" y="3408986"/>
            <a:ext cx="10187095" cy="561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What does “self respect” mean to you?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2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24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nodeType="with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1000"/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1000"/>
                                        <p:tgtEl>
                                          <p:spTgt spid="2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Class="entr" nodeType="with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6" dur="1000"/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46" grpId="3"/>
      <p:bldP build="p" bldLvl="5" animBg="1" rev="0" advAuto="0" spid="245" grpId="2"/>
      <p:bldP build="p" bldLvl="5" animBg="1" rev="0" advAuto="0" spid="24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shutterstock_321921797-small.jpg"/>
          <p:cNvPicPr>
            <a:picLocks noChangeAspect="1"/>
          </p:cNvPicPr>
          <p:nvPr/>
        </p:nvPicPr>
        <p:blipFill>
          <a:blip r:embed="rId2">
            <a:alphaModFix amt="48830"/>
            <a:extLst/>
          </a:blip>
          <a:stretch>
            <a:fillRect/>
          </a:stretch>
        </p:blipFill>
        <p:spPr>
          <a:xfrm>
            <a:off x="-915755" y="-69240"/>
            <a:ext cx="14836310" cy="9892080"/>
          </a:xfrm>
          <a:prstGeom prst="rect">
            <a:avLst/>
          </a:prstGeom>
          <a:ln w="12700">
            <a:miter lim="400000"/>
          </a:ln>
        </p:spPr>
      </p:pic>
      <p:sp>
        <p:nvSpPr>
          <p:cNvPr id="249" name="Shape 249"/>
          <p:cNvSpPr/>
          <p:nvPr/>
        </p:nvSpPr>
        <p:spPr>
          <a:xfrm>
            <a:off x="2094459" y="343182"/>
            <a:ext cx="8815882" cy="746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1300480">
              <a:defRPr b="1"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Alternate Activity: Now or Later?</a:t>
            </a:r>
          </a:p>
        </p:txBody>
      </p:sp>
      <p:sp>
        <p:nvSpPr>
          <p:cNvPr id="250" name="Shape 250"/>
          <p:cNvSpPr/>
          <p:nvPr/>
        </p:nvSpPr>
        <p:spPr>
          <a:xfrm>
            <a:off x="865866" y="2729873"/>
            <a:ext cx="10187094" cy="1628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pPr>
            <a:r>
              <a:t>Instructions</a:t>
            </a:r>
          </a:p>
          <a:p>
            <a:pPr lvl="1" marL="528052" indent="-147052" algn="l" defTabSz="1300480">
              <a:buSzPct val="100000"/>
              <a:buChar char="•"/>
              <a:defRPr b="1" sz="23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pPr>
            <a:r>
              <a:t>Write down 5 goals you want to accomplish in the next 5 to 10 years.</a:t>
            </a:r>
          </a:p>
          <a:p>
            <a:pPr lvl="1" marL="528052" indent="-147052" algn="l" defTabSz="1300480">
              <a:buSzPct val="100000"/>
              <a:buChar char="•"/>
              <a:defRPr b="1" sz="23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pPr>
            <a:r>
              <a:t>Share them with your neighbor.</a:t>
            </a:r>
          </a:p>
          <a:p>
            <a:pPr lvl="1" marL="528052" indent="-147052" algn="l" defTabSz="1300480">
              <a:buSzPct val="100000"/>
              <a:buChar char="•"/>
              <a:defRPr b="1" sz="23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pPr>
            <a:r>
              <a:t>Write down which one would make you happiest to accomplish.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25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1000"/>
                                        <p:tgtEl>
                                          <p:spTgt spid="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1000"/>
                                        <p:tgtEl>
                                          <p:spTgt spid="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5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shutterstock_321921797-small.jpg"/>
          <p:cNvPicPr>
            <a:picLocks noChangeAspect="1"/>
          </p:cNvPicPr>
          <p:nvPr/>
        </p:nvPicPr>
        <p:blipFill>
          <a:blip r:embed="rId2">
            <a:alphaModFix amt="48830"/>
            <a:extLst/>
          </a:blip>
          <a:stretch>
            <a:fillRect/>
          </a:stretch>
        </p:blipFill>
        <p:spPr>
          <a:xfrm>
            <a:off x="-915755" y="-69240"/>
            <a:ext cx="14836310" cy="9892080"/>
          </a:xfrm>
          <a:prstGeom prst="rect">
            <a:avLst/>
          </a:prstGeom>
          <a:ln w="12700">
            <a:miter lim="400000"/>
          </a:ln>
        </p:spPr>
      </p:pic>
      <p:sp>
        <p:nvSpPr>
          <p:cNvPr id="253" name="Shape 253"/>
          <p:cNvSpPr/>
          <p:nvPr/>
        </p:nvSpPr>
        <p:spPr>
          <a:xfrm>
            <a:off x="2094459" y="343182"/>
            <a:ext cx="8815882" cy="746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1300480">
              <a:defRPr b="1"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Alternate Activity: Now or Later?</a:t>
            </a:r>
          </a:p>
        </p:txBody>
      </p:sp>
      <p:sp>
        <p:nvSpPr>
          <p:cNvPr id="254" name="Shape 254"/>
          <p:cNvSpPr/>
          <p:nvPr/>
        </p:nvSpPr>
        <p:spPr>
          <a:xfrm>
            <a:off x="881428" y="1593838"/>
            <a:ext cx="10187095" cy="993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pPr>
            <a:r>
              <a:t>Those who chose the box, are you glad you waited?</a:t>
            </a:r>
          </a:p>
          <a:p>
            <a: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pPr>
            <a:r>
              <a:t>Why?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25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54" grpId="1"/>
    </p:bld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