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utterstock_551802991-small.jpg"/>
          <p:cNvPicPr>
            <a:picLocks noChangeAspect="1"/>
          </p:cNvPicPr>
          <p:nvPr/>
        </p:nvPicPr>
        <p:blipFill>
          <a:blip r:embed="rId2">
            <a:alphaModFix amt="79878"/>
            <a:extLst/>
          </a:blip>
          <a:stretch>
            <a:fillRect/>
          </a:stretch>
        </p:blipFill>
        <p:spPr>
          <a:xfrm>
            <a:off x="-1505068" y="69634"/>
            <a:ext cx="14802775" cy="9869723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28" name="Shape 128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What is your favorite season?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8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shutterstock_547532473.jpg"/>
          <p:cNvPicPr>
            <a:picLocks noChangeAspect="1"/>
          </p:cNvPicPr>
          <p:nvPr/>
        </p:nvPicPr>
        <p:blipFill>
          <a:blip r:embed="rId2">
            <a:alphaModFix amt="68400"/>
            <a:extLst/>
          </a:blip>
          <a:stretch>
            <a:fillRect/>
          </a:stretch>
        </p:blipFill>
        <p:spPr>
          <a:xfrm>
            <a:off x="-658433" y="-8580"/>
            <a:ext cx="13906693" cy="10264146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Shape 185"/>
          <p:cNvSpPr/>
          <p:nvPr/>
        </p:nvSpPr>
        <p:spPr>
          <a:xfrm>
            <a:off x="2156669" y="343182"/>
            <a:ext cx="869146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One of a Kind</a:t>
            </a:r>
          </a:p>
        </p:txBody>
      </p:sp>
      <p:sp>
        <p:nvSpPr>
          <p:cNvPr id="186" name="Shape 186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Fold the paper in half.</a:t>
            </a:r>
          </a:p>
        </p:txBody>
      </p:sp>
      <p:sp>
        <p:nvSpPr>
          <p:cNvPr id="187" name="Shape 187"/>
          <p:cNvSpPr/>
          <p:nvPr/>
        </p:nvSpPr>
        <p:spPr>
          <a:xfrm>
            <a:off x="1065670" y="35135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Fold in half again in the opposite direction.</a:t>
            </a:r>
          </a:p>
        </p:txBody>
      </p:sp>
      <p:sp>
        <p:nvSpPr>
          <p:cNvPr id="188" name="Shape 188"/>
          <p:cNvSpPr/>
          <p:nvPr/>
        </p:nvSpPr>
        <p:spPr>
          <a:xfrm>
            <a:off x="1065670" y="46526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completely tear off two of the four corners.</a:t>
            </a:r>
          </a:p>
        </p:txBody>
      </p:sp>
      <p:sp>
        <p:nvSpPr>
          <p:cNvPr id="189" name="Shape 189"/>
          <p:cNvSpPr/>
          <p:nvPr/>
        </p:nvSpPr>
        <p:spPr>
          <a:xfrm>
            <a:off x="1065670" y="579167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make big tears, small tears, creative tears or any kind of tears as long as the two corners are completely torn off.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7" grpId="2"/>
      <p:bldP build="p" bldLvl="5" animBg="1" rev="0" advAuto="0" spid="188" grpId="3"/>
      <p:bldP build="p" bldLvl="5" animBg="1" rev="0" advAuto="0" spid="186" grpId="1"/>
      <p:bldP build="p" bldLvl="5" animBg="1" rev="0" advAuto="0" spid="189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utterstock_249120187.jpg"/>
          <p:cNvPicPr>
            <a:picLocks noChangeAspect="1"/>
          </p:cNvPicPr>
          <p:nvPr/>
        </p:nvPicPr>
        <p:blipFill>
          <a:blip r:embed="rId2">
            <a:alphaModFix amt="83350"/>
            <a:extLst/>
          </a:blip>
          <a:stretch>
            <a:fillRect/>
          </a:stretch>
        </p:blipFill>
        <p:spPr>
          <a:xfrm>
            <a:off x="-95361" y="-614302"/>
            <a:ext cx="13195522" cy="10982204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Shape 192"/>
          <p:cNvSpPr/>
          <p:nvPr/>
        </p:nvSpPr>
        <p:spPr>
          <a:xfrm>
            <a:off x="2203054" y="343182"/>
            <a:ext cx="859869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One of a kind</a:t>
            </a:r>
          </a:p>
        </p:txBody>
      </p:sp>
      <p:sp>
        <p:nvSpPr>
          <p:cNvPr id="193" name="Shape 193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were all the papers different when everyone received the same instructions?</a:t>
            </a:r>
          </a:p>
        </p:txBody>
      </p:sp>
      <p:sp>
        <p:nvSpPr>
          <p:cNvPr id="194" name="Shape 194"/>
          <p:cNvSpPr/>
          <p:nvPr/>
        </p:nvSpPr>
        <p:spPr>
          <a:xfrm>
            <a:off x="1065670" y="35135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Even though we do have some similarities, why are we all different?</a:t>
            </a:r>
          </a:p>
        </p:txBody>
      </p:sp>
      <p:sp>
        <p:nvSpPr>
          <p:cNvPr id="195" name="Shape 195"/>
          <p:cNvSpPr/>
          <p:nvPr/>
        </p:nvSpPr>
        <p:spPr>
          <a:xfrm>
            <a:off x="1065670" y="46526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positive character traits do you have that set you apart?</a:t>
            </a:r>
          </a:p>
        </p:txBody>
      </p:sp>
      <p:sp>
        <p:nvSpPr>
          <p:cNvPr id="196" name="Shape 196"/>
          <p:cNvSpPr/>
          <p:nvPr/>
        </p:nvSpPr>
        <p:spPr>
          <a:xfrm>
            <a:off x="1065670" y="579167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do you let people see “the real me”?</a:t>
            </a:r>
          </a:p>
        </p:txBody>
      </p:sp>
      <p:sp>
        <p:nvSpPr>
          <p:cNvPr id="197" name="Shape 197"/>
          <p:cNvSpPr/>
          <p:nvPr/>
        </p:nvSpPr>
        <p:spPr>
          <a:xfrm>
            <a:off x="1065670" y="64989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it important to put our energy and effort int our strengths and goals?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9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2"/>
      <p:bldP build="p" bldLvl="5" animBg="1" rev="0" advAuto="0" spid="195" grpId="3"/>
      <p:bldP build="p" bldLvl="5" animBg="1" rev="0" advAuto="0" spid="196" grpId="4"/>
      <p:bldP build="p" bldLvl="5" animBg="1" rev="0" advAuto="0" spid="197" grpId="5"/>
      <p:bldP build="p" bldLvl="5" animBg="1" rev="0" advAuto="0" spid="19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shutterstock_554202202.jpg"/>
          <p:cNvPicPr>
            <a:picLocks noChangeAspect="1"/>
          </p:cNvPicPr>
          <p:nvPr/>
        </p:nvPicPr>
        <p:blipFill>
          <a:blip r:embed="rId2">
            <a:alphaModFix amt="61863"/>
            <a:extLst/>
          </a:blip>
          <a:stretch>
            <a:fillRect/>
          </a:stretch>
        </p:blipFill>
        <p:spPr>
          <a:xfrm>
            <a:off x="-200023" y="-191353"/>
            <a:ext cx="15187411" cy="11893039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Shape 200"/>
          <p:cNvSpPr/>
          <p:nvPr/>
        </p:nvSpPr>
        <p:spPr>
          <a:xfrm>
            <a:off x="4838950" y="313335"/>
            <a:ext cx="5109466" cy="7467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20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0927877" y="46488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hutterstock_551050771-small.jpg"/>
          <p:cNvPicPr>
            <a:picLocks noChangeAspect="1"/>
          </p:cNvPicPr>
          <p:nvPr/>
        </p:nvPicPr>
        <p:blipFill>
          <a:blip r:embed="rId2">
            <a:alphaModFix amt="33914"/>
            <a:extLst/>
          </a:blip>
          <a:stretch>
            <a:fillRect/>
          </a:stretch>
        </p:blipFill>
        <p:spPr>
          <a:xfrm>
            <a:off x="-446253" y="-87260"/>
            <a:ext cx="14890358" cy="992812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Shape 131"/>
          <p:cNvSpPr/>
          <p:nvPr/>
        </p:nvSpPr>
        <p:spPr>
          <a:xfrm>
            <a:off x="956735" y="389868"/>
            <a:ext cx="7613441" cy="88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Stereotypes</a:t>
            </a:r>
          </a:p>
        </p:txBody>
      </p:sp>
      <p:pic>
        <p:nvPicPr>
          <p:cNvPr id="132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33" name="Shape 133"/>
          <p:cNvSpPr/>
          <p:nvPr/>
        </p:nvSpPr>
        <p:spPr>
          <a:xfrm>
            <a:off x="1263481" y="2846153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down as many of the school’s stereotypes as you can in 3 minutes.</a:t>
            </a:r>
          </a:p>
        </p:txBody>
      </p:sp>
      <p:sp>
        <p:nvSpPr>
          <p:cNvPr id="134" name="Shape 134"/>
          <p:cNvSpPr/>
          <p:nvPr/>
        </p:nvSpPr>
        <p:spPr>
          <a:xfrm>
            <a:off x="1263481" y="4464207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Pick a scribe to write for the group.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3" grpId="1"/>
      <p:bldP build="p" bldLvl="5" animBg="1" rev="0" advAuto="0" spid="134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utterstock_551050771-small.jpg"/>
          <p:cNvPicPr>
            <a:picLocks noChangeAspect="1"/>
          </p:cNvPicPr>
          <p:nvPr/>
        </p:nvPicPr>
        <p:blipFill>
          <a:blip r:embed="rId2">
            <a:alphaModFix amt="32586"/>
            <a:extLst/>
          </a:blip>
          <a:stretch>
            <a:fillRect/>
          </a:stretch>
        </p:blipFill>
        <p:spPr>
          <a:xfrm>
            <a:off x="-522334" y="-87260"/>
            <a:ext cx="14890357" cy="99281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38" name="Shape 138"/>
          <p:cNvSpPr/>
          <p:nvPr/>
        </p:nvSpPr>
        <p:spPr>
          <a:xfrm>
            <a:off x="956735" y="389868"/>
            <a:ext cx="7613441" cy="88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Stereotypes</a:t>
            </a:r>
          </a:p>
        </p:txBody>
      </p:sp>
      <p:sp>
        <p:nvSpPr>
          <p:cNvPr id="139" name="Shape 139"/>
          <p:cNvSpPr/>
          <p:nvPr/>
        </p:nvSpPr>
        <p:spPr>
          <a:xfrm>
            <a:off x="1065670" y="24760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Would you define any of these labels as negative? Why?</a:t>
            </a:r>
          </a:p>
        </p:txBody>
      </p:sp>
      <p:sp>
        <p:nvSpPr>
          <p:cNvPr id="140" name="Shape 140"/>
          <p:cNvSpPr/>
          <p:nvPr/>
        </p:nvSpPr>
        <p:spPr>
          <a:xfrm>
            <a:off x="1065670" y="3111050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you feel any of these labels are unfair or inaccurate? Why?</a:t>
            </a:r>
          </a:p>
        </p:txBody>
      </p:sp>
      <p:sp>
        <p:nvSpPr>
          <p:cNvPr id="141" name="Shape 141"/>
          <p:cNvSpPr/>
          <p:nvPr/>
        </p:nvSpPr>
        <p:spPr>
          <a:xfrm>
            <a:off x="1065670" y="37460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do we label people?</a:t>
            </a:r>
          </a:p>
        </p:txBody>
      </p:sp>
      <p:sp>
        <p:nvSpPr>
          <p:cNvPr id="142" name="Shape 142"/>
          <p:cNvSpPr/>
          <p:nvPr/>
        </p:nvSpPr>
        <p:spPr>
          <a:xfrm>
            <a:off x="1065670" y="43810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 what ways are labels important?</a:t>
            </a:r>
          </a:p>
        </p:txBody>
      </p:sp>
      <p:sp>
        <p:nvSpPr>
          <p:cNvPr id="143" name="Shape 143"/>
          <p:cNvSpPr/>
          <p:nvPr/>
        </p:nvSpPr>
        <p:spPr>
          <a:xfrm>
            <a:off x="1065670" y="50160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Have you ever given somebody a table based on a first impression and later changed it?</a:t>
            </a:r>
          </a:p>
        </p:txBody>
      </p:sp>
      <p:sp>
        <p:nvSpPr>
          <p:cNvPr id="144" name="Shape 144"/>
          <p:cNvSpPr/>
          <p:nvPr/>
        </p:nvSpPr>
        <p:spPr>
          <a:xfrm>
            <a:off x="1065670" y="60828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labeling be hurtful to others?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9" grpId="1"/>
      <p:bldP build="p" bldLvl="5" animBg="1" rev="0" advAuto="0" spid="142" grpId="4"/>
      <p:bldP build="p" bldLvl="5" animBg="1" rev="0" advAuto="0" spid="140" grpId="2"/>
      <p:bldP build="p" bldLvl="5" animBg="1" rev="0" advAuto="0" spid="144" grpId="6"/>
      <p:bldP build="p" bldLvl="5" animBg="1" rev="0" advAuto="0" spid="143" grpId="5"/>
      <p:bldP build="p" bldLvl="5" animBg="1" rev="0" advAuto="0" spid="141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label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5817" y="-391432"/>
            <a:ext cx="13296434" cy="102745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utterstock_542220598.jpg"/>
          <p:cNvPicPr>
            <a:picLocks noChangeAspect="1"/>
          </p:cNvPicPr>
          <p:nvPr/>
        </p:nvPicPr>
        <p:blipFill>
          <a:blip r:embed="rId2">
            <a:alphaModFix amt="23382"/>
            <a:extLst/>
          </a:blip>
          <a:stretch>
            <a:fillRect/>
          </a:stretch>
        </p:blipFill>
        <p:spPr>
          <a:xfrm>
            <a:off x="-21240" y="190404"/>
            <a:ext cx="13741569" cy="10289137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4148895" y="343182"/>
            <a:ext cx="470701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The Can</a:t>
            </a:r>
          </a:p>
        </p:txBody>
      </p:sp>
      <p:sp>
        <p:nvSpPr>
          <p:cNvPr id="150" name="Shape 150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What would Happen if we walked int o a grocery store and it was filled with cans that didn't have labels?</a:t>
            </a:r>
          </a:p>
        </p:txBody>
      </p:sp>
      <p:sp>
        <p:nvSpPr>
          <p:cNvPr id="151" name="Shape 151"/>
          <p:cNvSpPr/>
          <p:nvPr/>
        </p:nvSpPr>
        <p:spPr>
          <a:xfrm>
            <a:off x="1065670" y="355137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Why might it be important to have labels for something like a can?</a:t>
            </a:r>
          </a:p>
        </p:txBody>
      </p:sp>
      <p:sp>
        <p:nvSpPr>
          <p:cNvPr id="152" name="Shape 152"/>
          <p:cNvSpPr/>
          <p:nvPr/>
        </p:nvSpPr>
        <p:spPr>
          <a:xfrm>
            <a:off x="1065670" y="4728289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Create a label for yourself.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3"/>
      <p:bldP build="p" bldLvl="5" animBg="1" rev="0" advAuto="0" spid="150" grpId="1"/>
      <p:bldP build="p" bldLvl="5" animBg="1" rev="0" advAuto="0" spid="151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shutterstock_542220598.jpg"/>
          <p:cNvPicPr>
            <a:picLocks noChangeAspect="1"/>
          </p:cNvPicPr>
          <p:nvPr/>
        </p:nvPicPr>
        <p:blipFill>
          <a:blip r:embed="rId2">
            <a:alphaModFix amt="23382"/>
            <a:extLst/>
          </a:blip>
          <a:stretch>
            <a:fillRect/>
          </a:stretch>
        </p:blipFill>
        <p:spPr>
          <a:xfrm>
            <a:off x="-51088" y="175481"/>
            <a:ext cx="13741570" cy="10289137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 155"/>
          <p:cNvSpPr/>
          <p:nvPr/>
        </p:nvSpPr>
        <p:spPr>
          <a:xfrm>
            <a:off x="4148895" y="343182"/>
            <a:ext cx="470701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The Can</a:t>
            </a:r>
          </a:p>
        </p:txBody>
      </p:sp>
      <p:sp>
        <p:nvSpPr>
          <p:cNvPr id="156" name="Shape 156"/>
          <p:cNvSpPr/>
          <p:nvPr/>
        </p:nvSpPr>
        <p:spPr>
          <a:xfrm>
            <a:off x="365724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Was it easy to think of negative Labels that you have been Given? Why?</a:t>
            </a:r>
          </a:p>
        </p:txBody>
      </p:sp>
      <p:sp>
        <p:nvSpPr>
          <p:cNvPr id="157" name="Shape 157"/>
          <p:cNvSpPr/>
          <p:nvPr/>
        </p:nvSpPr>
        <p:spPr>
          <a:xfrm>
            <a:off x="365724" y="35135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Was it hard for you to think of positive labels for yourself? Why?</a:t>
            </a:r>
          </a:p>
        </p:txBody>
      </p:sp>
      <p:sp>
        <p:nvSpPr>
          <p:cNvPr id="158" name="Shape 158"/>
          <p:cNvSpPr/>
          <p:nvPr/>
        </p:nvSpPr>
        <p:spPr>
          <a:xfrm>
            <a:off x="365724" y="465260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How can you change the way people label you from something that is negative to something that is positive?</a:t>
            </a:r>
          </a:p>
        </p:txBody>
      </p:sp>
      <p:sp>
        <p:nvSpPr>
          <p:cNvPr id="159" name="Shape 159"/>
          <p:cNvSpPr/>
          <p:nvPr/>
        </p:nvSpPr>
        <p:spPr>
          <a:xfrm>
            <a:off x="365724" y="579167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How will focusing on our strengths affect the way people label us?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8" grpId="3"/>
      <p:bldP build="p" bldLvl="5" animBg="1" rev="0" advAuto="0" spid="157" grpId="2"/>
      <p:bldP build="p" bldLvl="5" animBg="1" rev="0" advAuto="0" spid="156" grpId="1"/>
      <p:bldP build="p" bldLvl="5" animBg="1" rev="0" advAuto="0" spid="159" grpId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utterstock_549395002.jpg"/>
          <p:cNvPicPr>
            <a:picLocks noChangeAspect="1"/>
          </p:cNvPicPr>
          <p:nvPr/>
        </p:nvPicPr>
        <p:blipFill>
          <a:blip r:embed="rId2">
            <a:alphaModFix amt="32894"/>
            <a:extLst/>
          </a:blip>
          <a:stretch>
            <a:fillRect/>
          </a:stretch>
        </p:blipFill>
        <p:spPr>
          <a:xfrm>
            <a:off x="-561474" y="-3413704"/>
            <a:ext cx="14402516" cy="144025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11013726" y="25803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63" name="Shape 163"/>
          <p:cNvSpPr/>
          <p:nvPr/>
        </p:nvSpPr>
        <p:spPr>
          <a:xfrm>
            <a:off x="2352497" y="321888"/>
            <a:ext cx="7613441" cy="882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 </a:t>
            </a:r>
          </a:p>
        </p:txBody>
      </p:sp>
      <p:sp>
        <p:nvSpPr>
          <p:cNvPr id="164" name="Shape 164"/>
          <p:cNvSpPr/>
          <p:nvPr/>
        </p:nvSpPr>
        <p:spPr>
          <a:xfrm>
            <a:off x="1065670" y="235778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some of the labels you have? Make a list of the positive and negative labels you have.</a:t>
            </a:r>
          </a:p>
        </p:txBody>
      </p:sp>
      <p:sp>
        <p:nvSpPr>
          <p:cNvPr id="165" name="Shape 165"/>
          <p:cNvSpPr/>
          <p:nvPr/>
        </p:nvSpPr>
        <p:spPr>
          <a:xfrm>
            <a:off x="1065670" y="3506629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live up to negative labels where will it get you?</a:t>
            </a:r>
          </a:p>
        </p:txBody>
      </p:sp>
      <p:sp>
        <p:nvSpPr>
          <p:cNvPr id="166" name="Shape 166"/>
          <p:cNvSpPr/>
          <p:nvPr/>
        </p:nvSpPr>
        <p:spPr>
          <a:xfrm>
            <a:off x="1065670" y="422367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live up to positive labels where will it get you?</a:t>
            </a:r>
          </a:p>
        </p:txBody>
      </p:sp>
      <p:sp>
        <p:nvSpPr>
          <p:cNvPr id="167" name="Shape 167"/>
          <p:cNvSpPr/>
          <p:nvPr/>
        </p:nvSpPr>
        <p:spPr>
          <a:xfrm>
            <a:off x="1065670" y="494071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did you do today to live up to your positive labels</a:t>
            </a:r>
          </a:p>
        </p:txBody>
      </p:sp>
      <p:sp>
        <p:nvSpPr>
          <p:cNvPr id="168" name="Shape 168"/>
          <p:cNvSpPr/>
          <p:nvPr/>
        </p:nvSpPr>
        <p:spPr>
          <a:xfrm>
            <a:off x="1065670" y="5657762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can I do more of that tomorrow?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2"/>
      <p:bldP build="p" bldLvl="5" animBg="1" rev="0" advAuto="0" spid="168" grpId="5"/>
      <p:bldP build="p" bldLvl="5" animBg="1" rev="0" advAuto="0" spid="166" grpId="3"/>
      <p:bldP build="p" bldLvl="5" animBg="1" rev="0" advAuto="0" spid="164" grpId="1"/>
      <p:bldP build="p" bldLvl="5" animBg="1" rev="0" advAuto="0" spid="167" grpId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utterstock_551900695.jpg"/>
          <p:cNvPicPr>
            <a:picLocks noChangeAspect="1"/>
          </p:cNvPicPr>
          <p:nvPr/>
        </p:nvPicPr>
        <p:blipFill>
          <a:blip r:embed="rId2">
            <a:alphaModFix amt="62505"/>
            <a:extLst/>
          </a:blip>
          <a:stretch>
            <a:fillRect/>
          </a:stretch>
        </p:blipFill>
        <p:spPr>
          <a:xfrm>
            <a:off x="-184424" y="-1575495"/>
            <a:ext cx="13373648" cy="12325010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hape 171"/>
          <p:cNvSpPr/>
          <p:nvPr/>
        </p:nvSpPr>
        <p:spPr>
          <a:xfrm>
            <a:off x="3051623" y="343182"/>
            <a:ext cx="6901555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Apples</a:t>
            </a:r>
          </a:p>
        </p:txBody>
      </p:sp>
      <p:sp>
        <p:nvSpPr>
          <p:cNvPr id="172" name="Shape 172"/>
          <p:cNvSpPr/>
          <p:nvPr/>
        </p:nvSpPr>
        <p:spPr>
          <a:xfrm>
            <a:off x="1065670" y="241142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Pick an apple</a:t>
            </a:r>
          </a:p>
        </p:txBody>
      </p:sp>
      <p:sp>
        <p:nvSpPr>
          <p:cNvPr id="173" name="Shape 173"/>
          <p:cNvSpPr/>
          <p:nvPr/>
        </p:nvSpPr>
        <p:spPr>
          <a:xfrm>
            <a:off x="1065670" y="317837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your name on the apple</a:t>
            </a:r>
          </a:p>
        </p:txBody>
      </p:sp>
      <p:sp>
        <p:nvSpPr>
          <p:cNvPr id="174" name="Shape 174"/>
          <p:cNvSpPr/>
          <p:nvPr/>
        </p:nvSpPr>
        <p:spPr>
          <a:xfrm>
            <a:off x="1065670" y="39453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Write on the apple negative labels others have given you (fair or unfair) and labels you have given yourself</a:t>
            </a:r>
          </a:p>
        </p:txBody>
      </p:sp>
      <p:sp>
        <p:nvSpPr>
          <p:cNvPr id="175" name="Shape 175"/>
          <p:cNvSpPr/>
          <p:nvPr/>
        </p:nvSpPr>
        <p:spPr>
          <a:xfrm>
            <a:off x="1065670" y="5114231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 How will focusing on our strengths affect the way people label us?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2" grpId="1"/>
      <p:bldP build="p" bldLvl="5" animBg="1" rev="0" advAuto="0" spid="174" grpId="3"/>
      <p:bldP build="p" bldLvl="5" animBg="1" rev="0" advAuto="0" spid="173" grpId="2"/>
      <p:bldP build="p" bldLvl="5" animBg="1" rev="0" advAuto="0" spid="175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shutterstock_478821253-small.jpg"/>
          <p:cNvPicPr>
            <a:picLocks noChangeAspect="1"/>
          </p:cNvPicPr>
          <p:nvPr/>
        </p:nvPicPr>
        <p:blipFill>
          <a:blip r:embed="rId2">
            <a:alphaModFix amt="52668"/>
            <a:extLst/>
          </a:blip>
          <a:stretch>
            <a:fillRect/>
          </a:stretch>
        </p:blipFill>
        <p:spPr>
          <a:xfrm>
            <a:off x="-765397" y="177362"/>
            <a:ext cx="14914366" cy="9944125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Shape 178"/>
          <p:cNvSpPr/>
          <p:nvPr/>
        </p:nvSpPr>
        <p:spPr>
          <a:xfrm>
            <a:off x="3051623" y="343182"/>
            <a:ext cx="6901555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Apples</a:t>
            </a:r>
          </a:p>
        </p:txBody>
      </p:sp>
      <p:sp>
        <p:nvSpPr>
          <p:cNvPr id="179" name="Shape 179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shape do you see inside?</a:t>
            </a:r>
          </a:p>
        </p:txBody>
      </p:sp>
      <p:sp>
        <p:nvSpPr>
          <p:cNvPr id="180" name="Shape 180"/>
          <p:cNvSpPr/>
          <p:nvPr/>
        </p:nvSpPr>
        <p:spPr>
          <a:xfrm>
            <a:off x="1065670" y="330459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 people see you negative labels or the “star inside”?</a:t>
            </a:r>
          </a:p>
        </p:txBody>
      </p:sp>
      <p:sp>
        <p:nvSpPr>
          <p:cNvPr id="181" name="Shape 181"/>
          <p:cNvSpPr/>
          <p:nvPr/>
        </p:nvSpPr>
        <p:spPr>
          <a:xfrm>
            <a:off x="1065670" y="4227771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Who determines if people see what is on the outside or inside of your apple?</a:t>
            </a:r>
          </a:p>
        </p:txBody>
      </p:sp>
      <p:sp>
        <p:nvSpPr>
          <p:cNvPr id="182" name="Shape 182"/>
          <p:cNvSpPr/>
          <p:nvPr/>
        </p:nvSpPr>
        <p:spPr>
          <a:xfrm>
            <a:off x="1065670" y="558274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Does everyone have a “star” inside? Why or why not?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0" grpId="2"/>
      <p:bldP build="p" bldLvl="5" animBg="1" rev="0" advAuto="0" spid="181" grpId="3"/>
      <p:bldP build="p" bldLvl="5" animBg="1" rev="0" advAuto="0" spid="179" grpId="1"/>
      <p:bldP build="p" bldLvl="5" animBg="1" rev="0" advAuto="0" spid="182" grpId="4"/>
    </p:bldLst>
  </p:timing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