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b="1" sz="16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OpRoMAboXmc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utterstock_472440784-small.jpg"/>
          <p:cNvPicPr>
            <a:picLocks noChangeAspect="1"/>
          </p:cNvPicPr>
          <p:nvPr/>
        </p:nvPicPr>
        <p:blipFill>
          <a:blip r:embed="rId2">
            <a:alphaModFix amt="82916"/>
            <a:extLst/>
          </a:blip>
          <a:stretch>
            <a:fillRect/>
          </a:stretch>
        </p:blipFill>
        <p:spPr>
          <a:xfrm>
            <a:off x="-162719" y="-1"/>
            <a:ext cx="14612565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3895007" y="343182"/>
            <a:ext cx="5214786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Welcome To Class!</a:t>
            </a:r>
          </a:p>
        </p:txBody>
      </p:sp>
      <p:sp>
        <p:nvSpPr>
          <p:cNvPr id="128" name="Shape 128"/>
          <p:cNvSpPr/>
          <p:nvPr/>
        </p:nvSpPr>
        <p:spPr>
          <a:xfrm>
            <a:off x="1065670" y="237445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is your favorite Holiday?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utterstock_552635242-small.jpg"/>
          <p:cNvPicPr>
            <a:picLocks noChangeAspect="1"/>
          </p:cNvPicPr>
          <p:nvPr/>
        </p:nvPicPr>
        <p:blipFill>
          <a:blip r:embed="rId2">
            <a:alphaModFix amt="35486"/>
            <a:extLst/>
          </a:blip>
          <a:stretch>
            <a:fillRect/>
          </a:stretch>
        </p:blipFill>
        <p:spPr>
          <a:xfrm>
            <a:off x="-1908524" y="-1770091"/>
            <a:ext cx="17339200" cy="1156088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2343027" y="343182"/>
            <a:ext cx="8318746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Balloon Pop</a:t>
            </a:r>
          </a:p>
        </p:txBody>
      </p:sp>
      <p:sp>
        <p:nvSpPr>
          <p:cNvPr id="191" name="Shape 191"/>
          <p:cNvSpPr/>
          <p:nvPr/>
        </p:nvSpPr>
        <p:spPr>
          <a:xfrm>
            <a:off x="365724" y="237445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are things that can help channel the anger from the items listed into positive energy?</a:t>
            </a:r>
          </a:p>
        </p:txBody>
      </p:sp>
      <p:sp>
        <p:nvSpPr>
          <p:cNvPr id="192" name="Shape 192"/>
          <p:cNvSpPr/>
          <p:nvPr/>
        </p:nvSpPr>
        <p:spPr>
          <a:xfrm>
            <a:off x="365724" y="3513525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happens when we change our anger in positive ways?</a:t>
            </a:r>
          </a:p>
        </p:txBody>
      </p:sp>
      <p:sp>
        <p:nvSpPr>
          <p:cNvPr id="193" name="Shape 193"/>
          <p:cNvSpPr/>
          <p:nvPr/>
        </p:nvSpPr>
        <p:spPr>
          <a:xfrm>
            <a:off x="365724" y="465260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do you get motivated to channel anger in a  positive way?</a:t>
            </a:r>
          </a:p>
        </p:txBody>
      </p:sp>
      <p:sp>
        <p:nvSpPr>
          <p:cNvPr id="194" name="Shape 194"/>
          <p:cNvSpPr/>
          <p:nvPr/>
        </p:nvSpPr>
        <p:spPr>
          <a:xfrm>
            <a:off x="365724" y="5567156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do we need to channel our anger?</a:t>
            </a:r>
          </a:p>
        </p:txBody>
      </p:sp>
      <p:sp>
        <p:nvSpPr>
          <p:cNvPr id="195" name="Shape 195"/>
          <p:cNvSpPr/>
          <p:nvPr/>
        </p:nvSpPr>
        <p:spPr>
          <a:xfrm>
            <a:off x="365724" y="6305082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would your life be different if your anger was controlled?</a:t>
            </a:r>
          </a:p>
        </p:txBody>
      </p:sp>
      <p:sp>
        <p:nvSpPr>
          <p:cNvPr id="196" name="Shape 196"/>
          <p:cNvSpPr/>
          <p:nvPr/>
        </p:nvSpPr>
        <p:spPr>
          <a:xfrm>
            <a:off x="365724" y="7324229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kind of opportunities will you have if  you challenges are channeled in a positive direction?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4" grpId="4"/>
      <p:bldP build="p" bldLvl="5" animBg="1" rev="0" advAuto="0" spid="196" grpId="6"/>
      <p:bldP build="p" bldLvl="5" animBg="1" rev="0" advAuto="0" spid="192" grpId="2"/>
      <p:bldP build="p" bldLvl="5" animBg="1" rev="0" advAuto="0" spid="191" grpId="1"/>
      <p:bldP build="p" bldLvl="5" animBg="1" rev="0" advAuto="0" spid="195" grpId="5"/>
      <p:bldP build="p" bldLvl="5" animBg="1" rev="0" advAuto="0" spid="193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utterstock_547937725-small.jpg"/>
          <p:cNvPicPr>
            <a:picLocks noChangeAspect="1"/>
          </p:cNvPicPr>
          <p:nvPr/>
        </p:nvPicPr>
        <p:blipFill>
          <a:blip r:embed="rId2">
            <a:alphaModFix amt="87535"/>
            <a:extLst/>
          </a:blip>
          <a:stretch>
            <a:fillRect/>
          </a:stretch>
        </p:blipFill>
        <p:spPr>
          <a:xfrm>
            <a:off x="-1041360" y="294014"/>
            <a:ext cx="14628615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3947667" y="343182"/>
            <a:ext cx="5109466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Thank for Coming!</a:t>
            </a:r>
          </a:p>
        </p:txBody>
      </p:sp>
      <p:pic>
        <p:nvPicPr>
          <p:cNvPr id="200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451555" y="614115"/>
            <a:ext cx="1589476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2265330" y="542030"/>
            <a:ext cx="7613441" cy="882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b="1"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Video: Jason McElwain</a:t>
            </a:r>
          </a:p>
        </p:txBody>
      </p:sp>
      <p:pic>
        <p:nvPicPr>
          <p:cNvPr id="131" name="image3.png" descr="WT_LOGO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657"/>
          <a:stretch>
            <a:fillRect/>
          </a:stretch>
        </p:blipFill>
        <p:spPr>
          <a:xfrm>
            <a:off x="11013726" y="2580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  <p:sp>
        <p:nvSpPr>
          <p:cNvPr id="132" name="Shape 132"/>
          <p:cNvSpPr/>
          <p:nvPr/>
        </p:nvSpPr>
        <p:spPr>
          <a:xfrm>
            <a:off x="1216806" y="8570032"/>
            <a:ext cx="105711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https://www.youtube.com/watch?v=OpRoMAboXmc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Motivation_Formula_new_tex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653" y="-222156"/>
            <a:ext cx="13058106" cy="10077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utterstock_549716500-small.jpg"/>
          <p:cNvPicPr>
            <a:picLocks noChangeAspect="1"/>
          </p:cNvPicPr>
          <p:nvPr/>
        </p:nvPicPr>
        <p:blipFill>
          <a:blip r:embed="rId2">
            <a:alphaModFix amt="56850"/>
            <a:extLst/>
          </a:blip>
          <a:stretch>
            <a:fillRect/>
          </a:stretch>
        </p:blipFill>
        <p:spPr>
          <a:xfrm>
            <a:off x="-811908" y="-1"/>
            <a:ext cx="14628616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3346848" y="343182"/>
            <a:ext cx="6311104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Activity: Human Tangle</a:t>
            </a:r>
          </a:p>
        </p:txBody>
      </p:sp>
      <p:sp>
        <p:nvSpPr>
          <p:cNvPr id="138" name="Shape 138"/>
          <p:cNvSpPr/>
          <p:nvPr/>
        </p:nvSpPr>
        <p:spPr>
          <a:xfrm>
            <a:off x="365724" y="237445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Stand in a circle facing the center.</a:t>
            </a:r>
          </a:p>
        </p:txBody>
      </p:sp>
      <p:sp>
        <p:nvSpPr>
          <p:cNvPr id="139" name="Shape 139"/>
          <p:cNvSpPr/>
          <p:nvPr/>
        </p:nvSpPr>
        <p:spPr>
          <a:xfrm>
            <a:off x="365724" y="3159888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Hold your right hand out in front of you.</a:t>
            </a:r>
          </a:p>
        </p:txBody>
      </p:sp>
      <p:sp>
        <p:nvSpPr>
          <p:cNvPr id="140" name="Shape 140"/>
          <p:cNvSpPr/>
          <p:nvPr/>
        </p:nvSpPr>
        <p:spPr>
          <a:xfrm>
            <a:off x="365724" y="4003079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Walk forward forming a tight circle with your right hands still facing forward.</a:t>
            </a:r>
          </a:p>
        </p:txBody>
      </p:sp>
      <p:sp>
        <p:nvSpPr>
          <p:cNvPr id="141" name="Shape 141"/>
          <p:cNvSpPr/>
          <p:nvPr/>
        </p:nvSpPr>
        <p:spPr>
          <a:xfrm>
            <a:off x="365724" y="5278071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One person grab the right hand of another person across from you with your left hand go around. </a:t>
            </a:r>
          </a:p>
        </p:txBody>
      </p:sp>
      <p:sp>
        <p:nvSpPr>
          <p:cNvPr id="142" name="Shape 142"/>
          <p:cNvSpPr/>
          <p:nvPr/>
        </p:nvSpPr>
        <p:spPr>
          <a:xfrm>
            <a:off x="365724" y="6553062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Continue this going around the circle till everyone is holding hands.</a:t>
            </a:r>
          </a:p>
        </p:txBody>
      </p:sp>
      <p:sp>
        <p:nvSpPr>
          <p:cNvPr id="143" name="Shape 143"/>
          <p:cNvSpPr/>
          <p:nvPr/>
        </p:nvSpPr>
        <p:spPr>
          <a:xfrm>
            <a:off x="365724" y="7828054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Now untangle yourselves without letting go of each others hands.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4"/>
      <p:bldP build="p" bldLvl="5" animBg="1" rev="0" advAuto="0" spid="143" grpId="6"/>
      <p:bldP build="p" bldLvl="5" animBg="1" rev="0" advAuto="0" spid="139" grpId="2"/>
      <p:bldP build="p" bldLvl="5" animBg="1" rev="0" advAuto="0" spid="138" grpId="1"/>
      <p:bldP build="p" bldLvl="5" animBg="1" rev="0" advAuto="0" spid="142" grpId="5"/>
      <p:bldP build="p" bldLvl="5" animBg="1" rev="0" advAuto="0" spid="14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utterstock_549716500-small.jpg"/>
          <p:cNvPicPr>
            <a:picLocks noChangeAspect="1"/>
          </p:cNvPicPr>
          <p:nvPr/>
        </p:nvPicPr>
        <p:blipFill>
          <a:blip r:embed="rId2">
            <a:alphaModFix amt="56850"/>
            <a:extLst/>
          </a:blip>
          <a:stretch>
            <a:fillRect/>
          </a:stretch>
        </p:blipFill>
        <p:spPr>
          <a:xfrm>
            <a:off x="-811908" y="-1"/>
            <a:ext cx="14628616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3346848" y="343182"/>
            <a:ext cx="6311104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Activity: Human Tangle</a:t>
            </a:r>
          </a:p>
        </p:txBody>
      </p:sp>
      <p:sp>
        <p:nvSpPr>
          <p:cNvPr id="147" name="Shape 147"/>
          <p:cNvSpPr/>
          <p:nvPr/>
        </p:nvSpPr>
        <p:spPr>
          <a:xfrm>
            <a:off x="365724" y="2342096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was the biggest challenge of this activity?</a:t>
            </a:r>
          </a:p>
        </p:txBody>
      </p:sp>
      <p:sp>
        <p:nvSpPr>
          <p:cNvPr id="148" name="Shape 148"/>
          <p:cNvSpPr/>
          <p:nvPr/>
        </p:nvSpPr>
        <p:spPr>
          <a:xfrm>
            <a:off x="365724" y="3159888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Did anything frustrate you in this activity?</a:t>
            </a:r>
          </a:p>
        </p:txBody>
      </p:sp>
      <p:sp>
        <p:nvSpPr>
          <p:cNvPr id="149" name="Shape 149"/>
          <p:cNvSpPr/>
          <p:nvPr/>
        </p:nvSpPr>
        <p:spPr>
          <a:xfrm>
            <a:off x="365724" y="4003079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motivated you to get untangled?</a:t>
            </a:r>
          </a:p>
        </p:txBody>
      </p:sp>
      <p:sp>
        <p:nvSpPr>
          <p:cNvPr id="150" name="Shape 150"/>
          <p:cNvSpPr/>
          <p:nvPr/>
        </p:nvSpPr>
        <p:spPr>
          <a:xfrm>
            <a:off x="365724" y="4846271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ding you give up?</a:t>
            </a:r>
          </a:p>
        </p:txBody>
      </p:sp>
      <p:sp>
        <p:nvSpPr>
          <p:cNvPr id="151" name="Shape 151"/>
          <p:cNvSpPr/>
          <p:nvPr/>
        </p:nvSpPr>
        <p:spPr>
          <a:xfrm>
            <a:off x="365724" y="5689462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did you solve the problem?</a:t>
            </a:r>
          </a:p>
        </p:txBody>
      </p:sp>
      <p:sp>
        <p:nvSpPr>
          <p:cNvPr id="152" name="Shape 152"/>
          <p:cNvSpPr/>
          <p:nvPr/>
        </p:nvSpPr>
        <p:spPr>
          <a:xfrm>
            <a:off x="365724" y="6494554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resources did you use?</a:t>
            </a:r>
          </a:p>
        </p:txBody>
      </p:sp>
      <p:sp>
        <p:nvSpPr>
          <p:cNvPr id="153" name="Shape 153"/>
          <p:cNvSpPr/>
          <p:nvPr/>
        </p:nvSpPr>
        <p:spPr>
          <a:xfrm>
            <a:off x="365724" y="7350445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might the tangle represent in a person’s life?</a:t>
            </a:r>
          </a:p>
        </p:txBody>
      </p:sp>
      <p:sp>
        <p:nvSpPr>
          <p:cNvPr id="154" name="Shape 154"/>
          <p:cNvSpPr/>
          <p:nvPr/>
        </p:nvSpPr>
        <p:spPr>
          <a:xfrm>
            <a:off x="365724" y="8142837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might getting untangled represent?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10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nodeType="with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3" dur="10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Class="entr" nodeType="with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6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3"/>
      <p:bldP build="p" bldLvl="5" animBg="1" rev="0" advAuto="0" spid="147" grpId="1"/>
      <p:bldP build="p" bldLvl="5" animBg="1" rev="0" advAuto="0" spid="151" grpId="5"/>
      <p:bldP build="p" bldLvl="5" animBg="1" rev="0" advAuto="0" spid="152" grpId="6"/>
      <p:bldP build="p" bldLvl="5" animBg="1" rev="0" advAuto="0" spid="153" grpId="7"/>
      <p:bldP build="p" bldLvl="5" animBg="1" rev="0" advAuto="0" spid="148" grpId="2"/>
      <p:bldP build="p" bldLvl="5" animBg="1" rev="0" advAuto="0" spid="150" grpId="4"/>
      <p:bldP build="p" bldLvl="5" animBg="1" rev="0" advAuto="0" spid="154" grpId="8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utterstock_549395002.jpg"/>
          <p:cNvPicPr>
            <a:picLocks noChangeAspect="1"/>
          </p:cNvPicPr>
          <p:nvPr/>
        </p:nvPicPr>
        <p:blipFill>
          <a:blip r:embed="rId2">
            <a:alphaModFix amt="22973"/>
            <a:extLst/>
          </a:blip>
          <a:stretch>
            <a:fillRect/>
          </a:stretch>
        </p:blipFill>
        <p:spPr>
          <a:xfrm>
            <a:off x="-279602" y="-3474648"/>
            <a:ext cx="14402516" cy="14402516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4345348" y="343182"/>
            <a:ext cx="4314104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Journal Activity</a:t>
            </a:r>
          </a:p>
        </p:txBody>
      </p:sp>
      <p:sp>
        <p:nvSpPr>
          <p:cNvPr id="158" name="Shape 158"/>
          <p:cNvSpPr/>
          <p:nvPr/>
        </p:nvSpPr>
        <p:spPr>
          <a:xfrm>
            <a:off x="1408853" y="2357111"/>
            <a:ext cx="10187094" cy="336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386013" indent="-386013" algn="l" defTabSz="457200">
              <a:buSzPct val="75000"/>
              <a:buChar char="•"/>
              <a:defRPr b="1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Create your own creed or motto. It should represent something pbsotivie that  you want to become or achieve. It can be something to tell yourself (your self-talk) When things are getting intense. Remember that you can’t control everything that happens; you can only control what you do about it. Put your creed or motto somewhere where you can see it every day (your locker, bed-room, or your mirror.)</a:t>
            </a:r>
          </a:p>
        </p:txBody>
      </p:sp>
      <p:sp>
        <p:nvSpPr>
          <p:cNvPr id="159" name="Shape 159"/>
          <p:cNvSpPr/>
          <p:nvPr/>
        </p:nvSpPr>
        <p:spPr>
          <a:xfrm>
            <a:off x="1408853" y="6119719"/>
            <a:ext cx="10187094" cy="9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327526" indent="-327526" algn="l" defTabSz="457200">
              <a:buSzPct val="75000"/>
              <a:buChar char="•"/>
              <a:defRPr b="1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Write down one reason not to give up. It could be a person you care about, or something you believe in.</a:t>
            </a:r>
          </a:p>
        </p:txBody>
      </p:sp>
      <p:pic>
        <p:nvPicPr>
          <p:cNvPr id="160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1013726" y="2580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  <p:sp>
        <p:nvSpPr>
          <p:cNvPr id="161" name="Shape 161"/>
          <p:cNvSpPr/>
          <p:nvPr/>
        </p:nvSpPr>
        <p:spPr>
          <a:xfrm>
            <a:off x="1408853" y="7269733"/>
            <a:ext cx="10187094" cy="5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327526" indent="-327526" algn="l" defTabSz="457200">
              <a:buSzPct val="75000"/>
              <a:buChar char="•"/>
              <a:defRPr b="1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Write down one thing that you feel passionately about.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  <p:bldP build="p" bldLvl="5" animBg="1" rev="0" advAuto="0" spid="159" grpId="2"/>
      <p:bldP build="p" bldLvl="5" animBg="1" rev="0" advAuto="0" spid="161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utterstock_541040569-small.jpg"/>
          <p:cNvPicPr>
            <a:picLocks noChangeAspect="1"/>
          </p:cNvPicPr>
          <p:nvPr/>
        </p:nvPicPr>
        <p:blipFill>
          <a:blip r:embed="rId2">
            <a:alphaModFix amt="29715"/>
            <a:extLst/>
          </a:blip>
          <a:stretch>
            <a:fillRect/>
          </a:stretch>
        </p:blipFill>
        <p:spPr>
          <a:xfrm>
            <a:off x="-251599" y="-341922"/>
            <a:ext cx="13418635" cy="1043744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690639" y="343182"/>
            <a:ext cx="9623522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Mind Over Matter</a:t>
            </a:r>
          </a:p>
        </p:txBody>
      </p:sp>
      <p:sp>
        <p:nvSpPr>
          <p:cNvPr id="165" name="Shape 165"/>
          <p:cNvSpPr/>
          <p:nvPr/>
        </p:nvSpPr>
        <p:spPr>
          <a:xfrm>
            <a:off x="365724" y="237445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 Hold the string in front of your face so that the lifesaver hangs about 6 inches from their eyes. </a:t>
            </a:r>
          </a:p>
        </p:txBody>
      </p:sp>
      <p:sp>
        <p:nvSpPr>
          <p:cNvPr id="166" name="Shape 166"/>
          <p:cNvSpPr/>
          <p:nvPr/>
        </p:nvSpPr>
        <p:spPr>
          <a:xfrm>
            <a:off x="365724" y="3513525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Your arms, elbows, and hands must not be touching anything.</a:t>
            </a:r>
          </a:p>
        </p:txBody>
      </p:sp>
      <p:sp>
        <p:nvSpPr>
          <p:cNvPr id="167" name="Shape 167"/>
          <p:cNvSpPr/>
          <p:nvPr/>
        </p:nvSpPr>
        <p:spPr>
          <a:xfrm>
            <a:off x="365724" y="465260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Make sure the lifesaver is still and not swinging.</a:t>
            </a:r>
          </a:p>
        </p:txBody>
      </p:sp>
      <p:sp>
        <p:nvSpPr>
          <p:cNvPr id="168" name="Shape 168"/>
          <p:cNvSpPr/>
          <p:nvPr/>
        </p:nvSpPr>
        <p:spPr>
          <a:xfrm>
            <a:off x="365724" y="5791675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Make the lifesaver start to swing just by using your mind power.</a:t>
            </a:r>
          </a:p>
        </p:txBody>
      </p:sp>
      <p:sp>
        <p:nvSpPr>
          <p:cNvPr id="169" name="Shape 169"/>
          <p:cNvSpPr/>
          <p:nvPr/>
        </p:nvSpPr>
        <p:spPr>
          <a:xfrm>
            <a:off x="365724" y="6930749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Focus carefully on the lifesaver and think “left, right,” while imagining it moving from left to right.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2"/>
      <p:bldP build="p" bldLvl="5" animBg="1" rev="0" advAuto="0" spid="165" grpId="1"/>
      <p:bldP build="p" bldLvl="5" animBg="1" rev="0" advAuto="0" spid="167" grpId="3"/>
      <p:bldP build="p" bldLvl="5" animBg="1" rev="0" advAuto="0" spid="169" grpId="5"/>
      <p:bldP build="p" bldLvl="5" animBg="1" rev="0" advAuto="0" spid="168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utterstock_541040569-small.jpg"/>
          <p:cNvPicPr>
            <a:picLocks noChangeAspect="1"/>
          </p:cNvPicPr>
          <p:nvPr/>
        </p:nvPicPr>
        <p:blipFill>
          <a:blip r:embed="rId2">
            <a:alphaModFix amt="36281"/>
            <a:extLst/>
          </a:blip>
          <a:stretch>
            <a:fillRect/>
          </a:stretch>
        </p:blipFill>
        <p:spPr>
          <a:xfrm>
            <a:off x="-251599" y="-341922"/>
            <a:ext cx="13418635" cy="10437443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1690639" y="343182"/>
            <a:ext cx="9623522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Mind Over Matter</a:t>
            </a:r>
          </a:p>
        </p:txBody>
      </p:sp>
      <p:sp>
        <p:nvSpPr>
          <p:cNvPr id="173" name="Shape 173"/>
          <p:cNvSpPr/>
          <p:nvPr/>
        </p:nvSpPr>
        <p:spPr>
          <a:xfrm>
            <a:off x="365724" y="237445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many of you were able to make the lifesaver follow my commands?</a:t>
            </a:r>
          </a:p>
        </p:txBody>
      </p:sp>
      <p:sp>
        <p:nvSpPr>
          <p:cNvPr id="174" name="Shape 174"/>
          <p:cNvSpPr/>
          <p:nvPr/>
        </p:nvSpPr>
        <p:spPr>
          <a:xfrm>
            <a:off x="365724" y="3513525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powerful is our mind?</a:t>
            </a:r>
          </a:p>
        </p:txBody>
      </p:sp>
      <p:sp>
        <p:nvSpPr>
          <p:cNvPr id="175" name="Shape 175"/>
          <p:cNvSpPr/>
          <p:nvPr/>
        </p:nvSpPr>
        <p:spPr>
          <a:xfrm>
            <a:off x="365724" y="465260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do our actions influence what we think and say to ourselves?</a:t>
            </a:r>
          </a:p>
        </p:txBody>
      </p:sp>
      <p:sp>
        <p:nvSpPr>
          <p:cNvPr id="176" name="Shape 176"/>
          <p:cNvSpPr/>
          <p:nvPr/>
        </p:nvSpPr>
        <p:spPr>
          <a:xfrm>
            <a:off x="365724" y="5791675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In what kinds of activities do your thoughts or self talk impact your behavior?</a:t>
            </a:r>
          </a:p>
        </p:txBody>
      </p:sp>
      <p:sp>
        <p:nvSpPr>
          <p:cNvPr id="177" name="Shape 177"/>
          <p:cNvSpPr/>
          <p:nvPr/>
        </p:nvSpPr>
        <p:spPr>
          <a:xfrm>
            <a:off x="365724" y="6930749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can our thoughts and self talk impact our goals?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5"/>
      <p:bldP build="p" bldLvl="5" animBg="1" rev="0" advAuto="0" spid="175" grpId="3"/>
      <p:bldP build="p" bldLvl="5" animBg="1" rev="0" advAuto="0" spid="176" grpId="4"/>
      <p:bldP build="p" bldLvl="5" animBg="1" rev="0" advAuto="0" spid="173" grpId="1"/>
      <p:bldP build="p" bldLvl="5" animBg="1" rev="0" advAuto="0" spid="17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utterstock_445347922-small.jpg"/>
          <p:cNvPicPr>
            <a:picLocks noChangeAspect="1"/>
          </p:cNvPicPr>
          <p:nvPr/>
        </p:nvPicPr>
        <p:blipFill>
          <a:blip r:embed="rId2">
            <a:alphaModFix amt="38548"/>
            <a:extLst/>
          </a:blip>
          <a:stretch>
            <a:fillRect/>
          </a:stretch>
        </p:blipFill>
        <p:spPr>
          <a:xfrm>
            <a:off x="-1052434" y="-95442"/>
            <a:ext cx="15109668" cy="1007434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343027" y="343182"/>
            <a:ext cx="8318746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Balloon Pop</a:t>
            </a:r>
          </a:p>
        </p:txBody>
      </p:sp>
      <p:sp>
        <p:nvSpPr>
          <p:cNvPr id="181" name="Shape 181"/>
          <p:cNvSpPr/>
          <p:nvPr/>
        </p:nvSpPr>
        <p:spPr>
          <a:xfrm>
            <a:off x="365724" y="237445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are some of the things that  make you angry, upset, mad, or frustrated?</a:t>
            </a:r>
          </a:p>
        </p:txBody>
      </p:sp>
      <p:sp>
        <p:nvSpPr>
          <p:cNvPr id="182" name="Shape 182"/>
          <p:cNvSpPr/>
          <p:nvPr/>
        </p:nvSpPr>
        <p:spPr>
          <a:xfrm>
            <a:off x="365724" y="3593113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did the balloon pop?</a:t>
            </a:r>
          </a:p>
        </p:txBody>
      </p:sp>
      <p:sp>
        <p:nvSpPr>
          <p:cNvPr id="183" name="Shape 183"/>
          <p:cNvSpPr/>
          <p:nvPr/>
        </p:nvSpPr>
        <p:spPr>
          <a:xfrm>
            <a:off x="365724" y="4379976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happens to opportunities, freedom, and self respect when we lose control and wind up in “The Flood Zone”?</a:t>
            </a:r>
          </a:p>
        </p:txBody>
      </p:sp>
      <p:sp>
        <p:nvSpPr>
          <p:cNvPr id="184" name="Shape 184"/>
          <p:cNvSpPr/>
          <p:nvPr/>
        </p:nvSpPr>
        <p:spPr>
          <a:xfrm>
            <a:off x="365724" y="5575774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Which of the items listen the board make you mad? Why or Why not?</a:t>
            </a:r>
          </a:p>
        </p:txBody>
      </p:sp>
      <p:sp>
        <p:nvSpPr>
          <p:cNvPr id="185" name="Shape 185"/>
          <p:cNvSpPr/>
          <p:nvPr/>
        </p:nvSpPr>
        <p:spPr>
          <a:xfrm>
            <a:off x="365724" y="6714849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do some people react to the items on the board in a negative way, and others do in a positive way?</a:t>
            </a:r>
          </a:p>
        </p:txBody>
      </p:sp>
      <p:sp>
        <p:nvSpPr>
          <p:cNvPr id="186" name="Shape 186"/>
          <p:cNvSpPr/>
          <p:nvPr/>
        </p:nvSpPr>
        <p:spPr>
          <a:xfrm>
            <a:off x="365724" y="7853924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Is it OK to be angry? Why or why not?</a:t>
            </a:r>
          </a:p>
        </p:txBody>
      </p:sp>
      <p:sp>
        <p:nvSpPr>
          <p:cNvPr id="187" name="Shape 187"/>
          <p:cNvSpPr/>
          <p:nvPr/>
        </p:nvSpPr>
        <p:spPr>
          <a:xfrm>
            <a:off x="365724" y="8561199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When is anger not OK?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1000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nodeType="with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  <p:bldP build="p" bldLvl="5" animBg="1" rev="0" advAuto="0" spid="183" grpId="3"/>
      <p:bldP build="p" bldLvl="5" animBg="1" rev="0" advAuto="0" spid="185" grpId="5"/>
      <p:bldP build="p" bldLvl="5" animBg="1" rev="0" advAuto="0" spid="186" grpId="6"/>
      <p:bldP build="p" bldLvl="5" animBg="1" rev="0" advAuto="0" spid="182" grpId="2"/>
      <p:bldP build="p" bldLvl="5" animBg="1" rev="0" advAuto="0" spid="187" grpId="7"/>
      <p:bldP build="p" bldLvl="5" animBg="1" rev="0" advAuto="0" spid="184" grpId="4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