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29" r:id="rId5"/>
    <p:sldId id="1030" r:id="rId6"/>
    <p:sldId id="1031" r:id="rId7"/>
    <p:sldId id="1032" r:id="rId8"/>
    <p:sldId id="1033" r:id="rId9"/>
    <p:sldId id="103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152" y="-8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A52A89A-09C8-5348-B500-34646FF6A02C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A52A89A-09C8-5348-B500-34646FF6A02C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837" r="3572" b="4100"/>
          <a:stretch/>
        </p:blipFill>
        <p:spPr>
          <a:xfrm>
            <a:off x="1600200" y="680563"/>
            <a:ext cx="5799370" cy="431235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6044" y="5410200"/>
            <a:ext cx="37571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Desire-Time-Effort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837" r="3572" b="4100"/>
          <a:stretch/>
        </p:blipFill>
        <p:spPr>
          <a:xfrm>
            <a:off x="3147160" y="1371600"/>
            <a:ext cx="2705450" cy="201174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1658" y="228600"/>
            <a:ext cx="465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Desire-Time-Effort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53658" y="4111823"/>
            <a:ext cx="3082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Path Through The Maze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" t="6174" r="4865" b="5746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315448" y="6478449"/>
              <a:ext cx="914400" cy="12903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7884" y="182050"/>
            <a:ext cx="684213" cy="30797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Start: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116455" y="6149109"/>
            <a:ext cx="709613" cy="30480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370531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" t="6174" r="4865" b="5746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>
              <a:off x="337160" y="6464084"/>
              <a:ext cx="762000" cy="14219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7884" y="182050"/>
            <a:ext cx="684213" cy="30797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Start: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116455" y="6149109"/>
            <a:ext cx="709613" cy="30480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Finish</a:t>
            </a:r>
          </a:p>
        </p:txBody>
      </p:sp>
      <p:sp>
        <p:nvSpPr>
          <p:cNvPr id="19" name="Freeform 5"/>
          <p:cNvSpPr>
            <a:spLocks noChangeAspect="1"/>
          </p:cNvSpPr>
          <p:nvPr/>
        </p:nvSpPr>
        <p:spPr bwMode="auto">
          <a:xfrm>
            <a:off x="886057" y="500418"/>
            <a:ext cx="2347237" cy="2087498"/>
          </a:xfrm>
          <a:custGeom>
            <a:avLst/>
            <a:gdLst>
              <a:gd name="T0" fmla="*/ 2147483647 w 1347"/>
              <a:gd name="T1" fmla="*/ 2147483647 h 1240"/>
              <a:gd name="T2" fmla="*/ 2147483647 w 1347"/>
              <a:gd name="T3" fmla="*/ 2147483647 h 1240"/>
              <a:gd name="T4" fmla="*/ 2147483647 w 1347"/>
              <a:gd name="T5" fmla="*/ 2147483647 h 1240"/>
              <a:gd name="T6" fmla="*/ 2147483647 w 1347"/>
              <a:gd name="T7" fmla="*/ 2147483647 h 1240"/>
              <a:gd name="T8" fmla="*/ 2147483647 w 1347"/>
              <a:gd name="T9" fmla="*/ 2147483647 h 1240"/>
              <a:gd name="T10" fmla="*/ 2147483647 w 1347"/>
              <a:gd name="T11" fmla="*/ 2147483647 h 1240"/>
              <a:gd name="T12" fmla="*/ 2147483647 w 1347"/>
              <a:gd name="T13" fmla="*/ 2147483647 h 1240"/>
              <a:gd name="T14" fmla="*/ 2147483647 w 1347"/>
              <a:gd name="T15" fmla="*/ 2147483647 h 1240"/>
              <a:gd name="T16" fmla="*/ 2147483647 w 1347"/>
              <a:gd name="T17" fmla="*/ 2147483647 h 1240"/>
              <a:gd name="T18" fmla="*/ 2147483647 w 1347"/>
              <a:gd name="T19" fmla="*/ 2147483647 h 1240"/>
              <a:gd name="T20" fmla="*/ 2147483647 w 1347"/>
              <a:gd name="T21" fmla="*/ 2147483647 h 1240"/>
              <a:gd name="T22" fmla="*/ 2147483647 w 1347"/>
              <a:gd name="T23" fmla="*/ 2147483647 h 1240"/>
              <a:gd name="T24" fmla="*/ 2147483647 w 1347"/>
              <a:gd name="T25" fmla="*/ 2147483647 h 1240"/>
              <a:gd name="T26" fmla="*/ 2147483647 w 1347"/>
              <a:gd name="T27" fmla="*/ 2147483647 h 1240"/>
              <a:gd name="T28" fmla="*/ 2147483647 w 1347"/>
              <a:gd name="T29" fmla="*/ 2147483647 h 1240"/>
              <a:gd name="T30" fmla="*/ 2147483647 w 1347"/>
              <a:gd name="T31" fmla="*/ 2147483647 h 1240"/>
              <a:gd name="T32" fmla="*/ 2147483647 w 1347"/>
              <a:gd name="T33" fmla="*/ 2147483647 h 1240"/>
              <a:gd name="T34" fmla="*/ 2147483647 w 1347"/>
              <a:gd name="T35" fmla="*/ 2147483647 h 1240"/>
              <a:gd name="T36" fmla="*/ 2147483647 w 1347"/>
              <a:gd name="T37" fmla="*/ 2147483647 h 1240"/>
              <a:gd name="T38" fmla="*/ 2147483647 w 1347"/>
              <a:gd name="T39" fmla="*/ 2147483647 h 1240"/>
              <a:gd name="T40" fmla="*/ 2147483647 w 1347"/>
              <a:gd name="T41" fmla="*/ 2147483647 h 1240"/>
              <a:gd name="T42" fmla="*/ 2147483647 w 1347"/>
              <a:gd name="T43" fmla="*/ 2147483647 h 1240"/>
              <a:gd name="T44" fmla="*/ 2147483647 w 1347"/>
              <a:gd name="T45" fmla="*/ 2147483647 h 1240"/>
              <a:gd name="T46" fmla="*/ 2147483647 w 1347"/>
              <a:gd name="T47" fmla="*/ 2147483647 h 1240"/>
              <a:gd name="T48" fmla="*/ 2147483647 w 1347"/>
              <a:gd name="T49" fmla="*/ 2147483647 h 1240"/>
              <a:gd name="T50" fmla="*/ 2147483647 w 1347"/>
              <a:gd name="T51" fmla="*/ 2147483647 h 1240"/>
              <a:gd name="T52" fmla="*/ 2147483647 w 1347"/>
              <a:gd name="T53" fmla="*/ 2147483647 h 1240"/>
              <a:gd name="T54" fmla="*/ 2147483647 w 1347"/>
              <a:gd name="T55" fmla="*/ 2147483647 h 1240"/>
              <a:gd name="T56" fmla="*/ 2147483647 w 1347"/>
              <a:gd name="T57" fmla="*/ 2147483647 h 1240"/>
              <a:gd name="T58" fmla="*/ 2147483647 w 1347"/>
              <a:gd name="T59" fmla="*/ 2147483647 h 1240"/>
              <a:gd name="T60" fmla="*/ 2147483647 w 1347"/>
              <a:gd name="T61" fmla="*/ 2147483647 h 1240"/>
              <a:gd name="T62" fmla="*/ 2147483647 w 1347"/>
              <a:gd name="T63" fmla="*/ 2147483647 h 1240"/>
              <a:gd name="T64" fmla="*/ 2147483647 w 1347"/>
              <a:gd name="T65" fmla="*/ 2147483647 h 1240"/>
              <a:gd name="T66" fmla="*/ 2147483647 w 1347"/>
              <a:gd name="T67" fmla="*/ 2147483647 h 1240"/>
              <a:gd name="T68" fmla="*/ 2147483647 w 1347"/>
              <a:gd name="T69" fmla="*/ 2147483647 h 1240"/>
              <a:gd name="T70" fmla="*/ 2147483647 w 1347"/>
              <a:gd name="T71" fmla="*/ 2147483647 h 1240"/>
              <a:gd name="T72" fmla="*/ 2147483647 w 1347"/>
              <a:gd name="T73" fmla="*/ 2147483647 h 1240"/>
              <a:gd name="T74" fmla="*/ 2147483647 w 1347"/>
              <a:gd name="T75" fmla="*/ 2147483647 h 1240"/>
              <a:gd name="T76" fmla="*/ 2147483647 w 1347"/>
              <a:gd name="T77" fmla="*/ 2147483647 h 1240"/>
              <a:gd name="T78" fmla="*/ 2147483647 w 1347"/>
              <a:gd name="T79" fmla="*/ 2147483647 h 1240"/>
              <a:gd name="T80" fmla="*/ 2147483647 w 1347"/>
              <a:gd name="T81" fmla="*/ 2147483647 h 1240"/>
              <a:gd name="T82" fmla="*/ 2147483647 w 1347"/>
              <a:gd name="T83" fmla="*/ 2147483647 h 12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47"/>
              <a:gd name="T127" fmla="*/ 0 h 1240"/>
              <a:gd name="T128" fmla="*/ 1347 w 1347"/>
              <a:gd name="T129" fmla="*/ 1240 h 1240"/>
              <a:gd name="connsiteX0" fmla="*/ 0 w 9889"/>
              <a:gd name="connsiteY0" fmla="*/ 0 h 9931"/>
              <a:gd name="connsiteX1" fmla="*/ 223 w 9889"/>
              <a:gd name="connsiteY1" fmla="*/ 629 h 9931"/>
              <a:gd name="connsiteX2" fmla="*/ 490 w 9889"/>
              <a:gd name="connsiteY2" fmla="*/ 1065 h 9931"/>
              <a:gd name="connsiteX3" fmla="*/ 891 w 9889"/>
              <a:gd name="connsiteY3" fmla="*/ 1887 h 9931"/>
              <a:gd name="connsiteX4" fmla="*/ 936 w 9889"/>
              <a:gd name="connsiteY4" fmla="*/ 2032 h 9931"/>
              <a:gd name="connsiteX5" fmla="*/ 980 w 9889"/>
              <a:gd name="connsiteY5" fmla="*/ 3145 h 9931"/>
              <a:gd name="connsiteX6" fmla="*/ 1114 w 9889"/>
              <a:gd name="connsiteY6" fmla="*/ 3194 h 9931"/>
              <a:gd name="connsiteX7" fmla="*/ 1381 w 9889"/>
              <a:gd name="connsiteY7" fmla="*/ 3339 h 9931"/>
              <a:gd name="connsiteX8" fmla="*/ 1649 w 9889"/>
              <a:gd name="connsiteY8" fmla="*/ 2952 h 9931"/>
              <a:gd name="connsiteX9" fmla="*/ 1738 w 9889"/>
              <a:gd name="connsiteY9" fmla="*/ 2661 h 9931"/>
              <a:gd name="connsiteX10" fmla="*/ 2005 w 9889"/>
              <a:gd name="connsiteY10" fmla="*/ 2758 h 9931"/>
              <a:gd name="connsiteX11" fmla="*/ 2406 w 9889"/>
              <a:gd name="connsiteY11" fmla="*/ 2274 h 9931"/>
              <a:gd name="connsiteX12" fmla="*/ 2718 w 9889"/>
              <a:gd name="connsiteY12" fmla="*/ 2661 h 9931"/>
              <a:gd name="connsiteX13" fmla="*/ 3163 w 9889"/>
              <a:gd name="connsiteY13" fmla="*/ 2613 h 9931"/>
              <a:gd name="connsiteX14" fmla="*/ 3608 w 9889"/>
              <a:gd name="connsiteY14" fmla="*/ 2419 h 9931"/>
              <a:gd name="connsiteX15" fmla="*/ 3876 w 9889"/>
              <a:gd name="connsiteY15" fmla="*/ 2177 h 9931"/>
              <a:gd name="connsiteX16" fmla="*/ 4143 w 9889"/>
              <a:gd name="connsiteY16" fmla="*/ 1790 h 9931"/>
              <a:gd name="connsiteX17" fmla="*/ 4232 w 9889"/>
              <a:gd name="connsiteY17" fmla="*/ 1645 h 9931"/>
              <a:gd name="connsiteX18" fmla="*/ 4366 w 9889"/>
              <a:gd name="connsiteY18" fmla="*/ 1694 h 9931"/>
              <a:gd name="connsiteX19" fmla="*/ 4321 w 9889"/>
              <a:gd name="connsiteY19" fmla="*/ 2177 h 9931"/>
              <a:gd name="connsiteX20" fmla="*/ 3876 w 9889"/>
              <a:gd name="connsiteY20" fmla="*/ 3000 h 9931"/>
              <a:gd name="connsiteX21" fmla="*/ 3475 w 9889"/>
              <a:gd name="connsiteY21" fmla="*/ 3242 h 9931"/>
              <a:gd name="connsiteX22" fmla="*/ 3430 w 9889"/>
              <a:gd name="connsiteY22" fmla="*/ 3726 h 9931"/>
              <a:gd name="connsiteX23" fmla="*/ 4188 w 9889"/>
              <a:gd name="connsiteY23" fmla="*/ 3532 h 9931"/>
              <a:gd name="connsiteX24" fmla="*/ 4677 w 9889"/>
              <a:gd name="connsiteY24" fmla="*/ 3194 h 9931"/>
              <a:gd name="connsiteX25" fmla="*/ 4722 w 9889"/>
              <a:gd name="connsiteY25" fmla="*/ 4161 h 9931"/>
              <a:gd name="connsiteX26" fmla="*/ 4811 w 9889"/>
              <a:gd name="connsiteY26" fmla="*/ 5081 h 9931"/>
              <a:gd name="connsiteX27" fmla="*/ 5034 w 9889"/>
              <a:gd name="connsiteY27" fmla="*/ 4887 h 9931"/>
              <a:gd name="connsiteX28" fmla="*/ 5301 w 9889"/>
              <a:gd name="connsiteY28" fmla="*/ 4742 h 9931"/>
              <a:gd name="connsiteX29" fmla="*/ 5435 w 9889"/>
              <a:gd name="connsiteY29" fmla="*/ 5323 h 9931"/>
              <a:gd name="connsiteX30" fmla="*/ 5346 w 9889"/>
              <a:gd name="connsiteY30" fmla="*/ 5710 h 9931"/>
              <a:gd name="connsiteX31" fmla="*/ 5034 w 9889"/>
              <a:gd name="connsiteY31" fmla="*/ 6532 h 9931"/>
              <a:gd name="connsiteX32" fmla="*/ 4544 w 9889"/>
              <a:gd name="connsiteY32" fmla="*/ 6629 h 9931"/>
              <a:gd name="connsiteX33" fmla="*/ 4143 w 9889"/>
              <a:gd name="connsiteY33" fmla="*/ 7742 h 9931"/>
              <a:gd name="connsiteX34" fmla="*/ 4455 w 9889"/>
              <a:gd name="connsiteY34" fmla="*/ 8129 h 9931"/>
              <a:gd name="connsiteX35" fmla="*/ 4009 w 9889"/>
              <a:gd name="connsiteY35" fmla="*/ 8855 h 9931"/>
              <a:gd name="connsiteX36" fmla="*/ 4366 w 9889"/>
              <a:gd name="connsiteY36" fmla="*/ 9823 h 9931"/>
              <a:gd name="connsiteX37" fmla="*/ 4677 w 9889"/>
              <a:gd name="connsiteY37" fmla="*/ 9871 h 9931"/>
              <a:gd name="connsiteX38" fmla="*/ 4856 w 9889"/>
              <a:gd name="connsiteY38" fmla="*/ 9581 h 9931"/>
              <a:gd name="connsiteX39" fmla="*/ 4989 w 9889"/>
              <a:gd name="connsiteY39" fmla="*/ 9000 h 9931"/>
              <a:gd name="connsiteX40" fmla="*/ 5034 w 9889"/>
              <a:gd name="connsiteY40" fmla="*/ 8855 h 9931"/>
              <a:gd name="connsiteX41" fmla="*/ 5791 w 9889"/>
              <a:gd name="connsiteY41" fmla="*/ 8516 h 9931"/>
              <a:gd name="connsiteX42" fmla="*/ 5702 w 9889"/>
              <a:gd name="connsiteY42" fmla="*/ 7887 h 9931"/>
              <a:gd name="connsiteX43" fmla="*/ 5747 w 9889"/>
              <a:gd name="connsiteY43" fmla="*/ 7065 h 9931"/>
              <a:gd name="connsiteX44" fmla="*/ 5969 w 9889"/>
              <a:gd name="connsiteY44" fmla="*/ 5613 h 9931"/>
              <a:gd name="connsiteX45" fmla="*/ 5836 w 9889"/>
              <a:gd name="connsiteY45" fmla="*/ 5129 h 9931"/>
              <a:gd name="connsiteX46" fmla="*/ 5925 w 9889"/>
              <a:gd name="connsiteY46" fmla="*/ 4500 h 9931"/>
              <a:gd name="connsiteX47" fmla="*/ 5836 w 9889"/>
              <a:gd name="connsiteY47" fmla="*/ 4161 h 9931"/>
              <a:gd name="connsiteX48" fmla="*/ 5969 w 9889"/>
              <a:gd name="connsiteY48" fmla="*/ 4210 h 9931"/>
              <a:gd name="connsiteX49" fmla="*/ 6103 w 9889"/>
              <a:gd name="connsiteY49" fmla="*/ 4161 h 9931"/>
              <a:gd name="connsiteX50" fmla="*/ 6058 w 9889"/>
              <a:gd name="connsiteY50" fmla="*/ 4016 h 9931"/>
              <a:gd name="connsiteX51" fmla="*/ 5925 w 9889"/>
              <a:gd name="connsiteY51" fmla="*/ 3290 h 9931"/>
              <a:gd name="connsiteX52" fmla="*/ 5925 w 9889"/>
              <a:gd name="connsiteY52" fmla="*/ 2419 h 9931"/>
              <a:gd name="connsiteX53" fmla="*/ 6192 w 9889"/>
              <a:gd name="connsiteY53" fmla="*/ 2081 h 9931"/>
              <a:gd name="connsiteX54" fmla="*/ 6147 w 9889"/>
              <a:gd name="connsiteY54" fmla="*/ 1887 h 9931"/>
              <a:gd name="connsiteX55" fmla="*/ 5880 w 9889"/>
              <a:gd name="connsiteY55" fmla="*/ 1694 h 9931"/>
              <a:gd name="connsiteX56" fmla="*/ 5702 w 9889"/>
              <a:gd name="connsiteY56" fmla="*/ 1306 h 9931"/>
              <a:gd name="connsiteX57" fmla="*/ 6771 w 9889"/>
              <a:gd name="connsiteY57" fmla="*/ 629 h 9931"/>
              <a:gd name="connsiteX58" fmla="*/ 7038 w 9889"/>
              <a:gd name="connsiteY58" fmla="*/ 726 h 9931"/>
              <a:gd name="connsiteX59" fmla="*/ 7127 w 9889"/>
              <a:gd name="connsiteY59" fmla="*/ 919 h 9931"/>
              <a:gd name="connsiteX60" fmla="*/ 7350 w 9889"/>
              <a:gd name="connsiteY60" fmla="*/ 1790 h 9931"/>
              <a:gd name="connsiteX61" fmla="*/ 7528 w 9889"/>
              <a:gd name="connsiteY61" fmla="*/ 1887 h 9931"/>
              <a:gd name="connsiteX62" fmla="*/ 8107 w 9889"/>
              <a:gd name="connsiteY62" fmla="*/ 1500 h 9931"/>
              <a:gd name="connsiteX63" fmla="*/ 8018 w 9889"/>
              <a:gd name="connsiteY63" fmla="*/ 1065 h 9931"/>
              <a:gd name="connsiteX64" fmla="*/ 9043 w 9889"/>
              <a:gd name="connsiteY64" fmla="*/ 677 h 9931"/>
              <a:gd name="connsiteX65" fmla="*/ 9488 w 9889"/>
              <a:gd name="connsiteY65" fmla="*/ 774 h 9931"/>
              <a:gd name="connsiteX66" fmla="*/ 9755 w 9889"/>
              <a:gd name="connsiteY66" fmla="*/ 1210 h 9931"/>
              <a:gd name="connsiteX67" fmla="*/ 9845 w 9889"/>
              <a:gd name="connsiteY67" fmla="*/ 1500 h 9931"/>
              <a:gd name="connsiteX68" fmla="*/ 9889 w 9889"/>
              <a:gd name="connsiteY68" fmla="*/ 1645 h 9931"/>
              <a:gd name="connsiteX69" fmla="*/ 9488 w 9889"/>
              <a:gd name="connsiteY69" fmla="*/ 2468 h 9931"/>
              <a:gd name="connsiteX70" fmla="*/ 9265 w 9889"/>
              <a:gd name="connsiteY70" fmla="*/ 1500 h 9931"/>
              <a:gd name="connsiteX71" fmla="*/ 8909 w 9889"/>
              <a:gd name="connsiteY71" fmla="*/ 1694 h 9931"/>
              <a:gd name="connsiteX72" fmla="*/ 8464 w 9889"/>
              <a:gd name="connsiteY72" fmla="*/ 2371 h 9931"/>
              <a:gd name="connsiteX73" fmla="*/ 7662 w 9889"/>
              <a:gd name="connsiteY73" fmla="*/ 3726 h 9931"/>
              <a:gd name="connsiteX74" fmla="*/ 7617 w 9889"/>
              <a:gd name="connsiteY74" fmla="*/ 3919 h 9931"/>
              <a:gd name="connsiteX75" fmla="*/ 7484 w 9889"/>
              <a:gd name="connsiteY75" fmla="*/ 4113 h 9931"/>
              <a:gd name="connsiteX76" fmla="*/ 7350 w 9889"/>
              <a:gd name="connsiteY76" fmla="*/ 5565 h 9931"/>
              <a:gd name="connsiteX77" fmla="*/ 7528 w 9889"/>
              <a:gd name="connsiteY77" fmla="*/ 6242 h 9931"/>
              <a:gd name="connsiteX78" fmla="*/ 8018 w 9889"/>
              <a:gd name="connsiteY78" fmla="*/ 6000 h 9931"/>
              <a:gd name="connsiteX79" fmla="*/ 7885 w 9889"/>
              <a:gd name="connsiteY79" fmla="*/ 5468 h 9931"/>
              <a:gd name="connsiteX80" fmla="*/ 8196 w 9889"/>
              <a:gd name="connsiteY80" fmla="*/ 5081 h 9931"/>
              <a:gd name="connsiteX81" fmla="*/ 8820 w 9889"/>
              <a:gd name="connsiteY81" fmla="*/ 5226 h 9931"/>
              <a:gd name="connsiteX82" fmla="*/ 8865 w 9889"/>
              <a:gd name="connsiteY82" fmla="*/ 4839 h 9931"/>
              <a:gd name="connsiteX83" fmla="*/ 8954 w 9889"/>
              <a:gd name="connsiteY83" fmla="*/ 4790 h 9931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91 w 10000"/>
              <a:gd name="connsiteY4" fmla="*/ 3167 h 10000"/>
              <a:gd name="connsiteX5" fmla="*/ 1127 w 10000"/>
              <a:gd name="connsiteY5" fmla="*/ 3216 h 10000"/>
              <a:gd name="connsiteX6" fmla="*/ 1397 w 10000"/>
              <a:gd name="connsiteY6" fmla="*/ 3362 h 10000"/>
              <a:gd name="connsiteX7" fmla="*/ 1668 w 10000"/>
              <a:gd name="connsiteY7" fmla="*/ 2973 h 10000"/>
              <a:gd name="connsiteX8" fmla="*/ 1758 w 10000"/>
              <a:gd name="connsiteY8" fmla="*/ 2679 h 10000"/>
              <a:gd name="connsiteX9" fmla="*/ 2028 w 10000"/>
              <a:gd name="connsiteY9" fmla="*/ 2777 h 10000"/>
              <a:gd name="connsiteX10" fmla="*/ 2433 w 10000"/>
              <a:gd name="connsiteY10" fmla="*/ 2290 h 10000"/>
              <a:gd name="connsiteX11" fmla="*/ 2749 w 10000"/>
              <a:gd name="connsiteY11" fmla="*/ 2679 h 10000"/>
              <a:gd name="connsiteX12" fmla="*/ 3199 w 10000"/>
              <a:gd name="connsiteY12" fmla="*/ 2631 h 10000"/>
              <a:gd name="connsiteX13" fmla="*/ 3648 w 10000"/>
              <a:gd name="connsiteY13" fmla="*/ 2436 h 10000"/>
              <a:gd name="connsiteX14" fmla="*/ 3920 w 10000"/>
              <a:gd name="connsiteY14" fmla="*/ 2192 h 10000"/>
              <a:gd name="connsiteX15" fmla="*/ 4190 w 10000"/>
              <a:gd name="connsiteY15" fmla="*/ 1802 h 10000"/>
              <a:gd name="connsiteX16" fmla="*/ 4280 w 10000"/>
              <a:gd name="connsiteY16" fmla="*/ 1656 h 10000"/>
              <a:gd name="connsiteX17" fmla="*/ 4415 w 10000"/>
              <a:gd name="connsiteY17" fmla="*/ 1706 h 10000"/>
              <a:gd name="connsiteX18" fmla="*/ 4370 w 10000"/>
              <a:gd name="connsiteY18" fmla="*/ 2192 h 10000"/>
              <a:gd name="connsiteX19" fmla="*/ 3920 w 10000"/>
              <a:gd name="connsiteY19" fmla="*/ 3021 h 10000"/>
              <a:gd name="connsiteX20" fmla="*/ 3514 w 10000"/>
              <a:gd name="connsiteY20" fmla="*/ 3265 h 10000"/>
              <a:gd name="connsiteX21" fmla="*/ 3469 w 10000"/>
              <a:gd name="connsiteY21" fmla="*/ 3752 h 10000"/>
              <a:gd name="connsiteX22" fmla="*/ 4235 w 10000"/>
              <a:gd name="connsiteY22" fmla="*/ 3557 h 10000"/>
              <a:gd name="connsiteX23" fmla="*/ 4729 w 10000"/>
              <a:gd name="connsiteY23" fmla="*/ 3216 h 10000"/>
              <a:gd name="connsiteX24" fmla="*/ 4775 w 10000"/>
              <a:gd name="connsiteY24" fmla="*/ 4190 h 10000"/>
              <a:gd name="connsiteX25" fmla="*/ 4865 w 10000"/>
              <a:gd name="connsiteY25" fmla="*/ 5116 h 10000"/>
              <a:gd name="connsiteX26" fmla="*/ 5091 w 10000"/>
              <a:gd name="connsiteY26" fmla="*/ 4921 h 10000"/>
              <a:gd name="connsiteX27" fmla="*/ 5361 w 10000"/>
              <a:gd name="connsiteY27" fmla="*/ 4775 h 10000"/>
              <a:gd name="connsiteX28" fmla="*/ 5496 w 10000"/>
              <a:gd name="connsiteY28" fmla="*/ 5360 h 10000"/>
              <a:gd name="connsiteX29" fmla="*/ 5406 w 10000"/>
              <a:gd name="connsiteY29" fmla="*/ 5750 h 10000"/>
              <a:gd name="connsiteX30" fmla="*/ 5091 w 10000"/>
              <a:gd name="connsiteY30" fmla="*/ 6577 h 10000"/>
              <a:gd name="connsiteX31" fmla="*/ 4595 w 10000"/>
              <a:gd name="connsiteY31" fmla="*/ 6675 h 10000"/>
              <a:gd name="connsiteX32" fmla="*/ 4190 w 10000"/>
              <a:gd name="connsiteY32" fmla="*/ 7796 h 10000"/>
              <a:gd name="connsiteX33" fmla="*/ 4505 w 10000"/>
              <a:gd name="connsiteY33" fmla="*/ 8185 h 10000"/>
              <a:gd name="connsiteX34" fmla="*/ 4054 w 10000"/>
              <a:gd name="connsiteY34" fmla="*/ 8917 h 10000"/>
              <a:gd name="connsiteX35" fmla="*/ 4415 w 10000"/>
              <a:gd name="connsiteY35" fmla="*/ 9891 h 10000"/>
              <a:gd name="connsiteX36" fmla="*/ 4729 w 10000"/>
              <a:gd name="connsiteY36" fmla="*/ 9940 h 10000"/>
              <a:gd name="connsiteX37" fmla="*/ 4911 w 10000"/>
              <a:gd name="connsiteY37" fmla="*/ 9648 h 10000"/>
              <a:gd name="connsiteX38" fmla="*/ 5045 w 10000"/>
              <a:gd name="connsiteY38" fmla="*/ 9063 h 10000"/>
              <a:gd name="connsiteX39" fmla="*/ 5091 w 10000"/>
              <a:gd name="connsiteY39" fmla="*/ 8917 h 10000"/>
              <a:gd name="connsiteX40" fmla="*/ 5856 w 10000"/>
              <a:gd name="connsiteY40" fmla="*/ 8575 h 10000"/>
              <a:gd name="connsiteX41" fmla="*/ 5766 w 10000"/>
              <a:gd name="connsiteY41" fmla="*/ 7942 h 10000"/>
              <a:gd name="connsiteX42" fmla="*/ 5812 w 10000"/>
              <a:gd name="connsiteY42" fmla="*/ 7114 h 10000"/>
              <a:gd name="connsiteX43" fmla="*/ 6036 w 10000"/>
              <a:gd name="connsiteY43" fmla="*/ 5652 h 10000"/>
              <a:gd name="connsiteX44" fmla="*/ 5902 w 10000"/>
              <a:gd name="connsiteY44" fmla="*/ 5165 h 10000"/>
              <a:gd name="connsiteX45" fmla="*/ 5992 w 10000"/>
              <a:gd name="connsiteY45" fmla="*/ 4531 h 10000"/>
              <a:gd name="connsiteX46" fmla="*/ 5902 w 10000"/>
              <a:gd name="connsiteY46" fmla="*/ 4190 h 10000"/>
              <a:gd name="connsiteX47" fmla="*/ 6036 w 10000"/>
              <a:gd name="connsiteY47" fmla="*/ 4239 h 10000"/>
              <a:gd name="connsiteX48" fmla="*/ 6172 w 10000"/>
              <a:gd name="connsiteY48" fmla="*/ 4190 h 10000"/>
              <a:gd name="connsiteX49" fmla="*/ 6126 w 10000"/>
              <a:gd name="connsiteY49" fmla="*/ 4044 h 10000"/>
              <a:gd name="connsiteX50" fmla="*/ 5992 w 10000"/>
              <a:gd name="connsiteY50" fmla="*/ 3313 h 10000"/>
              <a:gd name="connsiteX51" fmla="*/ 5992 w 10000"/>
              <a:gd name="connsiteY51" fmla="*/ 2436 h 10000"/>
              <a:gd name="connsiteX52" fmla="*/ 6262 w 10000"/>
              <a:gd name="connsiteY52" fmla="*/ 2095 h 10000"/>
              <a:gd name="connsiteX53" fmla="*/ 6216 w 10000"/>
              <a:gd name="connsiteY53" fmla="*/ 1900 h 10000"/>
              <a:gd name="connsiteX54" fmla="*/ 5946 w 10000"/>
              <a:gd name="connsiteY54" fmla="*/ 1706 h 10000"/>
              <a:gd name="connsiteX55" fmla="*/ 5766 w 10000"/>
              <a:gd name="connsiteY55" fmla="*/ 1315 h 10000"/>
              <a:gd name="connsiteX56" fmla="*/ 6847 w 10000"/>
              <a:gd name="connsiteY56" fmla="*/ 633 h 10000"/>
              <a:gd name="connsiteX57" fmla="*/ 7117 w 10000"/>
              <a:gd name="connsiteY57" fmla="*/ 731 h 10000"/>
              <a:gd name="connsiteX58" fmla="*/ 7207 w 10000"/>
              <a:gd name="connsiteY58" fmla="*/ 925 h 10000"/>
              <a:gd name="connsiteX59" fmla="*/ 7433 w 10000"/>
              <a:gd name="connsiteY59" fmla="*/ 1802 h 10000"/>
              <a:gd name="connsiteX60" fmla="*/ 7612 w 10000"/>
              <a:gd name="connsiteY60" fmla="*/ 1900 h 10000"/>
              <a:gd name="connsiteX61" fmla="*/ 8198 w 10000"/>
              <a:gd name="connsiteY61" fmla="*/ 1510 h 10000"/>
              <a:gd name="connsiteX62" fmla="*/ 8108 w 10000"/>
              <a:gd name="connsiteY62" fmla="*/ 1072 h 10000"/>
              <a:gd name="connsiteX63" fmla="*/ 9145 w 10000"/>
              <a:gd name="connsiteY63" fmla="*/ 682 h 10000"/>
              <a:gd name="connsiteX64" fmla="*/ 9594 w 10000"/>
              <a:gd name="connsiteY64" fmla="*/ 779 h 10000"/>
              <a:gd name="connsiteX65" fmla="*/ 9864 w 10000"/>
              <a:gd name="connsiteY65" fmla="*/ 1218 h 10000"/>
              <a:gd name="connsiteX66" fmla="*/ 9956 w 10000"/>
              <a:gd name="connsiteY66" fmla="*/ 1510 h 10000"/>
              <a:gd name="connsiteX67" fmla="*/ 10000 w 10000"/>
              <a:gd name="connsiteY67" fmla="*/ 1656 h 10000"/>
              <a:gd name="connsiteX68" fmla="*/ 9594 w 10000"/>
              <a:gd name="connsiteY68" fmla="*/ 2485 h 10000"/>
              <a:gd name="connsiteX69" fmla="*/ 9369 w 10000"/>
              <a:gd name="connsiteY69" fmla="*/ 1510 h 10000"/>
              <a:gd name="connsiteX70" fmla="*/ 9009 w 10000"/>
              <a:gd name="connsiteY70" fmla="*/ 1706 h 10000"/>
              <a:gd name="connsiteX71" fmla="*/ 8559 w 10000"/>
              <a:gd name="connsiteY71" fmla="*/ 2387 h 10000"/>
              <a:gd name="connsiteX72" fmla="*/ 7748 w 10000"/>
              <a:gd name="connsiteY72" fmla="*/ 3752 h 10000"/>
              <a:gd name="connsiteX73" fmla="*/ 7702 w 10000"/>
              <a:gd name="connsiteY73" fmla="*/ 3946 h 10000"/>
              <a:gd name="connsiteX74" fmla="*/ 7568 w 10000"/>
              <a:gd name="connsiteY74" fmla="*/ 4142 h 10000"/>
              <a:gd name="connsiteX75" fmla="*/ 7433 w 10000"/>
              <a:gd name="connsiteY75" fmla="*/ 5604 h 10000"/>
              <a:gd name="connsiteX76" fmla="*/ 7612 w 10000"/>
              <a:gd name="connsiteY76" fmla="*/ 6285 h 10000"/>
              <a:gd name="connsiteX77" fmla="*/ 8108 w 10000"/>
              <a:gd name="connsiteY77" fmla="*/ 6042 h 10000"/>
              <a:gd name="connsiteX78" fmla="*/ 7974 w 10000"/>
              <a:gd name="connsiteY78" fmla="*/ 5506 h 10000"/>
              <a:gd name="connsiteX79" fmla="*/ 8288 w 10000"/>
              <a:gd name="connsiteY79" fmla="*/ 5116 h 10000"/>
              <a:gd name="connsiteX80" fmla="*/ 8919 w 10000"/>
              <a:gd name="connsiteY80" fmla="*/ 5262 h 10000"/>
              <a:gd name="connsiteX81" fmla="*/ 8965 w 10000"/>
              <a:gd name="connsiteY81" fmla="*/ 4873 h 10000"/>
              <a:gd name="connsiteX82" fmla="*/ 9055 w 10000"/>
              <a:gd name="connsiteY82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91 w 10000"/>
              <a:gd name="connsiteY4" fmla="*/ 3167 h 10000"/>
              <a:gd name="connsiteX5" fmla="*/ 1167 w 10000"/>
              <a:gd name="connsiteY5" fmla="*/ 3518 h 10000"/>
              <a:gd name="connsiteX6" fmla="*/ 1397 w 10000"/>
              <a:gd name="connsiteY6" fmla="*/ 3362 h 10000"/>
              <a:gd name="connsiteX7" fmla="*/ 1668 w 10000"/>
              <a:gd name="connsiteY7" fmla="*/ 2973 h 10000"/>
              <a:gd name="connsiteX8" fmla="*/ 1758 w 10000"/>
              <a:gd name="connsiteY8" fmla="*/ 2679 h 10000"/>
              <a:gd name="connsiteX9" fmla="*/ 2028 w 10000"/>
              <a:gd name="connsiteY9" fmla="*/ 2777 h 10000"/>
              <a:gd name="connsiteX10" fmla="*/ 2433 w 10000"/>
              <a:gd name="connsiteY10" fmla="*/ 2290 h 10000"/>
              <a:gd name="connsiteX11" fmla="*/ 2749 w 10000"/>
              <a:gd name="connsiteY11" fmla="*/ 2679 h 10000"/>
              <a:gd name="connsiteX12" fmla="*/ 3199 w 10000"/>
              <a:gd name="connsiteY12" fmla="*/ 2631 h 10000"/>
              <a:gd name="connsiteX13" fmla="*/ 3648 w 10000"/>
              <a:gd name="connsiteY13" fmla="*/ 2436 h 10000"/>
              <a:gd name="connsiteX14" fmla="*/ 3920 w 10000"/>
              <a:gd name="connsiteY14" fmla="*/ 2192 h 10000"/>
              <a:gd name="connsiteX15" fmla="*/ 4190 w 10000"/>
              <a:gd name="connsiteY15" fmla="*/ 1802 h 10000"/>
              <a:gd name="connsiteX16" fmla="*/ 4280 w 10000"/>
              <a:gd name="connsiteY16" fmla="*/ 1656 h 10000"/>
              <a:gd name="connsiteX17" fmla="*/ 4415 w 10000"/>
              <a:gd name="connsiteY17" fmla="*/ 1706 h 10000"/>
              <a:gd name="connsiteX18" fmla="*/ 4370 w 10000"/>
              <a:gd name="connsiteY18" fmla="*/ 2192 h 10000"/>
              <a:gd name="connsiteX19" fmla="*/ 3920 w 10000"/>
              <a:gd name="connsiteY19" fmla="*/ 3021 h 10000"/>
              <a:gd name="connsiteX20" fmla="*/ 3514 w 10000"/>
              <a:gd name="connsiteY20" fmla="*/ 3265 h 10000"/>
              <a:gd name="connsiteX21" fmla="*/ 3469 w 10000"/>
              <a:gd name="connsiteY21" fmla="*/ 3752 h 10000"/>
              <a:gd name="connsiteX22" fmla="*/ 4235 w 10000"/>
              <a:gd name="connsiteY22" fmla="*/ 3557 h 10000"/>
              <a:gd name="connsiteX23" fmla="*/ 4729 w 10000"/>
              <a:gd name="connsiteY23" fmla="*/ 3216 h 10000"/>
              <a:gd name="connsiteX24" fmla="*/ 4775 w 10000"/>
              <a:gd name="connsiteY24" fmla="*/ 4190 h 10000"/>
              <a:gd name="connsiteX25" fmla="*/ 4865 w 10000"/>
              <a:gd name="connsiteY25" fmla="*/ 5116 h 10000"/>
              <a:gd name="connsiteX26" fmla="*/ 5091 w 10000"/>
              <a:gd name="connsiteY26" fmla="*/ 4921 h 10000"/>
              <a:gd name="connsiteX27" fmla="*/ 5361 w 10000"/>
              <a:gd name="connsiteY27" fmla="*/ 4775 h 10000"/>
              <a:gd name="connsiteX28" fmla="*/ 5496 w 10000"/>
              <a:gd name="connsiteY28" fmla="*/ 5360 h 10000"/>
              <a:gd name="connsiteX29" fmla="*/ 5406 w 10000"/>
              <a:gd name="connsiteY29" fmla="*/ 5750 h 10000"/>
              <a:gd name="connsiteX30" fmla="*/ 5091 w 10000"/>
              <a:gd name="connsiteY30" fmla="*/ 6577 h 10000"/>
              <a:gd name="connsiteX31" fmla="*/ 4595 w 10000"/>
              <a:gd name="connsiteY31" fmla="*/ 6675 h 10000"/>
              <a:gd name="connsiteX32" fmla="*/ 4190 w 10000"/>
              <a:gd name="connsiteY32" fmla="*/ 7796 h 10000"/>
              <a:gd name="connsiteX33" fmla="*/ 4505 w 10000"/>
              <a:gd name="connsiteY33" fmla="*/ 8185 h 10000"/>
              <a:gd name="connsiteX34" fmla="*/ 4054 w 10000"/>
              <a:gd name="connsiteY34" fmla="*/ 8917 h 10000"/>
              <a:gd name="connsiteX35" fmla="*/ 4415 w 10000"/>
              <a:gd name="connsiteY35" fmla="*/ 9891 h 10000"/>
              <a:gd name="connsiteX36" fmla="*/ 4729 w 10000"/>
              <a:gd name="connsiteY36" fmla="*/ 9940 h 10000"/>
              <a:gd name="connsiteX37" fmla="*/ 4911 w 10000"/>
              <a:gd name="connsiteY37" fmla="*/ 9648 h 10000"/>
              <a:gd name="connsiteX38" fmla="*/ 5045 w 10000"/>
              <a:gd name="connsiteY38" fmla="*/ 9063 h 10000"/>
              <a:gd name="connsiteX39" fmla="*/ 5091 w 10000"/>
              <a:gd name="connsiteY39" fmla="*/ 8917 h 10000"/>
              <a:gd name="connsiteX40" fmla="*/ 5856 w 10000"/>
              <a:gd name="connsiteY40" fmla="*/ 8575 h 10000"/>
              <a:gd name="connsiteX41" fmla="*/ 5766 w 10000"/>
              <a:gd name="connsiteY41" fmla="*/ 7942 h 10000"/>
              <a:gd name="connsiteX42" fmla="*/ 5812 w 10000"/>
              <a:gd name="connsiteY42" fmla="*/ 7114 h 10000"/>
              <a:gd name="connsiteX43" fmla="*/ 6036 w 10000"/>
              <a:gd name="connsiteY43" fmla="*/ 5652 h 10000"/>
              <a:gd name="connsiteX44" fmla="*/ 5902 w 10000"/>
              <a:gd name="connsiteY44" fmla="*/ 5165 h 10000"/>
              <a:gd name="connsiteX45" fmla="*/ 5992 w 10000"/>
              <a:gd name="connsiteY45" fmla="*/ 4531 h 10000"/>
              <a:gd name="connsiteX46" fmla="*/ 5902 w 10000"/>
              <a:gd name="connsiteY46" fmla="*/ 4190 h 10000"/>
              <a:gd name="connsiteX47" fmla="*/ 6036 w 10000"/>
              <a:gd name="connsiteY47" fmla="*/ 4239 h 10000"/>
              <a:gd name="connsiteX48" fmla="*/ 6172 w 10000"/>
              <a:gd name="connsiteY48" fmla="*/ 4190 h 10000"/>
              <a:gd name="connsiteX49" fmla="*/ 6126 w 10000"/>
              <a:gd name="connsiteY49" fmla="*/ 4044 h 10000"/>
              <a:gd name="connsiteX50" fmla="*/ 5992 w 10000"/>
              <a:gd name="connsiteY50" fmla="*/ 3313 h 10000"/>
              <a:gd name="connsiteX51" fmla="*/ 5992 w 10000"/>
              <a:gd name="connsiteY51" fmla="*/ 2436 h 10000"/>
              <a:gd name="connsiteX52" fmla="*/ 6262 w 10000"/>
              <a:gd name="connsiteY52" fmla="*/ 2095 h 10000"/>
              <a:gd name="connsiteX53" fmla="*/ 6216 w 10000"/>
              <a:gd name="connsiteY53" fmla="*/ 1900 h 10000"/>
              <a:gd name="connsiteX54" fmla="*/ 5946 w 10000"/>
              <a:gd name="connsiteY54" fmla="*/ 1706 h 10000"/>
              <a:gd name="connsiteX55" fmla="*/ 5766 w 10000"/>
              <a:gd name="connsiteY55" fmla="*/ 1315 h 10000"/>
              <a:gd name="connsiteX56" fmla="*/ 6847 w 10000"/>
              <a:gd name="connsiteY56" fmla="*/ 633 h 10000"/>
              <a:gd name="connsiteX57" fmla="*/ 7117 w 10000"/>
              <a:gd name="connsiteY57" fmla="*/ 731 h 10000"/>
              <a:gd name="connsiteX58" fmla="*/ 7207 w 10000"/>
              <a:gd name="connsiteY58" fmla="*/ 925 h 10000"/>
              <a:gd name="connsiteX59" fmla="*/ 7433 w 10000"/>
              <a:gd name="connsiteY59" fmla="*/ 1802 h 10000"/>
              <a:gd name="connsiteX60" fmla="*/ 7612 w 10000"/>
              <a:gd name="connsiteY60" fmla="*/ 1900 h 10000"/>
              <a:gd name="connsiteX61" fmla="*/ 8198 w 10000"/>
              <a:gd name="connsiteY61" fmla="*/ 1510 h 10000"/>
              <a:gd name="connsiteX62" fmla="*/ 8108 w 10000"/>
              <a:gd name="connsiteY62" fmla="*/ 1072 h 10000"/>
              <a:gd name="connsiteX63" fmla="*/ 9145 w 10000"/>
              <a:gd name="connsiteY63" fmla="*/ 682 h 10000"/>
              <a:gd name="connsiteX64" fmla="*/ 9594 w 10000"/>
              <a:gd name="connsiteY64" fmla="*/ 779 h 10000"/>
              <a:gd name="connsiteX65" fmla="*/ 9864 w 10000"/>
              <a:gd name="connsiteY65" fmla="*/ 1218 h 10000"/>
              <a:gd name="connsiteX66" fmla="*/ 9956 w 10000"/>
              <a:gd name="connsiteY66" fmla="*/ 1510 h 10000"/>
              <a:gd name="connsiteX67" fmla="*/ 10000 w 10000"/>
              <a:gd name="connsiteY67" fmla="*/ 1656 h 10000"/>
              <a:gd name="connsiteX68" fmla="*/ 9594 w 10000"/>
              <a:gd name="connsiteY68" fmla="*/ 2485 h 10000"/>
              <a:gd name="connsiteX69" fmla="*/ 9369 w 10000"/>
              <a:gd name="connsiteY69" fmla="*/ 1510 h 10000"/>
              <a:gd name="connsiteX70" fmla="*/ 9009 w 10000"/>
              <a:gd name="connsiteY70" fmla="*/ 1706 h 10000"/>
              <a:gd name="connsiteX71" fmla="*/ 8559 w 10000"/>
              <a:gd name="connsiteY71" fmla="*/ 2387 h 10000"/>
              <a:gd name="connsiteX72" fmla="*/ 7748 w 10000"/>
              <a:gd name="connsiteY72" fmla="*/ 3752 h 10000"/>
              <a:gd name="connsiteX73" fmla="*/ 7702 w 10000"/>
              <a:gd name="connsiteY73" fmla="*/ 3946 h 10000"/>
              <a:gd name="connsiteX74" fmla="*/ 7568 w 10000"/>
              <a:gd name="connsiteY74" fmla="*/ 4142 h 10000"/>
              <a:gd name="connsiteX75" fmla="*/ 7433 w 10000"/>
              <a:gd name="connsiteY75" fmla="*/ 5604 h 10000"/>
              <a:gd name="connsiteX76" fmla="*/ 7612 w 10000"/>
              <a:gd name="connsiteY76" fmla="*/ 6285 h 10000"/>
              <a:gd name="connsiteX77" fmla="*/ 8108 w 10000"/>
              <a:gd name="connsiteY77" fmla="*/ 6042 h 10000"/>
              <a:gd name="connsiteX78" fmla="*/ 7974 w 10000"/>
              <a:gd name="connsiteY78" fmla="*/ 5506 h 10000"/>
              <a:gd name="connsiteX79" fmla="*/ 8288 w 10000"/>
              <a:gd name="connsiteY79" fmla="*/ 5116 h 10000"/>
              <a:gd name="connsiteX80" fmla="*/ 8919 w 10000"/>
              <a:gd name="connsiteY80" fmla="*/ 5262 h 10000"/>
              <a:gd name="connsiteX81" fmla="*/ 8965 w 10000"/>
              <a:gd name="connsiteY81" fmla="*/ 4873 h 10000"/>
              <a:gd name="connsiteX82" fmla="*/ 9055 w 10000"/>
              <a:gd name="connsiteY82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91 w 10000"/>
              <a:gd name="connsiteY4" fmla="*/ 3167 h 10000"/>
              <a:gd name="connsiteX5" fmla="*/ 1167 w 10000"/>
              <a:gd name="connsiteY5" fmla="*/ 3518 h 10000"/>
              <a:gd name="connsiteX6" fmla="*/ 1668 w 10000"/>
              <a:gd name="connsiteY6" fmla="*/ 2973 h 10000"/>
              <a:gd name="connsiteX7" fmla="*/ 1758 w 10000"/>
              <a:gd name="connsiteY7" fmla="*/ 2679 h 10000"/>
              <a:gd name="connsiteX8" fmla="*/ 2028 w 10000"/>
              <a:gd name="connsiteY8" fmla="*/ 2777 h 10000"/>
              <a:gd name="connsiteX9" fmla="*/ 2433 w 10000"/>
              <a:gd name="connsiteY9" fmla="*/ 2290 h 10000"/>
              <a:gd name="connsiteX10" fmla="*/ 2749 w 10000"/>
              <a:gd name="connsiteY10" fmla="*/ 2679 h 10000"/>
              <a:gd name="connsiteX11" fmla="*/ 3199 w 10000"/>
              <a:gd name="connsiteY11" fmla="*/ 2631 h 10000"/>
              <a:gd name="connsiteX12" fmla="*/ 3648 w 10000"/>
              <a:gd name="connsiteY12" fmla="*/ 2436 h 10000"/>
              <a:gd name="connsiteX13" fmla="*/ 3920 w 10000"/>
              <a:gd name="connsiteY13" fmla="*/ 2192 h 10000"/>
              <a:gd name="connsiteX14" fmla="*/ 4190 w 10000"/>
              <a:gd name="connsiteY14" fmla="*/ 1802 h 10000"/>
              <a:gd name="connsiteX15" fmla="*/ 4280 w 10000"/>
              <a:gd name="connsiteY15" fmla="*/ 1656 h 10000"/>
              <a:gd name="connsiteX16" fmla="*/ 4415 w 10000"/>
              <a:gd name="connsiteY16" fmla="*/ 1706 h 10000"/>
              <a:gd name="connsiteX17" fmla="*/ 4370 w 10000"/>
              <a:gd name="connsiteY17" fmla="*/ 2192 h 10000"/>
              <a:gd name="connsiteX18" fmla="*/ 3920 w 10000"/>
              <a:gd name="connsiteY18" fmla="*/ 3021 h 10000"/>
              <a:gd name="connsiteX19" fmla="*/ 3514 w 10000"/>
              <a:gd name="connsiteY19" fmla="*/ 3265 h 10000"/>
              <a:gd name="connsiteX20" fmla="*/ 3469 w 10000"/>
              <a:gd name="connsiteY20" fmla="*/ 3752 h 10000"/>
              <a:gd name="connsiteX21" fmla="*/ 4235 w 10000"/>
              <a:gd name="connsiteY21" fmla="*/ 3557 h 10000"/>
              <a:gd name="connsiteX22" fmla="*/ 4729 w 10000"/>
              <a:gd name="connsiteY22" fmla="*/ 3216 h 10000"/>
              <a:gd name="connsiteX23" fmla="*/ 4775 w 10000"/>
              <a:gd name="connsiteY23" fmla="*/ 4190 h 10000"/>
              <a:gd name="connsiteX24" fmla="*/ 4865 w 10000"/>
              <a:gd name="connsiteY24" fmla="*/ 5116 h 10000"/>
              <a:gd name="connsiteX25" fmla="*/ 5091 w 10000"/>
              <a:gd name="connsiteY25" fmla="*/ 4921 h 10000"/>
              <a:gd name="connsiteX26" fmla="*/ 5361 w 10000"/>
              <a:gd name="connsiteY26" fmla="*/ 4775 h 10000"/>
              <a:gd name="connsiteX27" fmla="*/ 5496 w 10000"/>
              <a:gd name="connsiteY27" fmla="*/ 5360 h 10000"/>
              <a:gd name="connsiteX28" fmla="*/ 5406 w 10000"/>
              <a:gd name="connsiteY28" fmla="*/ 5750 h 10000"/>
              <a:gd name="connsiteX29" fmla="*/ 5091 w 10000"/>
              <a:gd name="connsiteY29" fmla="*/ 6577 h 10000"/>
              <a:gd name="connsiteX30" fmla="*/ 4595 w 10000"/>
              <a:gd name="connsiteY30" fmla="*/ 6675 h 10000"/>
              <a:gd name="connsiteX31" fmla="*/ 4190 w 10000"/>
              <a:gd name="connsiteY31" fmla="*/ 7796 h 10000"/>
              <a:gd name="connsiteX32" fmla="*/ 4505 w 10000"/>
              <a:gd name="connsiteY32" fmla="*/ 8185 h 10000"/>
              <a:gd name="connsiteX33" fmla="*/ 4054 w 10000"/>
              <a:gd name="connsiteY33" fmla="*/ 8917 h 10000"/>
              <a:gd name="connsiteX34" fmla="*/ 4415 w 10000"/>
              <a:gd name="connsiteY34" fmla="*/ 9891 h 10000"/>
              <a:gd name="connsiteX35" fmla="*/ 4729 w 10000"/>
              <a:gd name="connsiteY35" fmla="*/ 9940 h 10000"/>
              <a:gd name="connsiteX36" fmla="*/ 4911 w 10000"/>
              <a:gd name="connsiteY36" fmla="*/ 9648 h 10000"/>
              <a:gd name="connsiteX37" fmla="*/ 5045 w 10000"/>
              <a:gd name="connsiteY37" fmla="*/ 9063 h 10000"/>
              <a:gd name="connsiteX38" fmla="*/ 5091 w 10000"/>
              <a:gd name="connsiteY38" fmla="*/ 8917 h 10000"/>
              <a:gd name="connsiteX39" fmla="*/ 5856 w 10000"/>
              <a:gd name="connsiteY39" fmla="*/ 8575 h 10000"/>
              <a:gd name="connsiteX40" fmla="*/ 5766 w 10000"/>
              <a:gd name="connsiteY40" fmla="*/ 7942 h 10000"/>
              <a:gd name="connsiteX41" fmla="*/ 5812 w 10000"/>
              <a:gd name="connsiteY41" fmla="*/ 7114 h 10000"/>
              <a:gd name="connsiteX42" fmla="*/ 6036 w 10000"/>
              <a:gd name="connsiteY42" fmla="*/ 5652 h 10000"/>
              <a:gd name="connsiteX43" fmla="*/ 5902 w 10000"/>
              <a:gd name="connsiteY43" fmla="*/ 5165 h 10000"/>
              <a:gd name="connsiteX44" fmla="*/ 5992 w 10000"/>
              <a:gd name="connsiteY44" fmla="*/ 4531 h 10000"/>
              <a:gd name="connsiteX45" fmla="*/ 5902 w 10000"/>
              <a:gd name="connsiteY45" fmla="*/ 4190 h 10000"/>
              <a:gd name="connsiteX46" fmla="*/ 6036 w 10000"/>
              <a:gd name="connsiteY46" fmla="*/ 4239 h 10000"/>
              <a:gd name="connsiteX47" fmla="*/ 6172 w 10000"/>
              <a:gd name="connsiteY47" fmla="*/ 4190 h 10000"/>
              <a:gd name="connsiteX48" fmla="*/ 6126 w 10000"/>
              <a:gd name="connsiteY48" fmla="*/ 4044 h 10000"/>
              <a:gd name="connsiteX49" fmla="*/ 5992 w 10000"/>
              <a:gd name="connsiteY49" fmla="*/ 3313 h 10000"/>
              <a:gd name="connsiteX50" fmla="*/ 5992 w 10000"/>
              <a:gd name="connsiteY50" fmla="*/ 2436 h 10000"/>
              <a:gd name="connsiteX51" fmla="*/ 6262 w 10000"/>
              <a:gd name="connsiteY51" fmla="*/ 2095 h 10000"/>
              <a:gd name="connsiteX52" fmla="*/ 6216 w 10000"/>
              <a:gd name="connsiteY52" fmla="*/ 1900 h 10000"/>
              <a:gd name="connsiteX53" fmla="*/ 5946 w 10000"/>
              <a:gd name="connsiteY53" fmla="*/ 1706 h 10000"/>
              <a:gd name="connsiteX54" fmla="*/ 5766 w 10000"/>
              <a:gd name="connsiteY54" fmla="*/ 1315 h 10000"/>
              <a:gd name="connsiteX55" fmla="*/ 6847 w 10000"/>
              <a:gd name="connsiteY55" fmla="*/ 633 h 10000"/>
              <a:gd name="connsiteX56" fmla="*/ 7117 w 10000"/>
              <a:gd name="connsiteY56" fmla="*/ 731 h 10000"/>
              <a:gd name="connsiteX57" fmla="*/ 7207 w 10000"/>
              <a:gd name="connsiteY57" fmla="*/ 925 h 10000"/>
              <a:gd name="connsiteX58" fmla="*/ 7433 w 10000"/>
              <a:gd name="connsiteY58" fmla="*/ 1802 h 10000"/>
              <a:gd name="connsiteX59" fmla="*/ 7612 w 10000"/>
              <a:gd name="connsiteY59" fmla="*/ 1900 h 10000"/>
              <a:gd name="connsiteX60" fmla="*/ 8198 w 10000"/>
              <a:gd name="connsiteY60" fmla="*/ 1510 h 10000"/>
              <a:gd name="connsiteX61" fmla="*/ 8108 w 10000"/>
              <a:gd name="connsiteY61" fmla="*/ 1072 h 10000"/>
              <a:gd name="connsiteX62" fmla="*/ 9145 w 10000"/>
              <a:gd name="connsiteY62" fmla="*/ 682 h 10000"/>
              <a:gd name="connsiteX63" fmla="*/ 9594 w 10000"/>
              <a:gd name="connsiteY63" fmla="*/ 779 h 10000"/>
              <a:gd name="connsiteX64" fmla="*/ 9864 w 10000"/>
              <a:gd name="connsiteY64" fmla="*/ 1218 h 10000"/>
              <a:gd name="connsiteX65" fmla="*/ 9956 w 10000"/>
              <a:gd name="connsiteY65" fmla="*/ 1510 h 10000"/>
              <a:gd name="connsiteX66" fmla="*/ 10000 w 10000"/>
              <a:gd name="connsiteY66" fmla="*/ 1656 h 10000"/>
              <a:gd name="connsiteX67" fmla="*/ 9594 w 10000"/>
              <a:gd name="connsiteY67" fmla="*/ 2485 h 10000"/>
              <a:gd name="connsiteX68" fmla="*/ 9369 w 10000"/>
              <a:gd name="connsiteY68" fmla="*/ 1510 h 10000"/>
              <a:gd name="connsiteX69" fmla="*/ 9009 w 10000"/>
              <a:gd name="connsiteY69" fmla="*/ 1706 h 10000"/>
              <a:gd name="connsiteX70" fmla="*/ 8559 w 10000"/>
              <a:gd name="connsiteY70" fmla="*/ 2387 h 10000"/>
              <a:gd name="connsiteX71" fmla="*/ 7748 w 10000"/>
              <a:gd name="connsiteY71" fmla="*/ 3752 h 10000"/>
              <a:gd name="connsiteX72" fmla="*/ 7702 w 10000"/>
              <a:gd name="connsiteY72" fmla="*/ 3946 h 10000"/>
              <a:gd name="connsiteX73" fmla="*/ 7568 w 10000"/>
              <a:gd name="connsiteY73" fmla="*/ 4142 h 10000"/>
              <a:gd name="connsiteX74" fmla="*/ 7433 w 10000"/>
              <a:gd name="connsiteY74" fmla="*/ 5604 h 10000"/>
              <a:gd name="connsiteX75" fmla="*/ 7612 w 10000"/>
              <a:gd name="connsiteY75" fmla="*/ 6285 h 10000"/>
              <a:gd name="connsiteX76" fmla="*/ 8108 w 10000"/>
              <a:gd name="connsiteY76" fmla="*/ 6042 h 10000"/>
              <a:gd name="connsiteX77" fmla="*/ 7974 w 10000"/>
              <a:gd name="connsiteY77" fmla="*/ 5506 h 10000"/>
              <a:gd name="connsiteX78" fmla="*/ 8288 w 10000"/>
              <a:gd name="connsiteY78" fmla="*/ 5116 h 10000"/>
              <a:gd name="connsiteX79" fmla="*/ 8919 w 10000"/>
              <a:gd name="connsiteY79" fmla="*/ 5262 h 10000"/>
              <a:gd name="connsiteX80" fmla="*/ 8965 w 10000"/>
              <a:gd name="connsiteY80" fmla="*/ 4873 h 10000"/>
              <a:gd name="connsiteX81" fmla="*/ 9055 w 10000"/>
              <a:gd name="connsiteY81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91 w 10000"/>
              <a:gd name="connsiteY4" fmla="*/ 316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1758 w 10000"/>
              <a:gd name="connsiteY7" fmla="*/ 2679 h 10000"/>
              <a:gd name="connsiteX8" fmla="*/ 2028 w 10000"/>
              <a:gd name="connsiteY8" fmla="*/ 2777 h 10000"/>
              <a:gd name="connsiteX9" fmla="*/ 2433 w 10000"/>
              <a:gd name="connsiteY9" fmla="*/ 2290 h 10000"/>
              <a:gd name="connsiteX10" fmla="*/ 2749 w 10000"/>
              <a:gd name="connsiteY10" fmla="*/ 2679 h 10000"/>
              <a:gd name="connsiteX11" fmla="*/ 3199 w 10000"/>
              <a:gd name="connsiteY11" fmla="*/ 2631 h 10000"/>
              <a:gd name="connsiteX12" fmla="*/ 3648 w 10000"/>
              <a:gd name="connsiteY12" fmla="*/ 2436 h 10000"/>
              <a:gd name="connsiteX13" fmla="*/ 3920 w 10000"/>
              <a:gd name="connsiteY13" fmla="*/ 2192 h 10000"/>
              <a:gd name="connsiteX14" fmla="*/ 4190 w 10000"/>
              <a:gd name="connsiteY14" fmla="*/ 1802 h 10000"/>
              <a:gd name="connsiteX15" fmla="*/ 4280 w 10000"/>
              <a:gd name="connsiteY15" fmla="*/ 1656 h 10000"/>
              <a:gd name="connsiteX16" fmla="*/ 4415 w 10000"/>
              <a:gd name="connsiteY16" fmla="*/ 1706 h 10000"/>
              <a:gd name="connsiteX17" fmla="*/ 4370 w 10000"/>
              <a:gd name="connsiteY17" fmla="*/ 2192 h 10000"/>
              <a:gd name="connsiteX18" fmla="*/ 3920 w 10000"/>
              <a:gd name="connsiteY18" fmla="*/ 3021 h 10000"/>
              <a:gd name="connsiteX19" fmla="*/ 3514 w 10000"/>
              <a:gd name="connsiteY19" fmla="*/ 3265 h 10000"/>
              <a:gd name="connsiteX20" fmla="*/ 3469 w 10000"/>
              <a:gd name="connsiteY20" fmla="*/ 3752 h 10000"/>
              <a:gd name="connsiteX21" fmla="*/ 4235 w 10000"/>
              <a:gd name="connsiteY21" fmla="*/ 3557 h 10000"/>
              <a:gd name="connsiteX22" fmla="*/ 4729 w 10000"/>
              <a:gd name="connsiteY22" fmla="*/ 3216 h 10000"/>
              <a:gd name="connsiteX23" fmla="*/ 4775 w 10000"/>
              <a:gd name="connsiteY23" fmla="*/ 4190 h 10000"/>
              <a:gd name="connsiteX24" fmla="*/ 4865 w 10000"/>
              <a:gd name="connsiteY24" fmla="*/ 5116 h 10000"/>
              <a:gd name="connsiteX25" fmla="*/ 5091 w 10000"/>
              <a:gd name="connsiteY25" fmla="*/ 4921 h 10000"/>
              <a:gd name="connsiteX26" fmla="*/ 5361 w 10000"/>
              <a:gd name="connsiteY26" fmla="*/ 4775 h 10000"/>
              <a:gd name="connsiteX27" fmla="*/ 5496 w 10000"/>
              <a:gd name="connsiteY27" fmla="*/ 5360 h 10000"/>
              <a:gd name="connsiteX28" fmla="*/ 5406 w 10000"/>
              <a:gd name="connsiteY28" fmla="*/ 5750 h 10000"/>
              <a:gd name="connsiteX29" fmla="*/ 5091 w 10000"/>
              <a:gd name="connsiteY29" fmla="*/ 6577 h 10000"/>
              <a:gd name="connsiteX30" fmla="*/ 4595 w 10000"/>
              <a:gd name="connsiteY30" fmla="*/ 6675 h 10000"/>
              <a:gd name="connsiteX31" fmla="*/ 4190 w 10000"/>
              <a:gd name="connsiteY31" fmla="*/ 7796 h 10000"/>
              <a:gd name="connsiteX32" fmla="*/ 4505 w 10000"/>
              <a:gd name="connsiteY32" fmla="*/ 8185 h 10000"/>
              <a:gd name="connsiteX33" fmla="*/ 4054 w 10000"/>
              <a:gd name="connsiteY33" fmla="*/ 8917 h 10000"/>
              <a:gd name="connsiteX34" fmla="*/ 4415 w 10000"/>
              <a:gd name="connsiteY34" fmla="*/ 9891 h 10000"/>
              <a:gd name="connsiteX35" fmla="*/ 4729 w 10000"/>
              <a:gd name="connsiteY35" fmla="*/ 9940 h 10000"/>
              <a:gd name="connsiteX36" fmla="*/ 4911 w 10000"/>
              <a:gd name="connsiteY36" fmla="*/ 9648 h 10000"/>
              <a:gd name="connsiteX37" fmla="*/ 5045 w 10000"/>
              <a:gd name="connsiteY37" fmla="*/ 9063 h 10000"/>
              <a:gd name="connsiteX38" fmla="*/ 5091 w 10000"/>
              <a:gd name="connsiteY38" fmla="*/ 8917 h 10000"/>
              <a:gd name="connsiteX39" fmla="*/ 5856 w 10000"/>
              <a:gd name="connsiteY39" fmla="*/ 8575 h 10000"/>
              <a:gd name="connsiteX40" fmla="*/ 5766 w 10000"/>
              <a:gd name="connsiteY40" fmla="*/ 7942 h 10000"/>
              <a:gd name="connsiteX41" fmla="*/ 5812 w 10000"/>
              <a:gd name="connsiteY41" fmla="*/ 7114 h 10000"/>
              <a:gd name="connsiteX42" fmla="*/ 6036 w 10000"/>
              <a:gd name="connsiteY42" fmla="*/ 5652 h 10000"/>
              <a:gd name="connsiteX43" fmla="*/ 5902 w 10000"/>
              <a:gd name="connsiteY43" fmla="*/ 5165 h 10000"/>
              <a:gd name="connsiteX44" fmla="*/ 5992 w 10000"/>
              <a:gd name="connsiteY44" fmla="*/ 4531 h 10000"/>
              <a:gd name="connsiteX45" fmla="*/ 5902 w 10000"/>
              <a:gd name="connsiteY45" fmla="*/ 4190 h 10000"/>
              <a:gd name="connsiteX46" fmla="*/ 6036 w 10000"/>
              <a:gd name="connsiteY46" fmla="*/ 4239 h 10000"/>
              <a:gd name="connsiteX47" fmla="*/ 6172 w 10000"/>
              <a:gd name="connsiteY47" fmla="*/ 4190 h 10000"/>
              <a:gd name="connsiteX48" fmla="*/ 6126 w 10000"/>
              <a:gd name="connsiteY48" fmla="*/ 4044 h 10000"/>
              <a:gd name="connsiteX49" fmla="*/ 5992 w 10000"/>
              <a:gd name="connsiteY49" fmla="*/ 3313 h 10000"/>
              <a:gd name="connsiteX50" fmla="*/ 5992 w 10000"/>
              <a:gd name="connsiteY50" fmla="*/ 2436 h 10000"/>
              <a:gd name="connsiteX51" fmla="*/ 6262 w 10000"/>
              <a:gd name="connsiteY51" fmla="*/ 2095 h 10000"/>
              <a:gd name="connsiteX52" fmla="*/ 6216 w 10000"/>
              <a:gd name="connsiteY52" fmla="*/ 1900 h 10000"/>
              <a:gd name="connsiteX53" fmla="*/ 5946 w 10000"/>
              <a:gd name="connsiteY53" fmla="*/ 1706 h 10000"/>
              <a:gd name="connsiteX54" fmla="*/ 5766 w 10000"/>
              <a:gd name="connsiteY54" fmla="*/ 1315 h 10000"/>
              <a:gd name="connsiteX55" fmla="*/ 6847 w 10000"/>
              <a:gd name="connsiteY55" fmla="*/ 633 h 10000"/>
              <a:gd name="connsiteX56" fmla="*/ 7117 w 10000"/>
              <a:gd name="connsiteY56" fmla="*/ 731 h 10000"/>
              <a:gd name="connsiteX57" fmla="*/ 7207 w 10000"/>
              <a:gd name="connsiteY57" fmla="*/ 925 h 10000"/>
              <a:gd name="connsiteX58" fmla="*/ 7433 w 10000"/>
              <a:gd name="connsiteY58" fmla="*/ 1802 h 10000"/>
              <a:gd name="connsiteX59" fmla="*/ 7612 w 10000"/>
              <a:gd name="connsiteY59" fmla="*/ 1900 h 10000"/>
              <a:gd name="connsiteX60" fmla="*/ 8198 w 10000"/>
              <a:gd name="connsiteY60" fmla="*/ 1510 h 10000"/>
              <a:gd name="connsiteX61" fmla="*/ 8108 w 10000"/>
              <a:gd name="connsiteY61" fmla="*/ 1072 h 10000"/>
              <a:gd name="connsiteX62" fmla="*/ 9145 w 10000"/>
              <a:gd name="connsiteY62" fmla="*/ 682 h 10000"/>
              <a:gd name="connsiteX63" fmla="*/ 9594 w 10000"/>
              <a:gd name="connsiteY63" fmla="*/ 779 h 10000"/>
              <a:gd name="connsiteX64" fmla="*/ 9864 w 10000"/>
              <a:gd name="connsiteY64" fmla="*/ 1218 h 10000"/>
              <a:gd name="connsiteX65" fmla="*/ 9956 w 10000"/>
              <a:gd name="connsiteY65" fmla="*/ 1510 h 10000"/>
              <a:gd name="connsiteX66" fmla="*/ 10000 w 10000"/>
              <a:gd name="connsiteY66" fmla="*/ 1656 h 10000"/>
              <a:gd name="connsiteX67" fmla="*/ 9594 w 10000"/>
              <a:gd name="connsiteY67" fmla="*/ 2485 h 10000"/>
              <a:gd name="connsiteX68" fmla="*/ 9369 w 10000"/>
              <a:gd name="connsiteY68" fmla="*/ 1510 h 10000"/>
              <a:gd name="connsiteX69" fmla="*/ 9009 w 10000"/>
              <a:gd name="connsiteY69" fmla="*/ 1706 h 10000"/>
              <a:gd name="connsiteX70" fmla="*/ 8559 w 10000"/>
              <a:gd name="connsiteY70" fmla="*/ 2387 h 10000"/>
              <a:gd name="connsiteX71" fmla="*/ 7748 w 10000"/>
              <a:gd name="connsiteY71" fmla="*/ 3752 h 10000"/>
              <a:gd name="connsiteX72" fmla="*/ 7702 w 10000"/>
              <a:gd name="connsiteY72" fmla="*/ 3946 h 10000"/>
              <a:gd name="connsiteX73" fmla="*/ 7568 w 10000"/>
              <a:gd name="connsiteY73" fmla="*/ 4142 h 10000"/>
              <a:gd name="connsiteX74" fmla="*/ 7433 w 10000"/>
              <a:gd name="connsiteY74" fmla="*/ 5604 h 10000"/>
              <a:gd name="connsiteX75" fmla="*/ 7612 w 10000"/>
              <a:gd name="connsiteY75" fmla="*/ 6285 h 10000"/>
              <a:gd name="connsiteX76" fmla="*/ 8108 w 10000"/>
              <a:gd name="connsiteY76" fmla="*/ 6042 h 10000"/>
              <a:gd name="connsiteX77" fmla="*/ 7974 w 10000"/>
              <a:gd name="connsiteY77" fmla="*/ 5506 h 10000"/>
              <a:gd name="connsiteX78" fmla="*/ 8288 w 10000"/>
              <a:gd name="connsiteY78" fmla="*/ 5116 h 10000"/>
              <a:gd name="connsiteX79" fmla="*/ 8919 w 10000"/>
              <a:gd name="connsiteY79" fmla="*/ 5262 h 10000"/>
              <a:gd name="connsiteX80" fmla="*/ 8965 w 10000"/>
              <a:gd name="connsiteY80" fmla="*/ 4873 h 10000"/>
              <a:gd name="connsiteX81" fmla="*/ 9055 w 10000"/>
              <a:gd name="connsiteY81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1758 w 10000"/>
              <a:gd name="connsiteY7" fmla="*/ 2679 h 10000"/>
              <a:gd name="connsiteX8" fmla="*/ 2028 w 10000"/>
              <a:gd name="connsiteY8" fmla="*/ 2777 h 10000"/>
              <a:gd name="connsiteX9" fmla="*/ 2433 w 10000"/>
              <a:gd name="connsiteY9" fmla="*/ 2290 h 10000"/>
              <a:gd name="connsiteX10" fmla="*/ 2749 w 10000"/>
              <a:gd name="connsiteY10" fmla="*/ 2679 h 10000"/>
              <a:gd name="connsiteX11" fmla="*/ 3199 w 10000"/>
              <a:gd name="connsiteY11" fmla="*/ 2631 h 10000"/>
              <a:gd name="connsiteX12" fmla="*/ 3648 w 10000"/>
              <a:gd name="connsiteY12" fmla="*/ 2436 h 10000"/>
              <a:gd name="connsiteX13" fmla="*/ 3920 w 10000"/>
              <a:gd name="connsiteY13" fmla="*/ 2192 h 10000"/>
              <a:gd name="connsiteX14" fmla="*/ 4190 w 10000"/>
              <a:gd name="connsiteY14" fmla="*/ 1802 h 10000"/>
              <a:gd name="connsiteX15" fmla="*/ 4280 w 10000"/>
              <a:gd name="connsiteY15" fmla="*/ 1656 h 10000"/>
              <a:gd name="connsiteX16" fmla="*/ 4415 w 10000"/>
              <a:gd name="connsiteY16" fmla="*/ 1706 h 10000"/>
              <a:gd name="connsiteX17" fmla="*/ 4370 w 10000"/>
              <a:gd name="connsiteY17" fmla="*/ 2192 h 10000"/>
              <a:gd name="connsiteX18" fmla="*/ 3920 w 10000"/>
              <a:gd name="connsiteY18" fmla="*/ 3021 h 10000"/>
              <a:gd name="connsiteX19" fmla="*/ 3514 w 10000"/>
              <a:gd name="connsiteY19" fmla="*/ 3265 h 10000"/>
              <a:gd name="connsiteX20" fmla="*/ 3469 w 10000"/>
              <a:gd name="connsiteY20" fmla="*/ 3752 h 10000"/>
              <a:gd name="connsiteX21" fmla="*/ 4235 w 10000"/>
              <a:gd name="connsiteY21" fmla="*/ 3557 h 10000"/>
              <a:gd name="connsiteX22" fmla="*/ 4729 w 10000"/>
              <a:gd name="connsiteY22" fmla="*/ 3216 h 10000"/>
              <a:gd name="connsiteX23" fmla="*/ 4775 w 10000"/>
              <a:gd name="connsiteY23" fmla="*/ 4190 h 10000"/>
              <a:gd name="connsiteX24" fmla="*/ 4865 w 10000"/>
              <a:gd name="connsiteY24" fmla="*/ 5116 h 10000"/>
              <a:gd name="connsiteX25" fmla="*/ 5091 w 10000"/>
              <a:gd name="connsiteY25" fmla="*/ 4921 h 10000"/>
              <a:gd name="connsiteX26" fmla="*/ 5361 w 10000"/>
              <a:gd name="connsiteY26" fmla="*/ 4775 h 10000"/>
              <a:gd name="connsiteX27" fmla="*/ 5496 w 10000"/>
              <a:gd name="connsiteY27" fmla="*/ 5360 h 10000"/>
              <a:gd name="connsiteX28" fmla="*/ 5406 w 10000"/>
              <a:gd name="connsiteY28" fmla="*/ 5750 h 10000"/>
              <a:gd name="connsiteX29" fmla="*/ 5091 w 10000"/>
              <a:gd name="connsiteY29" fmla="*/ 6577 h 10000"/>
              <a:gd name="connsiteX30" fmla="*/ 4595 w 10000"/>
              <a:gd name="connsiteY30" fmla="*/ 6675 h 10000"/>
              <a:gd name="connsiteX31" fmla="*/ 4190 w 10000"/>
              <a:gd name="connsiteY31" fmla="*/ 7796 h 10000"/>
              <a:gd name="connsiteX32" fmla="*/ 4505 w 10000"/>
              <a:gd name="connsiteY32" fmla="*/ 8185 h 10000"/>
              <a:gd name="connsiteX33" fmla="*/ 4054 w 10000"/>
              <a:gd name="connsiteY33" fmla="*/ 8917 h 10000"/>
              <a:gd name="connsiteX34" fmla="*/ 4415 w 10000"/>
              <a:gd name="connsiteY34" fmla="*/ 9891 h 10000"/>
              <a:gd name="connsiteX35" fmla="*/ 4729 w 10000"/>
              <a:gd name="connsiteY35" fmla="*/ 9940 h 10000"/>
              <a:gd name="connsiteX36" fmla="*/ 4911 w 10000"/>
              <a:gd name="connsiteY36" fmla="*/ 9648 h 10000"/>
              <a:gd name="connsiteX37" fmla="*/ 5045 w 10000"/>
              <a:gd name="connsiteY37" fmla="*/ 9063 h 10000"/>
              <a:gd name="connsiteX38" fmla="*/ 5091 w 10000"/>
              <a:gd name="connsiteY38" fmla="*/ 8917 h 10000"/>
              <a:gd name="connsiteX39" fmla="*/ 5856 w 10000"/>
              <a:gd name="connsiteY39" fmla="*/ 8575 h 10000"/>
              <a:gd name="connsiteX40" fmla="*/ 5766 w 10000"/>
              <a:gd name="connsiteY40" fmla="*/ 7942 h 10000"/>
              <a:gd name="connsiteX41" fmla="*/ 5812 w 10000"/>
              <a:gd name="connsiteY41" fmla="*/ 7114 h 10000"/>
              <a:gd name="connsiteX42" fmla="*/ 6036 w 10000"/>
              <a:gd name="connsiteY42" fmla="*/ 5652 h 10000"/>
              <a:gd name="connsiteX43" fmla="*/ 5902 w 10000"/>
              <a:gd name="connsiteY43" fmla="*/ 5165 h 10000"/>
              <a:gd name="connsiteX44" fmla="*/ 5992 w 10000"/>
              <a:gd name="connsiteY44" fmla="*/ 4531 h 10000"/>
              <a:gd name="connsiteX45" fmla="*/ 5902 w 10000"/>
              <a:gd name="connsiteY45" fmla="*/ 4190 h 10000"/>
              <a:gd name="connsiteX46" fmla="*/ 6036 w 10000"/>
              <a:gd name="connsiteY46" fmla="*/ 4239 h 10000"/>
              <a:gd name="connsiteX47" fmla="*/ 6172 w 10000"/>
              <a:gd name="connsiteY47" fmla="*/ 4190 h 10000"/>
              <a:gd name="connsiteX48" fmla="*/ 6126 w 10000"/>
              <a:gd name="connsiteY48" fmla="*/ 4044 h 10000"/>
              <a:gd name="connsiteX49" fmla="*/ 5992 w 10000"/>
              <a:gd name="connsiteY49" fmla="*/ 3313 h 10000"/>
              <a:gd name="connsiteX50" fmla="*/ 5992 w 10000"/>
              <a:gd name="connsiteY50" fmla="*/ 2436 h 10000"/>
              <a:gd name="connsiteX51" fmla="*/ 6262 w 10000"/>
              <a:gd name="connsiteY51" fmla="*/ 2095 h 10000"/>
              <a:gd name="connsiteX52" fmla="*/ 6216 w 10000"/>
              <a:gd name="connsiteY52" fmla="*/ 1900 h 10000"/>
              <a:gd name="connsiteX53" fmla="*/ 5946 w 10000"/>
              <a:gd name="connsiteY53" fmla="*/ 1706 h 10000"/>
              <a:gd name="connsiteX54" fmla="*/ 5766 w 10000"/>
              <a:gd name="connsiteY54" fmla="*/ 1315 h 10000"/>
              <a:gd name="connsiteX55" fmla="*/ 6847 w 10000"/>
              <a:gd name="connsiteY55" fmla="*/ 633 h 10000"/>
              <a:gd name="connsiteX56" fmla="*/ 7117 w 10000"/>
              <a:gd name="connsiteY56" fmla="*/ 731 h 10000"/>
              <a:gd name="connsiteX57" fmla="*/ 7207 w 10000"/>
              <a:gd name="connsiteY57" fmla="*/ 925 h 10000"/>
              <a:gd name="connsiteX58" fmla="*/ 7433 w 10000"/>
              <a:gd name="connsiteY58" fmla="*/ 1802 h 10000"/>
              <a:gd name="connsiteX59" fmla="*/ 7612 w 10000"/>
              <a:gd name="connsiteY59" fmla="*/ 1900 h 10000"/>
              <a:gd name="connsiteX60" fmla="*/ 8198 w 10000"/>
              <a:gd name="connsiteY60" fmla="*/ 1510 h 10000"/>
              <a:gd name="connsiteX61" fmla="*/ 8108 w 10000"/>
              <a:gd name="connsiteY61" fmla="*/ 1072 h 10000"/>
              <a:gd name="connsiteX62" fmla="*/ 9145 w 10000"/>
              <a:gd name="connsiteY62" fmla="*/ 682 h 10000"/>
              <a:gd name="connsiteX63" fmla="*/ 9594 w 10000"/>
              <a:gd name="connsiteY63" fmla="*/ 779 h 10000"/>
              <a:gd name="connsiteX64" fmla="*/ 9864 w 10000"/>
              <a:gd name="connsiteY64" fmla="*/ 1218 h 10000"/>
              <a:gd name="connsiteX65" fmla="*/ 9956 w 10000"/>
              <a:gd name="connsiteY65" fmla="*/ 1510 h 10000"/>
              <a:gd name="connsiteX66" fmla="*/ 10000 w 10000"/>
              <a:gd name="connsiteY66" fmla="*/ 1656 h 10000"/>
              <a:gd name="connsiteX67" fmla="*/ 9594 w 10000"/>
              <a:gd name="connsiteY67" fmla="*/ 2485 h 10000"/>
              <a:gd name="connsiteX68" fmla="*/ 9369 w 10000"/>
              <a:gd name="connsiteY68" fmla="*/ 1510 h 10000"/>
              <a:gd name="connsiteX69" fmla="*/ 9009 w 10000"/>
              <a:gd name="connsiteY69" fmla="*/ 1706 h 10000"/>
              <a:gd name="connsiteX70" fmla="*/ 8559 w 10000"/>
              <a:gd name="connsiteY70" fmla="*/ 2387 h 10000"/>
              <a:gd name="connsiteX71" fmla="*/ 7748 w 10000"/>
              <a:gd name="connsiteY71" fmla="*/ 3752 h 10000"/>
              <a:gd name="connsiteX72" fmla="*/ 7702 w 10000"/>
              <a:gd name="connsiteY72" fmla="*/ 3946 h 10000"/>
              <a:gd name="connsiteX73" fmla="*/ 7568 w 10000"/>
              <a:gd name="connsiteY73" fmla="*/ 4142 h 10000"/>
              <a:gd name="connsiteX74" fmla="*/ 7433 w 10000"/>
              <a:gd name="connsiteY74" fmla="*/ 5604 h 10000"/>
              <a:gd name="connsiteX75" fmla="*/ 7612 w 10000"/>
              <a:gd name="connsiteY75" fmla="*/ 6285 h 10000"/>
              <a:gd name="connsiteX76" fmla="*/ 8108 w 10000"/>
              <a:gd name="connsiteY76" fmla="*/ 6042 h 10000"/>
              <a:gd name="connsiteX77" fmla="*/ 7974 w 10000"/>
              <a:gd name="connsiteY77" fmla="*/ 5506 h 10000"/>
              <a:gd name="connsiteX78" fmla="*/ 8288 w 10000"/>
              <a:gd name="connsiteY78" fmla="*/ 5116 h 10000"/>
              <a:gd name="connsiteX79" fmla="*/ 8919 w 10000"/>
              <a:gd name="connsiteY79" fmla="*/ 5262 h 10000"/>
              <a:gd name="connsiteX80" fmla="*/ 8965 w 10000"/>
              <a:gd name="connsiteY80" fmla="*/ 4873 h 10000"/>
              <a:gd name="connsiteX81" fmla="*/ 9055 w 10000"/>
              <a:gd name="connsiteY81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679 h 10000"/>
              <a:gd name="connsiteX10" fmla="*/ 3199 w 10000"/>
              <a:gd name="connsiteY10" fmla="*/ 2631 h 10000"/>
              <a:gd name="connsiteX11" fmla="*/ 3648 w 10000"/>
              <a:gd name="connsiteY11" fmla="*/ 2436 h 10000"/>
              <a:gd name="connsiteX12" fmla="*/ 3920 w 10000"/>
              <a:gd name="connsiteY12" fmla="*/ 2192 h 10000"/>
              <a:gd name="connsiteX13" fmla="*/ 4190 w 10000"/>
              <a:gd name="connsiteY13" fmla="*/ 1802 h 10000"/>
              <a:gd name="connsiteX14" fmla="*/ 4280 w 10000"/>
              <a:gd name="connsiteY14" fmla="*/ 1656 h 10000"/>
              <a:gd name="connsiteX15" fmla="*/ 4415 w 10000"/>
              <a:gd name="connsiteY15" fmla="*/ 1706 h 10000"/>
              <a:gd name="connsiteX16" fmla="*/ 4370 w 10000"/>
              <a:gd name="connsiteY16" fmla="*/ 2192 h 10000"/>
              <a:gd name="connsiteX17" fmla="*/ 3920 w 10000"/>
              <a:gd name="connsiteY17" fmla="*/ 3021 h 10000"/>
              <a:gd name="connsiteX18" fmla="*/ 3514 w 10000"/>
              <a:gd name="connsiteY18" fmla="*/ 3265 h 10000"/>
              <a:gd name="connsiteX19" fmla="*/ 3469 w 10000"/>
              <a:gd name="connsiteY19" fmla="*/ 3752 h 10000"/>
              <a:gd name="connsiteX20" fmla="*/ 4235 w 10000"/>
              <a:gd name="connsiteY20" fmla="*/ 3557 h 10000"/>
              <a:gd name="connsiteX21" fmla="*/ 4729 w 10000"/>
              <a:gd name="connsiteY21" fmla="*/ 3216 h 10000"/>
              <a:gd name="connsiteX22" fmla="*/ 4775 w 10000"/>
              <a:gd name="connsiteY22" fmla="*/ 4190 h 10000"/>
              <a:gd name="connsiteX23" fmla="*/ 4865 w 10000"/>
              <a:gd name="connsiteY23" fmla="*/ 5116 h 10000"/>
              <a:gd name="connsiteX24" fmla="*/ 5091 w 10000"/>
              <a:gd name="connsiteY24" fmla="*/ 4921 h 10000"/>
              <a:gd name="connsiteX25" fmla="*/ 5361 w 10000"/>
              <a:gd name="connsiteY25" fmla="*/ 4775 h 10000"/>
              <a:gd name="connsiteX26" fmla="*/ 5496 w 10000"/>
              <a:gd name="connsiteY26" fmla="*/ 5360 h 10000"/>
              <a:gd name="connsiteX27" fmla="*/ 5406 w 10000"/>
              <a:gd name="connsiteY27" fmla="*/ 5750 h 10000"/>
              <a:gd name="connsiteX28" fmla="*/ 5091 w 10000"/>
              <a:gd name="connsiteY28" fmla="*/ 6577 h 10000"/>
              <a:gd name="connsiteX29" fmla="*/ 4595 w 10000"/>
              <a:gd name="connsiteY29" fmla="*/ 6675 h 10000"/>
              <a:gd name="connsiteX30" fmla="*/ 4190 w 10000"/>
              <a:gd name="connsiteY30" fmla="*/ 7796 h 10000"/>
              <a:gd name="connsiteX31" fmla="*/ 4505 w 10000"/>
              <a:gd name="connsiteY31" fmla="*/ 8185 h 10000"/>
              <a:gd name="connsiteX32" fmla="*/ 4054 w 10000"/>
              <a:gd name="connsiteY32" fmla="*/ 8917 h 10000"/>
              <a:gd name="connsiteX33" fmla="*/ 4415 w 10000"/>
              <a:gd name="connsiteY33" fmla="*/ 9891 h 10000"/>
              <a:gd name="connsiteX34" fmla="*/ 4729 w 10000"/>
              <a:gd name="connsiteY34" fmla="*/ 9940 h 10000"/>
              <a:gd name="connsiteX35" fmla="*/ 4911 w 10000"/>
              <a:gd name="connsiteY35" fmla="*/ 9648 h 10000"/>
              <a:gd name="connsiteX36" fmla="*/ 5045 w 10000"/>
              <a:gd name="connsiteY36" fmla="*/ 9063 h 10000"/>
              <a:gd name="connsiteX37" fmla="*/ 5091 w 10000"/>
              <a:gd name="connsiteY37" fmla="*/ 8917 h 10000"/>
              <a:gd name="connsiteX38" fmla="*/ 5856 w 10000"/>
              <a:gd name="connsiteY38" fmla="*/ 8575 h 10000"/>
              <a:gd name="connsiteX39" fmla="*/ 5766 w 10000"/>
              <a:gd name="connsiteY39" fmla="*/ 7942 h 10000"/>
              <a:gd name="connsiteX40" fmla="*/ 5812 w 10000"/>
              <a:gd name="connsiteY40" fmla="*/ 7114 h 10000"/>
              <a:gd name="connsiteX41" fmla="*/ 6036 w 10000"/>
              <a:gd name="connsiteY41" fmla="*/ 5652 h 10000"/>
              <a:gd name="connsiteX42" fmla="*/ 5902 w 10000"/>
              <a:gd name="connsiteY42" fmla="*/ 5165 h 10000"/>
              <a:gd name="connsiteX43" fmla="*/ 5992 w 10000"/>
              <a:gd name="connsiteY43" fmla="*/ 4531 h 10000"/>
              <a:gd name="connsiteX44" fmla="*/ 5902 w 10000"/>
              <a:gd name="connsiteY44" fmla="*/ 4190 h 10000"/>
              <a:gd name="connsiteX45" fmla="*/ 6036 w 10000"/>
              <a:gd name="connsiteY45" fmla="*/ 4239 h 10000"/>
              <a:gd name="connsiteX46" fmla="*/ 6172 w 10000"/>
              <a:gd name="connsiteY46" fmla="*/ 4190 h 10000"/>
              <a:gd name="connsiteX47" fmla="*/ 6126 w 10000"/>
              <a:gd name="connsiteY47" fmla="*/ 4044 h 10000"/>
              <a:gd name="connsiteX48" fmla="*/ 5992 w 10000"/>
              <a:gd name="connsiteY48" fmla="*/ 3313 h 10000"/>
              <a:gd name="connsiteX49" fmla="*/ 5992 w 10000"/>
              <a:gd name="connsiteY49" fmla="*/ 2436 h 10000"/>
              <a:gd name="connsiteX50" fmla="*/ 6262 w 10000"/>
              <a:gd name="connsiteY50" fmla="*/ 2095 h 10000"/>
              <a:gd name="connsiteX51" fmla="*/ 6216 w 10000"/>
              <a:gd name="connsiteY51" fmla="*/ 1900 h 10000"/>
              <a:gd name="connsiteX52" fmla="*/ 5946 w 10000"/>
              <a:gd name="connsiteY52" fmla="*/ 1706 h 10000"/>
              <a:gd name="connsiteX53" fmla="*/ 5766 w 10000"/>
              <a:gd name="connsiteY53" fmla="*/ 1315 h 10000"/>
              <a:gd name="connsiteX54" fmla="*/ 6847 w 10000"/>
              <a:gd name="connsiteY54" fmla="*/ 633 h 10000"/>
              <a:gd name="connsiteX55" fmla="*/ 7117 w 10000"/>
              <a:gd name="connsiteY55" fmla="*/ 731 h 10000"/>
              <a:gd name="connsiteX56" fmla="*/ 7207 w 10000"/>
              <a:gd name="connsiteY56" fmla="*/ 925 h 10000"/>
              <a:gd name="connsiteX57" fmla="*/ 7433 w 10000"/>
              <a:gd name="connsiteY57" fmla="*/ 1802 h 10000"/>
              <a:gd name="connsiteX58" fmla="*/ 7612 w 10000"/>
              <a:gd name="connsiteY58" fmla="*/ 1900 h 10000"/>
              <a:gd name="connsiteX59" fmla="*/ 8198 w 10000"/>
              <a:gd name="connsiteY59" fmla="*/ 1510 h 10000"/>
              <a:gd name="connsiteX60" fmla="*/ 8108 w 10000"/>
              <a:gd name="connsiteY60" fmla="*/ 1072 h 10000"/>
              <a:gd name="connsiteX61" fmla="*/ 9145 w 10000"/>
              <a:gd name="connsiteY61" fmla="*/ 682 h 10000"/>
              <a:gd name="connsiteX62" fmla="*/ 9594 w 10000"/>
              <a:gd name="connsiteY62" fmla="*/ 779 h 10000"/>
              <a:gd name="connsiteX63" fmla="*/ 9864 w 10000"/>
              <a:gd name="connsiteY63" fmla="*/ 1218 h 10000"/>
              <a:gd name="connsiteX64" fmla="*/ 9956 w 10000"/>
              <a:gd name="connsiteY64" fmla="*/ 1510 h 10000"/>
              <a:gd name="connsiteX65" fmla="*/ 10000 w 10000"/>
              <a:gd name="connsiteY65" fmla="*/ 1656 h 10000"/>
              <a:gd name="connsiteX66" fmla="*/ 9594 w 10000"/>
              <a:gd name="connsiteY66" fmla="*/ 2485 h 10000"/>
              <a:gd name="connsiteX67" fmla="*/ 9369 w 10000"/>
              <a:gd name="connsiteY67" fmla="*/ 1510 h 10000"/>
              <a:gd name="connsiteX68" fmla="*/ 9009 w 10000"/>
              <a:gd name="connsiteY68" fmla="*/ 1706 h 10000"/>
              <a:gd name="connsiteX69" fmla="*/ 8559 w 10000"/>
              <a:gd name="connsiteY69" fmla="*/ 2387 h 10000"/>
              <a:gd name="connsiteX70" fmla="*/ 7748 w 10000"/>
              <a:gd name="connsiteY70" fmla="*/ 3752 h 10000"/>
              <a:gd name="connsiteX71" fmla="*/ 7702 w 10000"/>
              <a:gd name="connsiteY71" fmla="*/ 3946 h 10000"/>
              <a:gd name="connsiteX72" fmla="*/ 7568 w 10000"/>
              <a:gd name="connsiteY72" fmla="*/ 4142 h 10000"/>
              <a:gd name="connsiteX73" fmla="*/ 7433 w 10000"/>
              <a:gd name="connsiteY73" fmla="*/ 5604 h 10000"/>
              <a:gd name="connsiteX74" fmla="*/ 7612 w 10000"/>
              <a:gd name="connsiteY74" fmla="*/ 6285 h 10000"/>
              <a:gd name="connsiteX75" fmla="*/ 8108 w 10000"/>
              <a:gd name="connsiteY75" fmla="*/ 6042 h 10000"/>
              <a:gd name="connsiteX76" fmla="*/ 7974 w 10000"/>
              <a:gd name="connsiteY76" fmla="*/ 5506 h 10000"/>
              <a:gd name="connsiteX77" fmla="*/ 8288 w 10000"/>
              <a:gd name="connsiteY77" fmla="*/ 5116 h 10000"/>
              <a:gd name="connsiteX78" fmla="*/ 8919 w 10000"/>
              <a:gd name="connsiteY78" fmla="*/ 5262 h 10000"/>
              <a:gd name="connsiteX79" fmla="*/ 8965 w 10000"/>
              <a:gd name="connsiteY79" fmla="*/ 4873 h 10000"/>
              <a:gd name="connsiteX80" fmla="*/ 9055 w 10000"/>
              <a:gd name="connsiteY80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199 w 10000"/>
              <a:gd name="connsiteY10" fmla="*/ 2631 h 10000"/>
              <a:gd name="connsiteX11" fmla="*/ 3648 w 10000"/>
              <a:gd name="connsiteY11" fmla="*/ 2436 h 10000"/>
              <a:gd name="connsiteX12" fmla="*/ 3920 w 10000"/>
              <a:gd name="connsiteY12" fmla="*/ 2192 h 10000"/>
              <a:gd name="connsiteX13" fmla="*/ 4190 w 10000"/>
              <a:gd name="connsiteY13" fmla="*/ 1802 h 10000"/>
              <a:gd name="connsiteX14" fmla="*/ 4280 w 10000"/>
              <a:gd name="connsiteY14" fmla="*/ 1656 h 10000"/>
              <a:gd name="connsiteX15" fmla="*/ 4415 w 10000"/>
              <a:gd name="connsiteY15" fmla="*/ 1706 h 10000"/>
              <a:gd name="connsiteX16" fmla="*/ 4370 w 10000"/>
              <a:gd name="connsiteY16" fmla="*/ 2192 h 10000"/>
              <a:gd name="connsiteX17" fmla="*/ 3920 w 10000"/>
              <a:gd name="connsiteY17" fmla="*/ 3021 h 10000"/>
              <a:gd name="connsiteX18" fmla="*/ 3514 w 10000"/>
              <a:gd name="connsiteY18" fmla="*/ 3265 h 10000"/>
              <a:gd name="connsiteX19" fmla="*/ 3469 w 10000"/>
              <a:gd name="connsiteY19" fmla="*/ 3752 h 10000"/>
              <a:gd name="connsiteX20" fmla="*/ 4235 w 10000"/>
              <a:gd name="connsiteY20" fmla="*/ 3557 h 10000"/>
              <a:gd name="connsiteX21" fmla="*/ 4729 w 10000"/>
              <a:gd name="connsiteY21" fmla="*/ 3216 h 10000"/>
              <a:gd name="connsiteX22" fmla="*/ 4775 w 10000"/>
              <a:gd name="connsiteY22" fmla="*/ 4190 h 10000"/>
              <a:gd name="connsiteX23" fmla="*/ 4865 w 10000"/>
              <a:gd name="connsiteY23" fmla="*/ 5116 h 10000"/>
              <a:gd name="connsiteX24" fmla="*/ 5091 w 10000"/>
              <a:gd name="connsiteY24" fmla="*/ 4921 h 10000"/>
              <a:gd name="connsiteX25" fmla="*/ 5361 w 10000"/>
              <a:gd name="connsiteY25" fmla="*/ 4775 h 10000"/>
              <a:gd name="connsiteX26" fmla="*/ 5496 w 10000"/>
              <a:gd name="connsiteY26" fmla="*/ 5360 h 10000"/>
              <a:gd name="connsiteX27" fmla="*/ 5406 w 10000"/>
              <a:gd name="connsiteY27" fmla="*/ 5750 h 10000"/>
              <a:gd name="connsiteX28" fmla="*/ 5091 w 10000"/>
              <a:gd name="connsiteY28" fmla="*/ 6577 h 10000"/>
              <a:gd name="connsiteX29" fmla="*/ 4595 w 10000"/>
              <a:gd name="connsiteY29" fmla="*/ 6675 h 10000"/>
              <a:gd name="connsiteX30" fmla="*/ 4190 w 10000"/>
              <a:gd name="connsiteY30" fmla="*/ 7796 h 10000"/>
              <a:gd name="connsiteX31" fmla="*/ 4505 w 10000"/>
              <a:gd name="connsiteY31" fmla="*/ 8185 h 10000"/>
              <a:gd name="connsiteX32" fmla="*/ 4054 w 10000"/>
              <a:gd name="connsiteY32" fmla="*/ 8917 h 10000"/>
              <a:gd name="connsiteX33" fmla="*/ 4415 w 10000"/>
              <a:gd name="connsiteY33" fmla="*/ 9891 h 10000"/>
              <a:gd name="connsiteX34" fmla="*/ 4729 w 10000"/>
              <a:gd name="connsiteY34" fmla="*/ 9940 h 10000"/>
              <a:gd name="connsiteX35" fmla="*/ 4911 w 10000"/>
              <a:gd name="connsiteY35" fmla="*/ 9648 h 10000"/>
              <a:gd name="connsiteX36" fmla="*/ 5045 w 10000"/>
              <a:gd name="connsiteY36" fmla="*/ 9063 h 10000"/>
              <a:gd name="connsiteX37" fmla="*/ 5091 w 10000"/>
              <a:gd name="connsiteY37" fmla="*/ 8917 h 10000"/>
              <a:gd name="connsiteX38" fmla="*/ 5856 w 10000"/>
              <a:gd name="connsiteY38" fmla="*/ 8575 h 10000"/>
              <a:gd name="connsiteX39" fmla="*/ 5766 w 10000"/>
              <a:gd name="connsiteY39" fmla="*/ 7942 h 10000"/>
              <a:gd name="connsiteX40" fmla="*/ 5812 w 10000"/>
              <a:gd name="connsiteY40" fmla="*/ 7114 h 10000"/>
              <a:gd name="connsiteX41" fmla="*/ 6036 w 10000"/>
              <a:gd name="connsiteY41" fmla="*/ 5652 h 10000"/>
              <a:gd name="connsiteX42" fmla="*/ 5902 w 10000"/>
              <a:gd name="connsiteY42" fmla="*/ 5165 h 10000"/>
              <a:gd name="connsiteX43" fmla="*/ 5992 w 10000"/>
              <a:gd name="connsiteY43" fmla="*/ 4531 h 10000"/>
              <a:gd name="connsiteX44" fmla="*/ 5902 w 10000"/>
              <a:gd name="connsiteY44" fmla="*/ 4190 h 10000"/>
              <a:gd name="connsiteX45" fmla="*/ 6036 w 10000"/>
              <a:gd name="connsiteY45" fmla="*/ 4239 h 10000"/>
              <a:gd name="connsiteX46" fmla="*/ 6172 w 10000"/>
              <a:gd name="connsiteY46" fmla="*/ 4190 h 10000"/>
              <a:gd name="connsiteX47" fmla="*/ 6126 w 10000"/>
              <a:gd name="connsiteY47" fmla="*/ 4044 h 10000"/>
              <a:gd name="connsiteX48" fmla="*/ 5992 w 10000"/>
              <a:gd name="connsiteY48" fmla="*/ 3313 h 10000"/>
              <a:gd name="connsiteX49" fmla="*/ 5992 w 10000"/>
              <a:gd name="connsiteY49" fmla="*/ 2436 h 10000"/>
              <a:gd name="connsiteX50" fmla="*/ 6262 w 10000"/>
              <a:gd name="connsiteY50" fmla="*/ 2095 h 10000"/>
              <a:gd name="connsiteX51" fmla="*/ 6216 w 10000"/>
              <a:gd name="connsiteY51" fmla="*/ 1900 h 10000"/>
              <a:gd name="connsiteX52" fmla="*/ 5946 w 10000"/>
              <a:gd name="connsiteY52" fmla="*/ 1706 h 10000"/>
              <a:gd name="connsiteX53" fmla="*/ 5766 w 10000"/>
              <a:gd name="connsiteY53" fmla="*/ 1315 h 10000"/>
              <a:gd name="connsiteX54" fmla="*/ 6847 w 10000"/>
              <a:gd name="connsiteY54" fmla="*/ 633 h 10000"/>
              <a:gd name="connsiteX55" fmla="*/ 7117 w 10000"/>
              <a:gd name="connsiteY55" fmla="*/ 731 h 10000"/>
              <a:gd name="connsiteX56" fmla="*/ 7207 w 10000"/>
              <a:gd name="connsiteY56" fmla="*/ 925 h 10000"/>
              <a:gd name="connsiteX57" fmla="*/ 7433 w 10000"/>
              <a:gd name="connsiteY57" fmla="*/ 1802 h 10000"/>
              <a:gd name="connsiteX58" fmla="*/ 7612 w 10000"/>
              <a:gd name="connsiteY58" fmla="*/ 1900 h 10000"/>
              <a:gd name="connsiteX59" fmla="*/ 8198 w 10000"/>
              <a:gd name="connsiteY59" fmla="*/ 1510 h 10000"/>
              <a:gd name="connsiteX60" fmla="*/ 8108 w 10000"/>
              <a:gd name="connsiteY60" fmla="*/ 1072 h 10000"/>
              <a:gd name="connsiteX61" fmla="*/ 9145 w 10000"/>
              <a:gd name="connsiteY61" fmla="*/ 682 h 10000"/>
              <a:gd name="connsiteX62" fmla="*/ 9594 w 10000"/>
              <a:gd name="connsiteY62" fmla="*/ 779 h 10000"/>
              <a:gd name="connsiteX63" fmla="*/ 9864 w 10000"/>
              <a:gd name="connsiteY63" fmla="*/ 1218 h 10000"/>
              <a:gd name="connsiteX64" fmla="*/ 9956 w 10000"/>
              <a:gd name="connsiteY64" fmla="*/ 1510 h 10000"/>
              <a:gd name="connsiteX65" fmla="*/ 10000 w 10000"/>
              <a:gd name="connsiteY65" fmla="*/ 1656 h 10000"/>
              <a:gd name="connsiteX66" fmla="*/ 9594 w 10000"/>
              <a:gd name="connsiteY66" fmla="*/ 2485 h 10000"/>
              <a:gd name="connsiteX67" fmla="*/ 9369 w 10000"/>
              <a:gd name="connsiteY67" fmla="*/ 1510 h 10000"/>
              <a:gd name="connsiteX68" fmla="*/ 9009 w 10000"/>
              <a:gd name="connsiteY68" fmla="*/ 1706 h 10000"/>
              <a:gd name="connsiteX69" fmla="*/ 8559 w 10000"/>
              <a:gd name="connsiteY69" fmla="*/ 2387 h 10000"/>
              <a:gd name="connsiteX70" fmla="*/ 7748 w 10000"/>
              <a:gd name="connsiteY70" fmla="*/ 3752 h 10000"/>
              <a:gd name="connsiteX71" fmla="*/ 7702 w 10000"/>
              <a:gd name="connsiteY71" fmla="*/ 3946 h 10000"/>
              <a:gd name="connsiteX72" fmla="*/ 7568 w 10000"/>
              <a:gd name="connsiteY72" fmla="*/ 4142 h 10000"/>
              <a:gd name="connsiteX73" fmla="*/ 7433 w 10000"/>
              <a:gd name="connsiteY73" fmla="*/ 5604 h 10000"/>
              <a:gd name="connsiteX74" fmla="*/ 7612 w 10000"/>
              <a:gd name="connsiteY74" fmla="*/ 6285 h 10000"/>
              <a:gd name="connsiteX75" fmla="*/ 8108 w 10000"/>
              <a:gd name="connsiteY75" fmla="*/ 6042 h 10000"/>
              <a:gd name="connsiteX76" fmla="*/ 7974 w 10000"/>
              <a:gd name="connsiteY76" fmla="*/ 5506 h 10000"/>
              <a:gd name="connsiteX77" fmla="*/ 8288 w 10000"/>
              <a:gd name="connsiteY77" fmla="*/ 5116 h 10000"/>
              <a:gd name="connsiteX78" fmla="*/ 8919 w 10000"/>
              <a:gd name="connsiteY78" fmla="*/ 5262 h 10000"/>
              <a:gd name="connsiteX79" fmla="*/ 8965 w 10000"/>
              <a:gd name="connsiteY79" fmla="*/ 4873 h 10000"/>
              <a:gd name="connsiteX80" fmla="*/ 9055 w 10000"/>
              <a:gd name="connsiteY80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648 w 10000"/>
              <a:gd name="connsiteY10" fmla="*/ 2436 h 10000"/>
              <a:gd name="connsiteX11" fmla="*/ 3920 w 10000"/>
              <a:gd name="connsiteY11" fmla="*/ 2192 h 10000"/>
              <a:gd name="connsiteX12" fmla="*/ 4190 w 10000"/>
              <a:gd name="connsiteY12" fmla="*/ 1802 h 10000"/>
              <a:gd name="connsiteX13" fmla="*/ 4280 w 10000"/>
              <a:gd name="connsiteY13" fmla="*/ 1656 h 10000"/>
              <a:gd name="connsiteX14" fmla="*/ 4415 w 10000"/>
              <a:gd name="connsiteY14" fmla="*/ 1706 h 10000"/>
              <a:gd name="connsiteX15" fmla="*/ 4370 w 10000"/>
              <a:gd name="connsiteY15" fmla="*/ 2192 h 10000"/>
              <a:gd name="connsiteX16" fmla="*/ 3920 w 10000"/>
              <a:gd name="connsiteY16" fmla="*/ 3021 h 10000"/>
              <a:gd name="connsiteX17" fmla="*/ 3514 w 10000"/>
              <a:gd name="connsiteY17" fmla="*/ 3265 h 10000"/>
              <a:gd name="connsiteX18" fmla="*/ 3469 w 10000"/>
              <a:gd name="connsiteY18" fmla="*/ 3752 h 10000"/>
              <a:gd name="connsiteX19" fmla="*/ 4235 w 10000"/>
              <a:gd name="connsiteY19" fmla="*/ 3557 h 10000"/>
              <a:gd name="connsiteX20" fmla="*/ 4729 w 10000"/>
              <a:gd name="connsiteY20" fmla="*/ 3216 h 10000"/>
              <a:gd name="connsiteX21" fmla="*/ 4775 w 10000"/>
              <a:gd name="connsiteY21" fmla="*/ 4190 h 10000"/>
              <a:gd name="connsiteX22" fmla="*/ 4865 w 10000"/>
              <a:gd name="connsiteY22" fmla="*/ 5116 h 10000"/>
              <a:gd name="connsiteX23" fmla="*/ 5091 w 10000"/>
              <a:gd name="connsiteY23" fmla="*/ 4921 h 10000"/>
              <a:gd name="connsiteX24" fmla="*/ 5361 w 10000"/>
              <a:gd name="connsiteY24" fmla="*/ 4775 h 10000"/>
              <a:gd name="connsiteX25" fmla="*/ 5496 w 10000"/>
              <a:gd name="connsiteY25" fmla="*/ 5360 h 10000"/>
              <a:gd name="connsiteX26" fmla="*/ 5406 w 10000"/>
              <a:gd name="connsiteY26" fmla="*/ 5750 h 10000"/>
              <a:gd name="connsiteX27" fmla="*/ 5091 w 10000"/>
              <a:gd name="connsiteY27" fmla="*/ 6577 h 10000"/>
              <a:gd name="connsiteX28" fmla="*/ 4595 w 10000"/>
              <a:gd name="connsiteY28" fmla="*/ 6675 h 10000"/>
              <a:gd name="connsiteX29" fmla="*/ 4190 w 10000"/>
              <a:gd name="connsiteY29" fmla="*/ 7796 h 10000"/>
              <a:gd name="connsiteX30" fmla="*/ 4505 w 10000"/>
              <a:gd name="connsiteY30" fmla="*/ 8185 h 10000"/>
              <a:gd name="connsiteX31" fmla="*/ 4054 w 10000"/>
              <a:gd name="connsiteY31" fmla="*/ 8917 h 10000"/>
              <a:gd name="connsiteX32" fmla="*/ 4415 w 10000"/>
              <a:gd name="connsiteY32" fmla="*/ 9891 h 10000"/>
              <a:gd name="connsiteX33" fmla="*/ 4729 w 10000"/>
              <a:gd name="connsiteY33" fmla="*/ 9940 h 10000"/>
              <a:gd name="connsiteX34" fmla="*/ 4911 w 10000"/>
              <a:gd name="connsiteY34" fmla="*/ 9648 h 10000"/>
              <a:gd name="connsiteX35" fmla="*/ 5045 w 10000"/>
              <a:gd name="connsiteY35" fmla="*/ 9063 h 10000"/>
              <a:gd name="connsiteX36" fmla="*/ 5091 w 10000"/>
              <a:gd name="connsiteY36" fmla="*/ 8917 h 10000"/>
              <a:gd name="connsiteX37" fmla="*/ 5856 w 10000"/>
              <a:gd name="connsiteY37" fmla="*/ 8575 h 10000"/>
              <a:gd name="connsiteX38" fmla="*/ 5766 w 10000"/>
              <a:gd name="connsiteY38" fmla="*/ 7942 h 10000"/>
              <a:gd name="connsiteX39" fmla="*/ 5812 w 10000"/>
              <a:gd name="connsiteY39" fmla="*/ 7114 h 10000"/>
              <a:gd name="connsiteX40" fmla="*/ 6036 w 10000"/>
              <a:gd name="connsiteY40" fmla="*/ 5652 h 10000"/>
              <a:gd name="connsiteX41" fmla="*/ 5902 w 10000"/>
              <a:gd name="connsiteY41" fmla="*/ 5165 h 10000"/>
              <a:gd name="connsiteX42" fmla="*/ 5992 w 10000"/>
              <a:gd name="connsiteY42" fmla="*/ 4531 h 10000"/>
              <a:gd name="connsiteX43" fmla="*/ 5902 w 10000"/>
              <a:gd name="connsiteY43" fmla="*/ 4190 h 10000"/>
              <a:gd name="connsiteX44" fmla="*/ 6036 w 10000"/>
              <a:gd name="connsiteY44" fmla="*/ 4239 h 10000"/>
              <a:gd name="connsiteX45" fmla="*/ 6172 w 10000"/>
              <a:gd name="connsiteY45" fmla="*/ 4190 h 10000"/>
              <a:gd name="connsiteX46" fmla="*/ 6126 w 10000"/>
              <a:gd name="connsiteY46" fmla="*/ 4044 h 10000"/>
              <a:gd name="connsiteX47" fmla="*/ 5992 w 10000"/>
              <a:gd name="connsiteY47" fmla="*/ 3313 h 10000"/>
              <a:gd name="connsiteX48" fmla="*/ 5992 w 10000"/>
              <a:gd name="connsiteY48" fmla="*/ 2436 h 10000"/>
              <a:gd name="connsiteX49" fmla="*/ 6262 w 10000"/>
              <a:gd name="connsiteY49" fmla="*/ 2095 h 10000"/>
              <a:gd name="connsiteX50" fmla="*/ 6216 w 10000"/>
              <a:gd name="connsiteY50" fmla="*/ 1900 h 10000"/>
              <a:gd name="connsiteX51" fmla="*/ 5946 w 10000"/>
              <a:gd name="connsiteY51" fmla="*/ 1706 h 10000"/>
              <a:gd name="connsiteX52" fmla="*/ 5766 w 10000"/>
              <a:gd name="connsiteY52" fmla="*/ 1315 h 10000"/>
              <a:gd name="connsiteX53" fmla="*/ 6847 w 10000"/>
              <a:gd name="connsiteY53" fmla="*/ 633 h 10000"/>
              <a:gd name="connsiteX54" fmla="*/ 7117 w 10000"/>
              <a:gd name="connsiteY54" fmla="*/ 731 h 10000"/>
              <a:gd name="connsiteX55" fmla="*/ 7207 w 10000"/>
              <a:gd name="connsiteY55" fmla="*/ 925 h 10000"/>
              <a:gd name="connsiteX56" fmla="*/ 7433 w 10000"/>
              <a:gd name="connsiteY56" fmla="*/ 1802 h 10000"/>
              <a:gd name="connsiteX57" fmla="*/ 7612 w 10000"/>
              <a:gd name="connsiteY57" fmla="*/ 1900 h 10000"/>
              <a:gd name="connsiteX58" fmla="*/ 8198 w 10000"/>
              <a:gd name="connsiteY58" fmla="*/ 1510 h 10000"/>
              <a:gd name="connsiteX59" fmla="*/ 8108 w 10000"/>
              <a:gd name="connsiteY59" fmla="*/ 1072 h 10000"/>
              <a:gd name="connsiteX60" fmla="*/ 9145 w 10000"/>
              <a:gd name="connsiteY60" fmla="*/ 682 h 10000"/>
              <a:gd name="connsiteX61" fmla="*/ 9594 w 10000"/>
              <a:gd name="connsiteY61" fmla="*/ 779 h 10000"/>
              <a:gd name="connsiteX62" fmla="*/ 9864 w 10000"/>
              <a:gd name="connsiteY62" fmla="*/ 1218 h 10000"/>
              <a:gd name="connsiteX63" fmla="*/ 9956 w 10000"/>
              <a:gd name="connsiteY63" fmla="*/ 1510 h 10000"/>
              <a:gd name="connsiteX64" fmla="*/ 10000 w 10000"/>
              <a:gd name="connsiteY64" fmla="*/ 1656 h 10000"/>
              <a:gd name="connsiteX65" fmla="*/ 9594 w 10000"/>
              <a:gd name="connsiteY65" fmla="*/ 2485 h 10000"/>
              <a:gd name="connsiteX66" fmla="*/ 9369 w 10000"/>
              <a:gd name="connsiteY66" fmla="*/ 1510 h 10000"/>
              <a:gd name="connsiteX67" fmla="*/ 9009 w 10000"/>
              <a:gd name="connsiteY67" fmla="*/ 1706 h 10000"/>
              <a:gd name="connsiteX68" fmla="*/ 8559 w 10000"/>
              <a:gd name="connsiteY68" fmla="*/ 2387 h 10000"/>
              <a:gd name="connsiteX69" fmla="*/ 7748 w 10000"/>
              <a:gd name="connsiteY69" fmla="*/ 3752 h 10000"/>
              <a:gd name="connsiteX70" fmla="*/ 7702 w 10000"/>
              <a:gd name="connsiteY70" fmla="*/ 3946 h 10000"/>
              <a:gd name="connsiteX71" fmla="*/ 7568 w 10000"/>
              <a:gd name="connsiteY71" fmla="*/ 4142 h 10000"/>
              <a:gd name="connsiteX72" fmla="*/ 7433 w 10000"/>
              <a:gd name="connsiteY72" fmla="*/ 5604 h 10000"/>
              <a:gd name="connsiteX73" fmla="*/ 7612 w 10000"/>
              <a:gd name="connsiteY73" fmla="*/ 6285 h 10000"/>
              <a:gd name="connsiteX74" fmla="*/ 8108 w 10000"/>
              <a:gd name="connsiteY74" fmla="*/ 6042 h 10000"/>
              <a:gd name="connsiteX75" fmla="*/ 7974 w 10000"/>
              <a:gd name="connsiteY75" fmla="*/ 5506 h 10000"/>
              <a:gd name="connsiteX76" fmla="*/ 8288 w 10000"/>
              <a:gd name="connsiteY76" fmla="*/ 5116 h 10000"/>
              <a:gd name="connsiteX77" fmla="*/ 8919 w 10000"/>
              <a:gd name="connsiteY77" fmla="*/ 5262 h 10000"/>
              <a:gd name="connsiteX78" fmla="*/ 8965 w 10000"/>
              <a:gd name="connsiteY78" fmla="*/ 4873 h 10000"/>
              <a:gd name="connsiteX79" fmla="*/ 9055 w 10000"/>
              <a:gd name="connsiteY79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190 w 10000"/>
              <a:gd name="connsiteY12" fmla="*/ 1802 h 10000"/>
              <a:gd name="connsiteX13" fmla="*/ 4280 w 10000"/>
              <a:gd name="connsiteY13" fmla="*/ 1656 h 10000"/>
              <a:gd name="connsiteX14" fmla="*/ 4415 w 10000"/>
              <a:gd name="connsiteY14" fmla="*/ 1706 h 10000"/>
              <a:gd name="connsiteX15" fmla="*/ 4370 w 10000"/>
              <a:gd name="connsiteY15" fmla="*/ 2192 h 10000"/>
              <a:gd name="connsiteX16" fmla="*/ 3920 w 10000"/>
              <a:gd name="connsiteY16" fmla="*/ 3021 h 10000"/>
              <a:gd name="connsiteX17" fmla="*/ 3514 w 10000"/>
              <a:gd name="connsiteY17" fmla="*/ 3265 h 10000"/>
              <a:gd name="connsiteX18" fmla="*/ 3469 w 10000"/>
              <a:gd name="connsiteY18" fmla="*/ 3752 h 10000"/>
              <a:gd name="connsiteX19" fmla="*/ 4235 w 10000"/>
              <a:gd name="connsiteY19" fmla="*/ 3557 h 10000"/>
              <a:gd name="connsiteX20" fmla="*/ 4729 w 10000"/>
              <a:gd name="connsiteY20" fmla="*/ 3216 h 10000"/>
              <a:gd name="connsiteX21" fmla="*/ 4775 w 10000"/>
              <a:gd name="connsiteY21" fmla="*/ 4190 h 10000"/>
              <a:gd name="connsiteX22" fmla="*/ 4865 w 10000"/>
              <a:gd name="connsiteY22" fmla="*/ 5116 h 10000"/>
              <a:gd name="connsiteX23" fmla="*/ 5091 w 10000"/>
              <a:gd name="connsiteY23" fmla="*/ 4921 h 10000"/>
              <a:gd name="connsiteX24" fmla="*/ 5361 w 10000"/>
              <a:gd name="connsiteY24" fmla="*/ 4775 h 10000"/>
              <a:gd name="connsiteX25" fmla="*/ 5496 w 10000"/>
              <a:gd name="connsiteY25" fmla="*/ 5360 h 10000"/>
              <a:gd name="connsiteX26" fmla="*/ 5406 w 10000"/>
              <a:gd name="connsiteY26" fmla="*/ 5750 h 10000"/>
              <a:gd name="connsiteX27" fmla="*/ 5091 w 10000"/>
              <a:gd name="connsiteY27" fmla="*/ 6577 h 10000"/>
              <a:gd name="connsiteX28" fmla="*/ 4595 w 10000"/>
              <a:gd name="connsiteY28" fmla="*/ 6675 h 10000"/>
              <a:gd name="connsiteX29" fmla="*/ 4190 w 10000"/>
              <a:gd name="connsiteY29" fmla="*/ 7796 h 10000"/>
              <a:gd name="connsiteX30" fmla="*/ 4505 w 10000"/>
              <a:gd name="connsiteY30" fmla="*/ 8185 h 10000"/>
              <a:gd name="connsiteX31" fmla="*/ 4054 w 10000"/>
              <a:gd name="connsiteY31" fmla="*/ 8917 h 10000"/>
              <a:gd name="connsiteX32" fmla="*/ 4415 w 10000"/>
              <a:gd name="connsiteY32" fmla="*/ 9891 h 10000"/>
              <a:gd name="connsiteX33" fmla="*/ 4729 w 10000"/>
              <a:gd name="connsiteY33" fmla="*/ 9940 h 10000"/>
              <a:gd name="connsiteX34" fmla="*/ 4911 w 10000"/>
              <a:gd name="connsiteY34" fmla="*/ 9648 h 10000"/>
              <a:gd name="connsiteX35" fmla="*/ 5045 w 10000"/>
              <a:gd name="connsiteY35" fmla="*/ 9063 h 10000"/>
              <a:gd name="connsiteX36" fmla="*/ 5091 w 10000"/>
              <a:gd name="connsiteY36" fmla="*/ 8917 h 10000"/>
              <a:gd name="connsiteX37" fmla="*/ 5856 w 10000"/>
              <a:gd name="connsiteY37" fmla="*/ 8575 h 10000"/>
              <a:gd name="connsiteX38" fmla="*/ 5766 w 10000"/>
              <a:gd name="connsiteY38" fmla="*/ 7942 h 10000"/>
              <a:gd name="connsiteX39" fmla="*/ 5812 w 10000"/>
              <a:gd name="connsiteY39" fmla="*/ 7114 h 10000"/>
              <a:gd name="connsiteX40" fmla="*/ 6036 w 10000"/>
              <a:gd name="connsiteY40" fmla="*/ 5652 h 10000"/>
              <a:gd name="connsiteX41" fmla="*/ 5902 w 10000"/>
              <a:gd name="connsiteY41" fmla="*/ 5165 h 10000"/>
              <a:gd name="connsiteX42" fmla="*/ 5992 w 10000"/>
              <a:gd name="connsiteY42" fmla="*/ 4531 h 10000"/>
              <a:gd name="connsiteX43" fmla="*/ 5902 w 10000"/>
              <a:gd name="connsiteY43" fmla="*/ 4190 h 10000"/>
              <a:gd name="connsiteX44" fmla="*/ 6036 w 10000"/>
              <a:gd name="connsiteY44" fmla="*/ 4239 h 10000"/>
              <a:gd name="connsiteX45" fmla="*/ 6172 w 10000"/>
              <a:gd name="connsiteY45" fmla="*/ 4190 h 10000"/>
              <a:gd name="connsiteX46" fmla="*/ 6126 w 10000"/>
              <a:gd name="connsiteY46" fmla="*/ 4044 h 10000"/>
              <a:gd name="connsiteX47" fmla="*/ 5992 w 10000"/>
              <a:gd name="connsiteY47" fmla="*/ 3313 h 10000"/>
              <a:gd name="connsiteX48" fmla="*/ 5992 w 10000"/>
              <a:gd name="connsiteY48" fmla="*/ 2436 h 10000"/>
              <a:gd name="connsiteX49" fmla="*/ 6262 w 10000"/>
              <a:gd name="connsiteY49" fmla="*/ 2095 h 10000"/>
              <a:gd name="connsiteX50" fmla="*/ 6216 w 10000"/>
              <a:gd name="connsiteY50" fmla="*/ 1900 h 10000"/>
              <a:gd name="connsiteX51" fmla="*/ 5946 w 10000"/>
              <a:gd name="connsiteY51" fmla="*/ 1706 h 10000"/>
              <a:gd name="connsiteX52" fmla="*/ 5766 w 10000"/>
              <a:gd name="connsiteY52" fmla="*/ 1315 h 10000"/>
              <a:gd name="connsiteX53" fmla="*/ 6847 w 10000"/>
              <a:gd name="connsiteY53" fmla="*/ 633 h 10000"/>
              <a:gd name="connsiteX54" fmla="*/ 7117 w 10000"/>
              <a:gd name="connsiteY54" fmla="*/ 731 h 10000"/>
              <a:gd name="connsiteX55" fmla="*/ 7207 w 10000"/>
              <a:gd name="connsiteY55" fmla="*/ 925 h 10000"/>
              <a:gd name="connsiteX56" fmla="*/ 7433 w 10000"/>
              <a:gd name="connsiteY56" fmla="*/ 1802 h 10000"/>
              <a:gd name="connsiteX57" fmla="*/ 7612 w 10000"/>
              <a:gd name="connsiteY57" fmla="*/ 1900 h 10000"/>
              <a:gd name="connsiteX58" fmla="*/ 8198 w 10000"/>
              <a:gd name="connsiteY58" fmla="*/ 1510 h 10000"/>
              <a:gd name="connsiteX59" fmla="*/ 8108 w 10000"/>
              <a:gd name="connsiteY59" fmla="*/ 1072 h 10000"/>
              <a:gd name="connsiteX60" fmla="*/ 9145 w 10000"/>
              <a:gd name="connsiteY60" fmla="*/ 682 h 10000"/>
              <a:gd name="connsiteX61" fmla="*/ 9594 w 10000"/>
              <a:gd name="connsiteY61" fmla="*/ 779 h 10000"/>
              <a:gd name="connsiteX62" fmla="*/ 9864 w 10000"/>
              <a:gd name="connsiteY62" fmla="*/ 1218 h 10000"/>
              <a:gd name="connsiteX63" fmla="*/ 9956 w 10000"/>
              <a:gd name="connsiteY63" fmla="*/ 1510 h 10000"/>
              <a:gd name="connsiteX64" fmla="*/ 10000 w 10000"/>
              <a:gd name="connsiteY64" fmla="*/ 1656 h 10000"/>
              <a:gd name="connsiteX65" fmla="*/ 9594 w 10000"/>
              <a:gd name="connsiteY65" fmla="*/ 2485 h 10000"/>
              <a:gd name="connsiteX66" fmla="*/ 9369 w 10000"/>
              <a:gd name="connsiteY66" fmla="*/ 1510 h 10000"/>
              <a:gd name="connsiteX67" fmla="*/ 9009 w 10000"/>
              <a:gd name="connsiteY67" fmla="*/ 1706 h 10000"/>
              <a:gd name="connsiteX68" fmla="*/ 8559 w 10000"/>
              <a:gd name="connsiteY68" fmla="*/ 2387 h 10000"/>
              <a:gd name="connsiteX69" fmla="*/ 7748 w 10000"/>
              <a:gd name="connsiteY69" fmla="*/ 3752 h 10000"/>
              <a:gd name="connsiteX70" fmla="*/ 7702 w 10000"/>
              <a:gd name="connsiteY70" fmla="*/ 3946 h 10000"/>
              <a:gd name="connsiteX71" fmla="*/ 7568 w 10000"/>
              <a:gd name="connsiteY71" fmla="*/ 4142 h 10000"/>
              <a:gd name="connsiteX72" fmla="*/ 7433 w 10000"/>
              <a:gd name="connsiteY72" fmla="*/ 5604 h 10000"/>
              <a:gd name="connsiteX73" fmla="*/ 7612 w 10000"/>
              <a:gd name="connsiteY73" fmla="*/ 6285 h 10000"/>
              <a:gd name="connsiteX74" fmla="*/ 8108 w 10000"/>
              <a:gd name="connsiteY74" fmla="*/ 6042 h 10000"/>
              <a:gd name="connsiteX75" fmla="*/ 7974 w 10000"/>
              <a:gd name="connsiteY75" fmla="*/ 5506 h 10000"/>
              <a:gd name="connsiteX76" fmla="*/ 8288 w 10000"/>
              <a:gd name="connsiteY76" fmla="*/ 5116 h 10000"/>
              <a:gd name="connsiteX77" fmla="*/ 8919 w 10000"/>
              <a:gd name="connsiteY77" fmla="*/ 5262 h 10000"/>
              <a:gd name="connsiteX78" fmla="*/ 8965 w 10000"/>
              <a:gd name="connsiteY78" fmla="*/ 4873 h 10000"/>
              <a:gd name="connsiteX79" fmla="*/ 9055 w 10000"/>
              <a:gd name="connsiteY79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415 w 10000"/>
              <a:gd name="connsiteY13" fmla="*/ 1706 h 10000"/>
              <a:gd name="connsiteX14" fmla="*/ 4370 w 10000"/>
              <a:gd name="connsiteY14" fmla="*/ 2192 h 10000"/>
              <a:gd name="connsiteX15" fmla="*/ 3920 w 10000"/>
              <a:gd name="connsiteY15" fmla="*/ 3021 h 10000"/>
              <a:gd name="connsiteX16" fmla="*/ 3514 w 10000"/>
              <a:gd name="connsiteY16" fmla="*/ 3265 h 10000"/>
              <a:gd name="connsiteX17" fmla="*/ 3469 w 10000"/>
              <a:gd name="connsiteY17" fmla="*/ 3752 h 10000"/>
              <a:gd name="connsiteX18" fmla="*/ 4235 w 10000"/>
              <a:gd name="connsiteY18" fmla="*/ 3557 h 10000"/>
              <a:gd name="connsiteX19" fmla="*/ 4729 w 10000"/>
              <a:gd name="connsiteY19" fmla="*/ 3216 h 10000"/>
              <a:gd name="connsiteX20" fmla="*/ 4775 w 10000"/>
              <a:gd name="connsiteY20" fmla="*/ 4190 h 10000"/>
              <a:gd name="connsiteX21" fmla="*/ 4865 w 10000"/>
              <a:gd name="connsiteY21" fmla="*/ 5116 h 10000"/>
              <a:gd name="connsiteX22" fmla="*/ 5091 w 10000"/>
              <a:gd name="connsiteY22" fmla="*/ 4921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4370 w 10000"/>
              <a:gd name="connsiteY14" fmla="*/ 2192 h 10000"/>
              <a:gd name="connsiteX15" fmla="*/ 3920 w 10000"/>
              <a:gd name="connsiteY15" fmla="*/ 3021 h 10000"/>
              <a:gd name="connsiteX16" fmla="*/ 3514 w 10000"/>
              <a:gd name="connsiteY16" fmla="*/ 3265 h 10000"/>
              <a:gd name="connsiteX17" fmla="*/ 3469 w 10000"/>
              <a:gd name="connsiteY17" fmla="*/ 3752 h 10000"/>
              <a:gd name="connsiteX18" fmla="*/ 4235 w 10000"/>
              <a:gd name="connsiteY18" fmla="*/ 3557 h 10000"/>
              <a:gd name="connsiteX19" fmla="*/ 4729 w 10000"/>
              <a:gd name="connsiteY19" fmla="*/ 3216 h 10000"/>
              <a:gd name="connsiteX20" fmla="*/ 4775 w 10000"/>
              <a:gd name="connsiteY20" fmla="*/ 4190 h 10000"/>
              <a:gd name="connsiteX21" fmla="*/ 4865 w 10000"/>
              <a:gd name="connsiteY21" fmla="*/ 5116 h 10000"/>
              <a:gd name="connsiteX22" fmla="*/ 5091 w 10000"/>
              <a:gd name="connsiteY22" fmla="*/ 4921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265 h 10000"/>
              <a:gd name="connsiteX16" fmla="*/ 3469 w 10000"/>
              <a:gd name="connsiteY16" fmla="*/ 3752 h 10000"/>
              <a:gd name="connsiteX17" fmla="*/ 4235 w 10000"/>
              <a:gd name="connsiteY17" fmla="*/ 3557 h 10000"/>
              <a:gd name="connsiteX18" fmla="*/ 4729 w 10000"/>
              <a:gd name="connsiteY18" fmla="*/ 3216 h 10000"/>
              <a:gd name="connsiteX19" fmla="*/ 4775 w 10000"/>
              <a:gd name="connsiteY19" fmla="*/ 4190 h 10000"/>
              <a:gd name="connsiteX20" fmla="*/ 4865 w 10000"/>
              <a:gd name="connsiteY20" fmla="*/ 5116 h 10000"/>
              <a:gd name="connsiteX21" fmla="*/ 5091 w 10000"/>
              <a:gd name="connsiteY21" fmla="*/ 4921 h 10000"/>
              <a:gd name="connsiteX22" fmla="*/ 5361 w 10000"/>
              <a:gd name="connsiteY22" fmla="*/ 4775 h 10000"/>
              <a:gd name="connsiteX23" fmla="*/ 5496 w 10000"/>
              <a:gd name="connsiteY23" fmla="*/ 5360 h 10000"/>
              <a:gd name="connsiteX24" fmla="*/ 5406 w 10000"/>
              <a:gd name="connsiteY24" fmla="*/ 5750 h 10000"/>
              <a:gd name="connsiteX25" fmla="*/ 5091 w 10000"/>
              <a:gd name="connsiteY25" fmla="*/ 6577 h 10000"/>
              <a:gd name="connsiteX26" fmla="*/ 4595 w 10000"/>
              <a:gd name="connsiteY26" fmla="*/ 6675 h 10000"/>
              <a:gd name="connsiteX27" fmla="*/ 4190 w 10000"/>
              <a:gd name="connsiteY27" fmla="*/ 7796 h 10000"/>
              <a:gd name="connsiteX28" fmla="*/ 4505 w 10000"/>
              <a:gd name="connsiteY28" fmla="*/ 8185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265 h 10000"/>
              <a:gd name="connsiteX16" fmla="*/ 3482 w 10000"/>
              <a:gd name="connsiteY16" fmla="*/ 4117 h 10000"/>
              <a:gd name="connsiteX17" fmla="*/ 4235 w 10000"/>
              <a:gd name="connsiteY17" fmla="*/ 3557 h 10000"/>
              <a:gd name="connsiteX18" fmla="*/ 4729 w 10000"/>
              <a:gd name="connsiteY18" fmla="*/ 3216 h 10000"/>
              <a:gd name="connsiteX19" fmla="*/ 4775 w 10000"/>
              <a:gd name="connsiteY19" fmla="*/ 4190 h 10000"/>
              <a:gd name="connsiteX20" fmla="*/ 4865 w 10000"/>
              <a:gd name="connsiteY20" fmla="*/ 5116 h 10000"/>
              <a:gd name="connsiteX21" fmla="*/ 5091 w 10000"/>
              <a:gd name="connsiteY21" fmla="*/ 4921 h 10000"/>
              <a:gd name="connsiteX22" fmla="*/ 5361 w 10000"/>
              <a:gd name="connsiteY22" fmla="*/ 4775 h 10000"/>
              <a:gd name="connsiteX23" fmla="*/ 5496 w 10000"/>
              <a:gd name="connsiteY23" fmla="*/ 5360 h 10000"/>
              <a:gd name="connsiteX24" fmla="*/ 5406 w 10000"/>
              <a:gd name="connsiteY24" fmla="*/ 5750 h 10000"/>
              <a:gd name="connsiteX25" fmla="*/ 5091 w 10000"/>
              <a:gd name="connsiteY25" fmla="*/ 6577 h 10000"/>
              <a:gd name="connsiteX26" fmla="*/ 4595 w 10000"/>
              <a:gd name="connsiteY26" fmla="*/ 6675 h 10000"/>
              <a:gd name="connsiteX27" fmla="*/ 4190 w 10000"/>
              <a:gd name="connsiteY27" fmla="*/ 7796 h 10000"/>
              <a:gd name="connsiteX28" fmla="*/ 4505 w 10000"/>
              <a:gd name="connsiteY28" fmla="*/ 8185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35 w 10000"/>
              <a:gd name="connsiteY17" fmla="*/ 3557 h 10000"/>
              <a:gd name="connsiteX18" fmla="*/ 4729 w 10000"/>
              <a:gd name="connsiteY18" fmla="*/ 3216 h 10000"/>
              <a:gd name="connsiteX19" fmla="*/ 4775 w 10000"/>
              <a:gd name="connsiteY19" fmla="*/ 4190 h 10000"/>
              <a:gd name="connsiteX20" fmla="*/ 4865 w 10000"/>
              <a:gd name="connsiteY20" fmla="*/ 5116 h 10000"/>
              <a:gd name="connsiteX21" fmla="*/ 5091 w 10000"/>
              <a:gd name="connsiteY21" fmla="*/ 4921 h 10000"/>
              <a:gd name="connsiteX22" fmla="*/ 5361 w 10000"/>
              <a:gd name="connsiteY22" fmla="*/ 4775 h 10000"/>
              <a:gd name="connsiteX23" fmla="*/ 5496 w 10000"/>
              <a:gd name="connsiteY23" fmla="*/ 5360 h 10000"/>
              <a:gd name="connsiteX24" fmla="*/ 5406 w 10000"/>
              <a:gd name="connsiteY24" fmla="*/ 5750 h 10000"/>
              <a:gd name="connsiteX25" fmla="*/ 5091 w 10000"/>
              <a:gd name="connsiteY25" fmla="*/ 6577 h 10000"/>
              <a:gd name="connsiteX26" fmla="*/ 4595 w 10000"/>
              <a:gd name="connsiteY26" fmla="*/ 6675 h 10000"/>
              <a:gd name="connsiteX27" fmla="*/ 4190 w 10000"/>
              <a:gd name="connsiteY27" fmla="*/ 7796 h 10000"/>
              <a:gd name="connsiteX28" fmla="*/ 4505 w 10000"/>
              <a:gd name="connsiteY28" fmla="*/ 8185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75 w 10000"/>
              <a:gd name="connsiteY17" fmla="*/ 3763 h 10000"/>
              <a:gd name="connsiteX18" fmla="*/ 4729 w 10000"/>
              <a:gd name="connsiteY18" fmla="*/ 3216 h 10000"/>
              <a:gd name="connsiteX19" fmla="*/ 4775 w 10000"/>
              <a:gd name="connsiteY19" fmla="*/ 4190 h 10000"/>
              <a:gd name="connsiteX20" fmla="*/ 4865 w 10000"/>
              <a:gd name="connsiteY20" fmla="*/ 5116 h 10000"/>
              <a:gd name="connsiteX21" fmla="*/ 5091 w 10000"/>
              <a:gd name="connsiteY21" fmla="*/ 4921 h 10000"/>
              <a:gd name="connsiteX22" fmla="*/ 5361 w 10000"/>
              <a:gd name="connsiteY22" fmla="*/ 4775 h 10000"/>
              <a:gd name="connsiteX23" fmla="*/ 5496 w 10000"/>
              <a:gd name="connsiteY23" fmla="*/ 5360 h 10000"/>
              <a:gd name="connsiteX24" fmla="*/ 5406 w 10000"/>
              <a:gd name="connsiteY24" fmla="*/ 5750 h 10000"/>
              <a:gd name="connsiteX25" fmla="*/ 5091 w 10000"/>
              <a:gd name="connsiteY25" fmla="*/ 6577 h 10000"/>
              <a:gd name="connsiteX26" fmla="*/ 4595 w 10000"/>
              <a:gd name="connsiteY26" fmla="*/ 6675 h 10000"/>
              <a:gd name="connsiteX27" fmla="*/ 4190 w 10000"/>
              <a:gd name="connsiteY27" fmla="*/ 7796 h 10000"/>
              <a:gd name="connsiteX28" fmla="*/ 4505 w 10000"/>
              <a:gd name="connsiteY28" fmla="*/ 8185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216 h 10000"/>
              <a:gd name="connsiteX20" fmla="*/ 4775 w 10000"/>
              <a:gd name="connsiteY20" fmla="*/ 4190 h 10000"/>
              <a:gd name="connsiteX21" fmla="*/ 4865 w 10000"/>
              <a:gd name="connsiteY21" fmla="*/ 5116 h 10000"/>
              <a:gd name="connsiteX22" fmla="*/ 5091 w 10000"/>
              <a:gd name="connsiteY22" fmla="*/ 4921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775 w 10000"/>
              <a:gd name="connsiteY20" fmla="*/ 4190 h 10000"/>
              <a:gd name="connsiteX21" fmla="*/ 4865 w 10000"/>
              <a:gd name="connsiteY21" fmla="*/ 5116 h 10000"/>
              <a:gd name="connsiteX22" fmla="*/ 5091 w 10000"/>
              <a:gd name="connsiteY22" fmla="*/ 4921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865 w 10000"/>
              <a:gd name="connsiteY21" fmla="*/ 5116 h 10000"/>
              <a:gd name="connsiteX22" fmla="*/ 5091 w 10000"/>
              <a:gd name="connsiteY22" fmla="*/ 4921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865 w 10000"/>
              <a:gd name="connsiteY22" fmla="*/ 5116 h 10000"/>
              <a:gd name="connsiteX23" fmla="*/ 5091 w 10000"/>
              <a:gd name="connsiteY23" fmla="*/ 4921 h 10000"/>
              <a:gd name="connsiteX24" fmla="*/ 5361 w 10000"/>
              <a:gd name="connsiteY24" fmla="*/ 4775 h 10000"/>
              <a:gd name="connsiteX25" fmla="*/ 5496 w 10000"/>
              <a:gd name="connsiteY25" fmla="*/ 5360 h 10000"/>
              <a:gd name="connsiteX26" fmla="*/ 5406 w 10000"/>
              <a:gd name="connsiteY26" fmla="*/ 5750 h 10000"/>
              <a:gd name="connsiteX27" fmla="*/ 5091 w 10000"/>
              <a:gd name="connsiteY27" fmla="*/ 6577 h 10000"/>
              <a:gd name="connsiteX28" fmla="*/ 4595 w 10000"/>
              <a:gd name="connsiteY28" fmla="*/ 6675 h 10000"/>
              <a:gd name="connsiteX29" fmla="*/ 4190 w 10000"/>
              <a:gd name="connsiteY29" fmla="*/ 7796 h 10000"/>
              <a:gd name="connsiteX30" fmla="*/ 4505 w 10000"/>
              <a:gd name="connsiteY30" fmla="*/ 8185 h 10000"/>
              <a:gd name="connsiteX31" fmla="*/ 4054 w 10000"/>
              <a:gd name="connsiteY31" fmla="*/ 8917 h 10000"/>
              <a:gd name="connsiteX32" fmla="*/ 4415 w 10000"/>
              <a:gd name="connsiteY32" fmla="*/ 9891 h 10000"/>
              <a:gd name="connsiteX33" fmla="*/ 4729 w 10000"/>
              <a:gd name="connsiteY33" fmla="*/ 9940 h 10000"/>
              <a:gd name="connsiteX34" fmla="*/ 4911 w 10000"/>
              <a:gd name="connsiteY34" fmla="*/ 9648 h 10000"/>
              <a:gd name="connsiteX35" fmla="*/ 5045 w 10000"/>
              <a:gd name="connsiteY35" fmla="*/ 9063 h 10000"/>
              <a:gd name="connsiteX36" fmla="*/ 5091 w 10000"/>
              <a:gd name="connsiteY36" fmla="*/ 8917 h 10000"/>
              <a:gd name="connsiteX37" fmla="*/ 5856 w 10000"/>
              <a:gd name="connsiteY37" fmla="*/ 8575 h 10000"/>
              <a:gd name="connsiteX38" fmla="*/ 5766 w 10000"/>
              <a:gd name="connsiteY38" fmla="*/ 7942 h 10000"/>
              <a:gd name="connsiteX39" fmla="*/ 5812 w 10000"/>
              <a:gd name="connsiteY39" fmla="*/ 7114 h 10000"/>
              <a:gd name="connsiteX40" fmla="*/ 6036 w 10000"/>
              <a:gd name="connsiteY40" fmla="*/ 5652 h 10000"/>
              <a:gd name="connsiteX41" fmla="*/ 5902 w 10000"/>
              <a:gd name="connsiteY41" fmla="*/ 5165 h 10000"/>
              <a:gd name="connsiteX42" fmla="*/ 5992 w 10000"/>
              <a:gd name="connsiteY42" fmla="*/ 4531 h 10000"/>
              <a:gd name="connsiteX43" fmla="*/ 5902 w 10000"/>
              <a:gd name="connsiteY43" fmla="*/ 4190 h 10000"/>
              <a:gd name="connsiteX44" fmla="*/ 6036 w 10000"/>
              <a:gd name="connsiteY44" fmla="*/ 4239 h 10000"/>
              <a:gd name="connsiteX45" fmla="*/ 6172 w 10000"/>
              <a:gd name="connsiteY45" fmla="*/ 4190 h 10000"/>
              <a:gd name="connsiteX46" fmla="*/ 6126 w 10000"/>
              <a:gd name="connsiteY46" fmla="*/ 4044 h 10000"/>
              <a:gd name="connsiteX47" fmla="*/ 5992 w 10000"/>
              <a:gd name="connsiteY47" fmla="*/ 3313 h 10000"/>
              <a:gd name="connsiteX48" fmla="*/ 5992 w 10000"/>
              <a:gd name="connsiteY48" fmla="*/ 2436 h 10000"/>
              <a:gd name="connsiteX49" fmla="*/ 6262 w 10000"/>
              <a:gd name="connsiteY49" fmla="*/ 2095 h 10000"/>
              <a:gd name="connsiteX50" fmla="*/ 6216 w 10000"/>
              <a:gd name="connsiteY50" fmla="*/ 1900 h 10000"/>
              <a:gd name="connsiteX51" fmla="*/ 5946 w 10000"/>
              <a:gd name="connsiteY51" fmla="*/ 1706 h 10000"/>
              <a:gd name="connsiteX52" fmla="*/ 5766 w 10000"/>
              <a:gd name="connsiteY52" fmla="*/ 1315 h 10000"/>
              <a:gd name="connsiteX53" fmla="*/ 6847 w 10000"/>
              <a:gd name="connsiteY53" fmla="*/ 633 h 10000"/>
              <a:gd name="connsiteX54" fmla="*/ 7117 w 10000"/>
              <a:gd name="connsiteY54" fmla="*/ 731 h 10000"/>
              <a:gd name="connsiteX55" fmla="*/ 7207 w 10000"/>
              <a:gd name="connsiteY55" fmla="*/ 925 h 10000"/>
              <a:gd name="connsiteX56" fmla="*/ 7433 w 10000"/>
              <a:gd name="connsiteY56" fmla="*/ 1802 h 10000"/>
              <a:gd name="connsiteX57" fmla="*/ 7612 w 10000"/>
              <a:gd name="connsiteY57" fmla="*/ 1900 h 10000"/>
              <a:gd name="connsiteX58" fmla="*/ 8198 w 10000"/>
              <a:gd name="connsiteY58" fmla="*/ 1510 h 10000"/>
              <a:gd name="connsiteX59" fmla="*/ 8108 w 10000"/>
              <a:gd name="connsiteY59" fmla="*/ 1072 h 10000"/>
              <a:gd name="connsiteX60" fmla="*/ 9145 w 10000"/>
              <a:gd name="connsiteY60" fmla="*/ 682 h 10000"/>
              <a:gd name="connsiteX61" fmla="*/ 9594 w 10000"/>
              <a:gd name="connsiteY61" fmla="*/ 779 h 10000"/>
              <a:gd name="connsiteX62" fmla="*/ 9864 w 10000"/>
              <a:gd name="connsiteY62" fmla="*/ 1218 h 10000"/>
              <a:gd name="connsiteX63" fmla="*/ 9956 w 10000"/>
              <a:gd name="connsiteY63" fmla="*/ 1510 h 10000"/>
              <a:gd name="connsiteX64" fmla="*/ 10000 w 10000"/>
              <a:gd name="connsiteY64" fmla="*/ 1656 h 10000"/>
              <a:gd name="connsiteX65" fmla="*/ 9594 w 10000"/>
              <a:gd name="connsiteY65" fmla="*/ 2485 h 10000"/>
              <a:gd name="connsiteX66" fmla="*/ 9369 w 10000"/>
              <a:gd name="connsiteY66" fmla="*/ 1510 h 10000"/>
              <a:gd name="connsiteX67" fmla="*/ 9009 w 10000"/>
              <a:gd name="connsiteY67" fmla="*/ 1706 h 10000"/>
              <a:gd name="connsiteX68" fmla="*/ 8559 w 10000"/>
              <a:gd name="connsiteY68" fmla="*/ 2387 h 10000"/>
              <a:gd name="connsiteX69" fmla="*/ 7748 w 10000"/>
              <a:gd name="connsiteY69" fmla="*/ 3752 h 10000"/>
              <a:gd name="connsiteX70" fmla="*/ 7702 w 10000"/>
              <a:gd name="connsiteY70" fmla="*/ 3946 h 10000"/>
              <a:gd name="connsiteX71" fmla="*/ 7568 w 10000"/>
              <a:gd name="connsiteY71" fmla="*/ 4142 h 10000"/>
              <a:gd name="connsiteX72" fmla="*/ 7433 w 10000"/>
              <a:gd name="connsiteY72" fmla="*/ 5604 h 10000"/>
              <a:gd name="connsiteX73" fmla="*/ 7612 w 10000"/>
              <a:gd name="connsiteY73" fmla="*/ 6285 h 10000"/>
              <a:gd name="connsiteX74" fmla="*/ 8108 w 10000"/>
              <a:gd name="connsiteY74" fmla="*/ 6042 h 10000"/>
              <a:gd name="connsiteX75" fmla="*/ 7974 w 10000"/>
              <a:gd name="connsiteY75" fmla="*/ 5506 h 10000"/>
              <a:gd name="connsiteX76" fmla="*/ 8288 w 10000"/>
              <a:gd name="connsiteY76" fmla="*/ 5116 h 10000"/>
              <a:gd name="connsiteX77" fmla="*/ 8919 w 10000"/>
              <a:gd name="connsiteY77" fmla="*/ 5262 h 10000"/>
              <a:gd name="connsiteX78" fmla="*/ 8965 w 10000"/>
              <a:gd name="connsiteY78" fmla="*/ 4873 h 10000"/>
              <a:gd name="connsiteX79" fmla="*/ 9055 w 10000"/>
              <a:gd name="connsiteY79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091 w 10000"/>
              <a:gd name="connsiteY23" fmla="*/ 4921 h 10000"/>
              <a:gd name="connsiteX24" fmla="*/ 5361 w 10000"/>
              <a:gd name="connsiteY24" fmla="*/ 4775 h 10000"/>
              <a:gd name="connsiteX25" fmla="*/ 5496 w 10000"/>
              <a:gd name="connsiteY25" fmla="*/ 5360 h 10000"/>
              <a:gd name="connsiteX26" fmla="*/ 5406 w 10000"/>
              <a:gd name="connsiteY26" fmla="*/ 5750 h 10000"/>
              <a:gd name="connsiteX27" fmla="*/ 5091 w 10000"/>
              <a:gd name="connsiteY27" fmla="*/ 6577 h 10000"/>
              <a:gd name="connsiteX28" fmla="*/ 4595 w 10000"/>
              <a:gd name="connsiteY28" fmla="*/ 6675 h 10000"/>
              <a:gd name="connsiteX29" fmla="*/ 4190 w 10000"/>
              <a:gd name="connsiteY29" fmla="*/ 7796 h 10000"/>
              <a:gd name="connsiteX30" fmla="*/ 4505 w 10000"/>
              <a:gd name="connsiteY30" fmla="*/ 8185 h 10000"/>
              <a:gd name="connsiteX31" fmla="*/ 4054 w 10000"/>
              <a:gd name="connsiteY31" fmla="*/ 8917 h 10000"/>
              <a:gd name="connsiteX32" fmla="*/ 4415 w 10000"/>
              <a:gd name="connsiteY32" fmla="*/ 9891 h 10000"/>
              <a:gd name="connsiteX33" fmla="*/ 4729 w 10000"/>
              <a:gd name="connsiteY33" fmla="*/ 9940 h 10000"/>
              <a:gd name="connsiteX34" fmla="*/ 4911 w 10000"/>
              <a:gd name="connsiteY34" fmla="*/ 9648 h 10000"/>
              <a:gd name="connsiteX35" fmla="*/ 5045 w 10000"/>
              <a:gd name="connsiteY35" fmla="*/ 9063 h 10000"/>
              <a:gd name="connsiteX36" fmla="*/ 5091 w 10000"/>
              <a:gd name="connsiteY36" fmla="*/ 8917 h 10000"/>
              <a:gd name="connsiteX37" fmla="*/ 5856 w 10000"/>
              <a:gd name="connsiteY37" fmla="*/ 8575 h 10000"/>
              <a:gd name="connsiteX38" fmla="*/ 5766 w 10000"/>
              <a:gd name="connsiteY38" fmla="*/ 7942 h 10000"/>
              <a:gd name="connsiteX39" fmla="*/ 5812 w 10000"/>
              <a:gd name="connsiteY39" fmla="*/ 7114 h 10000"/>
              <a:gd name="connsiteX40" fmla="*/ 6036 w 10000"/>
              <a:gd name="connsiteY40" fmla="*/ 5652 h 10000"/>
              <a:gd name="connsiteX41" fmla="*/ 5902 w 10000"/>
              <a:gd name="connsiteY41" fmla="*/ 5165 h 10000"/>
              <a:gd name="connsiteX42" fmla="*/ 5992 w 10000"/>
              <a:gd name="connsiteY42" fmla="*/ 4531 h 10000"/>
              <a:gd name="connsiteX43" fmla="*/ 5902 w 10000"/>
              <a:gd name="connsiteY43" fmla="*/ 4190 h 10000"/>
              <a:gd name="connsiteX44" fmla="*/ 6036 w 10000"/>
              <a:gd name="connsiteY44" fmla="*/ 4239 h 10000"/>
              <a:gd name="connsiteX45" fmla="*/ 6172 w 10000"/>
              <a:gd name="connsiteY45" fmla="*/ 4190 h 10000"/>
              <a:gd name="connsiteX46" fmla="*/ 6126 w 10000"/>
              <a:gd name="connsiteY46" fmla="*/ 4044 h 10000"/>
              <a:gd name="connsiteX47" fmla="*/ 5992 w 10000"/>
              <a:gd name="connsiteY47" fmla="*/ 3313 h 10000"/>
              <a:gd name="connsiteX48" fmla="*/ 5992 w 10000"/>
              <a:gd name="connsiteY48" fmla="*/ 2436 h 10000"/>
              <a:gd name="connsiteX49" fmla="*/ 6262 w 10000"/>
              <a:gd name="connsiteY49" fmla="*/ 2095 h 10000"/>
              <a:gd name="connsiteX50" fmla="*/ 6216 w 10000"/>
              <a:gd name="connsiteY50" fmla="*/ 1900 h 10000"/>
              <a:gd name="connsiteX51" fmla="*/ 5946 w 10000"/>
              <a:gd name="connsiteY51" fmla="*/ 1706 h 10000"/>
              <a:gd name="connsiteX52" fmla="*/ 5766 w 10000"/>
              <a:gd name="connsiteY52" fmla="*/ 1315 h 10000"/>
              <a:gd name="connsiteX53" fmla="*/ 6847 w 10000"/>
              <a:gd name="connsiteY53" fmla="*/ 633 h 10000"/>
              <a:gd name="connsiteX54" fmla="*/ 7117 w 10000"/>
              <a:gd name="connsiteY54" fmla="*/ 731 h 10000"/>
              <a:gd name="connsiteX55" fmla="*/ 7207 w 10000"/>
              <a:gd name="connsiteY55" fmla="*/ 925 h 10000"/>
              <a:gd name="connsiteX56" fmla="*/ 7433 w 10000"/>
              <a:gd name="connsiteY56" fmla="*/ 1802 h 10000"/>
              <a:gd name="connsiteX57" fmla="*/ 7612 w 10000"/>
              <a:gd name="connsiteY57" fmla="*/ 1900 h 10000"/>
              <a:gd name="connsiteX58" fmla="*/ 8198 w 10000"/>
              <a:gd name="connsiteY58" fmla="*/ 1510 h 10000"/>
              <a:gd name="connsiteX59" fmla="*/ 8108 w 10000"/>
              <a:gd name="connsiteY59" fmla="*/ 1072 h 10000"/>
              <a:gd name="connsiteX60" fmla="*/ 9145 w 10000"/>
              <a:gd name="connsiteY60" fmla="*/ 682 h 10000"/>
              <a:gd name="connsiteX61" fmla="*/ 9594 w 10000"/>
              <a:gd name="connsiteY61" fmla="*/ 779 h 10000"/>
              <a:gd name="connsiteX62" fmla="*/ 9864 w 10000"/>
              <a:gd name="connsiteY62" fmla="*/ 1218 h 10000"/>
              <a:gd name="connsiteX63" fmla="*/ 9956 w 10000"/>
              <a:gd name="connsiteY63" fmla="*/ 1510 h 10000"/>
              <a:gd name="connsiteX64" fmla="*/ 10000 w 10000"/>
              <a:gd name="connsiteY64" fmla="*/ 1656 h 10000"/>
              <a:gd name="connsiteX65" fmla="*/ 9594 w 10000"/>
              <a:gd name="connsiteY65" fmla="*/ 2485 h 10000"/>
              <a:gd name="connsiteX66" fmla="*/ 9369 w 10000"/>
              <a:gd name="connsiteY66" fmla="*/ 1510 h 10000"/>
              <a:gd name="connsiteX67" fmla="*/ 9009 w 10000"/>
              <a:gd name="connsiteY67" fmla="*/ 1706 h 10000"/>
              <a:gd name="connsiteX68" fmla="*/ 8559 w 10000"/>
              <a:gd name="connsiteY68" fmla="*/ 2387 h 10000"/>
              <a:gd name="connsiteX69" fmla="*/ 7748 w 10000"/>
              <a:gd name="connsiteY69" fmla="*/ 3752 h 10000"/>
              <a:gd name="connsiteX70" fmla="*/ 7702 w 10000"/>
              <a:gd name="connsiteY70" fmla="*/ 3946 h 10000"/>
              <a:gd name="connsiteX71" fmla="*/ 7568 w 10000"/>
              <a:gd name="connsiteY71" fmla="*/ 4142 h 10000"/>
              <a:gd name="connsiteX72" fmla="*/ 7433 w 10000"/>
              <a:gd name="connsiteY72" fmla="*/ 5604 h 10000"/>
              <a:gd name="connsiteX73" fmla="*/ 7612 w 10000"/>
              <a:gd name="connsiteY73" fmla="*/ 6285 h 10000"/>
              <a:gd name="connsiteX74" fmla="*/ 8108 w 10000"/>
              <a:gd name="connsiteY74" fmla="*/ 6042 h 10000"/>
              <a:gd name="connsiteX75" fmla="*/ 7974 w 10000"/>
              <a:gd name="connsiteY75" fmla="*/ 5506 h 10000"/>
              <a:gd name="connsiteX76" fmla="*/ 8288 w 10000"/>
              <a:gd name="connsiteY76" fmla="*/ 5116 h 10000"/>
              <a:gd name="connsiteX77" fmla="*/ 8919 w 10000"/>
              <a:gd name="connsiteY77" fmla="*/ 5262 h 10000"/>
              <a:gd name="connsiteX78" fmla="*/ 8965 w 10000"/>
              <a:gd name="connsiteY78" fmla="*/ 4873 h 10000"/>
              <a:gd name="connsiteX79" fmla="*/ 9055 w 10000"/>
              <a:gd name="connsiteY79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361 w 10000"/>
              <a:gd name="connsiteY23" fmla="*/ 477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406 w 10000"/>
              <a:gd name="connsiteY25" fmla="*/ 5750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95 w 10000"/>
              <a:gd name="connsiteY27" fmla="*/ 667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190 w 10000"/>
              <a:gd name="connsiteY28" fmla="*/ 7796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606 w 10000"/>
              <a:gd name="connsiteY28" fmla="*/ 7764 h 10000"/>
              <a:gd name="connsiteX29" fmla="*/ 4505 w 10000"/>
              <a:gd name="connsiteY29" fmla="*/ 8185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505 w 10000"/>
              <a:gd name="connsiteY28" fmla="*/ 8185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760 w 10000"/>
              <a:gd name="connsiteY28" fmla="*/ 7756 h 10000"/>
              <a:gd name="connsiteX29" fmla="*/ 4054 w 10000"/>
              <a:gd name="connsiteY29" fmla="*/ 8917 h 10000"/>
              <a:gd name="connsiteX30" fmla="*/ 4415 w 10000"/>
              <a:gd name="connsiteY30" fmla="*/ 9891 h 10000"/>
              <a:gd name="connsiteX31" fmla="*/ 4729 w 10000"/>
              <a:gd name="connsiteY31" fmla="*/ 9940 h 10000"/>
              <a:gd name="connsiteX32" fmla="*/ 4911 w 10000"/>
              <a:gd name="connsiteY32" fmla="*/ 9648 h 10000"/>
              <a:gd name="connsiteX33" fmla="*/ 5045 w 10000"/>
              <a:gd name="connsiteY33" fmla="*/ 9063 h 10000"/>
              <a:gd name="connsiteX34" fmla="*/ 5091 w 10000"/>
              <a:gd name="connsiteY34" fmla="*/ 8917 h 10000"/>
              <a:gd name="connsiteX35" fmla="*/ 5856 w 10000"/>
              <a:gd name="connsiteY35" fmla="*/ 8575 h 10000"/>
              <a:gd name="connsiteX36" fmla="*/ 5766 w 10000"/>
              <a:gd name="connsiteY36" fmla="*/ 7942 h 10000"/>
              <a:gd name="connsiteX37" fmla="*/ 5812 w 10000"/>
              <a:gd name="connsiteY37" fmla="*/ 7114 h 10000"/>
              <a:gd name="connsiteX38" fmla="*/ 6036 w 10000"/>
              <a:gd name="connsiteY38" fmla="*/ 5652 h 10000"/>
              <a:gd name="connsiteX39" fmla="*/ 5902 w 10000"/>
              <a:gd name="connsiteY39" fmla="*/ 5165 h 10000"/>
              <a:gd name="connsiteX40" fmla="*/ 5992 w 10000"/>
              <a:gd name="connsiteY40" fmla="*/ 4531 h 10000"/>
              <a:gd name="connsiteX41" fmla="*/ 5902 w 10000"/>
              <a:gd name="connsiteY41" fmla="*/ 4190 h 10000"/>
              <a:gd name="connsiteX42" fmla="*/ 6036 w 10000"/>
              <a:gd name="connsiteY42" fmla="*/ 4239 h 10000"/>
              <a:gd name="connsiteX43" fmla="*/ 6172 w 10000"/>
              <a:gd name="connsiteY43" fmla="*/ 4190 h 10000"/>
              <a:gd name="connsiteX44" fmla="*/ 6126 w 10000"/>
              <a:gd name="connsiteY44" fmla="*/ 4044 h 10000"/>
              <a:gd name="connsiteX45" fmla="*/ 5992 w 10000"/>
              <a:gd name="connsiteY45" fmla="*/ 3313 h 10000"/>
              <a:gd name="connsiteX46" fmla="*/ 5992 w 10000"/>
              <a:gd name="connsiteY46" fmla="*/ 2436 h 10000"/>
              <a:gd name="connsiteX47" fmla="*/ 6262 w 10000"/>
              <a:gd name="connsiteY47" fmla="*/ 2095 h 10000"/>
              <a:gd name="connsiteX48" fmla="*/ 6216 w 10000"/>
              <a:gd name="connsiteY48" fmla="*/ 1900 h 10000"/>
              <a:gd name="connsiteX49" fmla="*/ 5946 w 10000"/>
              <a:gd name="connsiteY49" fmla="*/ 1706 h 10000"/>
              <a:gd name="connsiteX50" fmla="*/ 5766 w 10000"/>
              <a:gd name="connsiteY50" fmla="*/ 1315 h 10000"/>
              <a:gd name="connsiteX51" fmla="*/ 6847 w 10000"/>
              <a:gd name="connsiteY51" fmla="*/ 633 h 10000"/>
              <a:gd name="connsiteX52" fmla="*/ 7117 w 10000"/>
              <a:gd name="connsiteY52" fmla="*/ 731 h 10000"/>
              <a:gd name="connsiteX53" fmla="*/ 7207 w 10000"/>
              <a:gd name="connsiteY53" fmla="*/ 925 h 10000"/>
              <a:gd name="connsiteX54" fmla="*/ 7433 w 10000"/>
              <a:gd name="connsiteY54" fmla="*/ 1802 h 10000"/>
              <a:gd name="connsiteX55" fmla="*/ 7612 w 10000"/>
              <a:gd name="connsiteY55" fmla="*/ 1900 h 10000"/>
              <a:gd name="connsiteX56" fmla="*/ 8198 w 10000"/>
              <a:gd name="connsiteY56" fmla="*/ 1510 h 10000"/>
              <a:gd name="connsiteX57" fmla="*/ 8108 w 10000"/>
              <a:gd name="connsiteY57" fmla="*/ 1072 h 10000"/>
              <a:gd name="connsiteX58" fmla="*/ 9145 w 10000"/>
              <a:gd name="connsiteY58" fmla="*/ 682 h 10000"/>
              <a:gd name="connsiteX59" fmla="*/ 9594 w 10000"/>
              <a:gd name="connsiteY59" fmla="*/ 779 h 10000"/>
              <a:gd name="connsiteX60" fmla="*/ 9864 w 10000"/>
              <a:gd name="connsiteY60" fmla="*/ 1218 h 10000"/>
              <a:gd name="connsiteX61" fmla="*/ 9956 w 10000"/>
              <a:gd name="connsiteY61" fmla="*/ 1510 h 10000"/>
              <a:gd name="connsiteX62" fmla="*/ 10000 w 10000"/>
              <a:gd name="connsiteY62" fmla="*/ 1656 h 10000"/>
              <a:gd name="connsiteX63" fmla="*/ 9594 w 10000"/>
              <a:gd name="connsiteY63" fmla="*/ 2485 h 10000"/>
              <a:gd name="connsiteX64" fmla="*/ 9369 w 10000"/>
              <a:gd name="connsiteY64" fmla="*/ 1510 h 10000"/>
              <a:gd name="connsiteX65" fmla="*/ 9009 w 10000"/>
              <a:gd name="connsiteY65" fmla="*/ 1706 h 10000"/>
              <a:gd name="connsiteX66" fmla="*/ 8559 w 10000"/>
              <a:gd name="connsiteY66" fmla="*/ 2387 h 10000"/>
              <a:gd name="connsiteX67" fmla="*/ 7748 w 10000"/>
              <a:gd name="connsiteY67" fmla="*/ 3752 h 10000"/>
              <a:gd name="connsiteX68" fmla="*/ 7702 w 10000"/>
              <a:gd name="connsiteY68" fmla="*/ 3946 h 10000"/>
              <a:gd name="connsiteX69" fmla="*/ 7568 w 10000"/>
              <a:gd name="connsiteY69" fmla="*/ 4142 h 10000"/>
              <a:gd name="connsiteX70" fmla="*/ 7433 w 10000"/>
              <a:gd name="connsiteY70" fmla="*/ 5604 h 10000"/>
              <a:gd name="connsiteX71" fmla="*/ 7612 w 10000"/>
              <a:gd name="connsiteY71" fmla="*/ 6285 h 10000"/>
              <a:gd name="connsiteX72" fmla="*/ 8108 w 10000"/>
              <a:gd name="connsiteY72" fmla="*/ 6042 h 10000"/>
              <a:gd name="connsiteX73" fmla="*/ 7974 w 10000"/>
              <a:gd name="connsiteY73" fmla="*/ 5506 h 10000"/>
              <a:gd name="connsiteX74" fmla="*/ 8288 w 10000"/>
              <a:gd name="connsiteY74" fmla="*/ 5116 h 10000"/>
              <a:gd name="connsiteX75" fmla="*/ 8919 w 10000"/>
              <a:gd name="connsiteY75" fmla="*/ 5262 h 10000"/>
              <a:gd name="connsiteX76" fmla="*/ 8965 w 10000"/>
              <a:gd name="connsiteY76" fmla="*/ 4873 h 10000"/>
              <a:gd name="connsiteX77" fmla="*/ 9055 w 10000"/>
              <a:gd name="connsiteY77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760 w 10000"/>
              <a:gd name="connsiteY28" fmla="*/ 7756 h 10000"/>
              <a:gd name="connsiteX29" fmla="*/ 4254 w 10000"/>
              <a:gd name="connsiteY29" fmla="*/ 8260 h 10000"/>
              <a:gd name="connsiteX30" fmla="*/ 4054 w 10000"/>
              <a:gd name="connsiteY30" fmla="*/ 8917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760 w 10000"/>
              <a:gd name="connsiteY28" fmla="*/ 7756 h 10000"/>
              <a:gd name="connsiteX29" fmla="*/ 4254 w 10000"/>
              <a:gd name="connsiteY29" fmla="*/ 8260 h 10000"/>
              <a:gd name="connsiteX30" fmla="*/ 4430 w 10000"/>
              <a:gd name="connsiteY30" fmla="*/ 8774 h 10000"/>
              <a:gd name="connsiteX31" fmla="*/ 4415 w 10000"/>
              <a:gd name="connsiteY31" fmla="*/ 9891 h 10000"/>
              <a:gd name="connsiteX32" fmla="*/ 4729 w 10000"/>
              <a:gd name="connsiteY32" fmla="*/ 9940 h 10000"/>
              <a:gd name="connsiteX33" fmla="*/ 4911 w 10000"/>
              <a:gd name="connsiteY33" fmla="*/ 9648 h 10000"/>
              <a:gd name="connsiteX34" fmla="*/ 5045 w 10000"/>
              <a:gd name="connsiteY34" fmla="*/ 9063 h 10000"/>
              <a:gd name="connsiteX35" fmla="*/ 5091 w 10000"/>
              <a:gd name="connsiteY35" fmla="*/ 8917 h 10000"/>
              <a:gd name="connsiteX36" fmla="*/ 5856 w 10000"/>
              <a:gd name="connsiteY36" fmla="*/ 8575 h 10000"/>
              <a:gd name="connsiteX37" fmla="*/ 5766 w 10000"/>
              <a:gd name="connsiteY37" fmla="*/ 7942 h 10000"/>
              <a:gd name="connsiteX38" fmla="*/ 5812 w 10000"/>
              <a:gd name="connsiteY38" fmla="*/ 7114 h 10000"/>
              <a:gd name="connsiteX39" fmla="*/ 6036 w 10000"/>
              <a:gd name="connsiteY39" fmla="*/ 5652 h 10000"/>
              <a:gd name="connsiteX40" fmla="*/ 5902 w 10000"/>
              <a:gd name="connsiteY40" fmla="*/ 5165 h 10000"/>
              <a:gd name="connsiteX41" fmla="*/ 5992 w 10000"/>
              <a:gd name="connsiteY41" fmla="*/ 4531 h 10000"/>
              <a:gd name="connsiteX42" fmla="*/ 5902 w 10000"/>
              <a:gd name="connsiteY42" fmla="*/ 4190 h 10000"/>
              <a:gd name="connsiteX43" fmla="*/ 6036 w 10000"/>
              <a:gd name="connsiteY43" fmla="*/ 4239 h 10000"/>
              <a:gd name="connsiteX44" fmla="*/ 6172 w 10000"/>
              <a:gd name="connsiteY44" fmla="*/ 4190 h 10000"/>
              <a:gd name="connsiteX45" fmla="*/ 6126 w 10000"/>
              <a:gd name="connsiteY45" fmla="*/ 4044 h 10000"/>
              <a:gd name="connsiteX46" fmla="*/ 5992 w 10000"/>
              <a:gd name="connsiteY46" fmla="*/ 3313 h 10000"/>
              <a:gd name="connsiteX47" fmla="*/ 5992 w 10000"/>
              <a:gd name="connsiteY47" fmla="*/ 2436 h 10000"/>
              <a:gd name="connsiteX48" fmla="*/ 6262 w 10000"/>
              <a:gd name="connsiteY48" fmla="*/ 2095 h 10000"/>
              <a:gd name="connsiteX49" fmla="*/ 6216 w 10000"/>
              <a:gd name="connsiteY49" fmla="*/ 1900 h 10000"/>
              <a:gd name="connsiteX50" fmla="*/ 5946 w 10000"/>
              <a:gd name="connsiteY50" fmla="*/ 1706 h 10000"/>
              <a:gd name="connsiteX51" fmla="*/ 5766 w 10000"/>
              <a:gd name="connsiteY51" fmla="*/ 1315 h 10000"/>
              <a:gd name="connsiteX52" fmla="*/ 6847 w 10000"/>
              <a:gd name="connsiteY52" fmla="*/ 633 h 10000"/>
              <a:gd name="connsiteX53" fmla="*/ 7117 w 10000"/>
              <a:gd name="connsiteY53" fmla="*/ 731 h 10000"/>
              <a:gd name="connsiteX54" fmla="*/ 7207 w 10000"/>
              <a:gd name="connsiteY54" fmla="*/ 925 h 10000"/>
              <a:gd name="connsiteX55" fmla="*/ 7433 w 10000"/>
              <a:gd name="connsiteY55" fmla="*/ 1802 h 10000"/>
              <a:gd name="connsiteX56" fmla="*/ 7612 w 10000"/>
              <a:gd name="connsiteY56" fmla="*/ 1900 h 10000"/>
              <a:gd name="connsiteX57" fmla="*/ 8198 w 10000"/>
              <a:gd name="connsiteY57" fmla="*/ 1510 h 10000"/>
              <a:gd name="connsiteX58" fmla="*/ 8108 w 10000"/>
              <a:gd name="connsiteY58" fmla="*/ 1072 h 10000"/>
              <a:gd name="connsiteX59" fmla="*/ 9145 w 10000"/>
              <a:gd name="connsiteY59" fmla="*/ 682 h 10000"/>
              <a:gd name="connsiteX60" fmla="*/ 9594 w 10000"/>
              <a:gd name="connsiteY60" fmla="*/ 779 h 10000"/>
              <a:gd name="connsiteX61" fmla="*/ 9864 w 10000"/>
              <a:gd name="connsiteY61" fmla="*/ 1218 h 10000"/>
              <a:gd name="connsiteX62" fmla="*/ 9956 w 10000"/>
              <a:gd name="connsiteY62" fmla="*/ 1510 h 10000"/>
              <a:gd name="connsiteX63" fmla="*/ 10000 w 10000"/>
              <a:gd name="connsiteY63" fmla="*/ 1656 h 10000"/>
              <a:gd name="connsiteX64" fmla="*/ 9594 w 10000"/>
              <a:gd name="connsiteY64" fmla="*/ 2485 h 10000"/>
              <a:gd name="connsiteX65" fmla="*/ 9369 w 10000"/>
              <a:gd name="connsiteY65" fmla="*/ 1510 h 10000"/>
              <a:gd name="connsiteX66" fmla="*/ 9009 w 10000"/>
              <a:gd name="connsiteY66" fmla="*/ 1706 h 10000"/>
              <a:gd name="connsiteX67" fmla="*/ 8559 w 10000"/>
              <a:gd name="connsiteY67" fmla="*/ 2387 h 10000"/>
              <a:gd name="connsiteX68" fmla="*/ 7748 w 10000"/>
              <a:gd name="connsiteY68" fmla="*/ 3752 h 10000"/>
              <a:gd name="connsiteX69" fmla="*/ 7702 w 10000"/>
              <a:gd name="connsiteY69" fmla="*/ 3946 h 10000"/>
              <a:gd name="connsiteX70" fmla="*/ 7568 w 10000"/>
              <a:gd name="connsiteY70" fmla="*/ 4142 h 10000"/>
              <a:gd name="connsiteX71" fmla="*/ 7433 w 10000"/>
              <a:gd name="connsiteY71" fmla="*/ 5604 h 10000"/>
              <a:gd name="connsiteX72" fmla="*/ 7612 w 10000"/>
              <a:gd name="connsiteY72" fmla="*/ 6285 h 10000"/>
              <a:gd name="connsiteX73" fmla="*/ 8108 w 10000"/>
              <a:gd name="connsiteY73" fmla="*/ 6042 h 10000"/>
              <a:gd name="connsiteX74" fmla="*/ 7974 w 10000"/>
              <a:gd name="connsiteY74" fmla="*/ 5506 h 10000"/>
              <a:gd name="connsiteX75" fmla="*/ 8288 w 10000"/>
              <a:gd name="connsiteY75" fmla="*/ 5116 h 10000"/>
              <a:gd name="connsiteX76" fmla="*/ 8919 w 10000"/>
              <a:gd name="connsiteY76" fmla="*/ 5262 h 10000"/>
              <a:gd name="connsiteX77" fmla="*/ 8965 w 10000"/>
              <a:gd name="connsiteY77" fmla="*/ 4873 h 10000"/>
              <a:gd name="connsiteX78" fmla="*/ 9055 w 10000"/>
              <a:gd name="connsiteY78" fmla="*/ 4823 h 10000"/>
              <a:gd name="connsiteX0" fmla="*/ 0 w 10000"/>
              <a:gd name="connsiteY0" fmla="*/ 0 h 10000"/>
              <a:gd name="connsiteX1" fmla="*/ 226 w 10000"/>
              <a:gd name="connsiteY1" fmla="*/ 633 h 10000"/>
              <a:gd name="connsiteX2" fmla="*/ 496 w 10000"/>
              <a:gd name="connsiteY2" fmla="*/ 1072 h 10000"/>
              <a:gd name="connsiteX3" fmla="*/ 947 w 10000"/>
              <a:gd name="connsiteY3" fmla="*/ 2046 h 10000"/>
              <a:gd name="connsiteX4" fmla="*/ 937 w 10000"/>
              <a:gd name="connsiteY4" fmla="*/ 3437 h 10000"/>
              <a:gd name="connsiteX5" fmla="*/ 1476 w 10000"/>
              <a:gd name="connsiteY5" fmla="*/ 3470 h 10000"/>
              <a:gd name="connsiteX6" fmla="*/ 1668 w 10000"/>
              <a:gd name="connsiteY6" fmla="*/ 2973 h 10000"/>
              <a:gd name="connsiteX7" fmla="*/ 2028 w 10000"/>
              <a:gd name="connsiteY7" fmla="*/ 2777 h 10000"/>
              <a:gd name="connsiteX8" fmla="*/ 2433 w 10000"/>
              <a:gd name="connsiteY8" fmla="*/ 2290 h 10000"/>
              <a:gd name="connsiteX9" fmla="*/ 2749 w 10000"/>
              <a:gd name="connsiteY9" fmla="*/ 2933 h 10000"/>
              <a:gd name="connsiteX10" fmla="*/ 3474 w 10000"/>
              <a:gd name="connsiteY10" fmla="*/ 2706 h 10000"/>
              <a:gd name="connsiteX11" fmla="*/ 3920 w 10000"/>
              <a:gd name="connsiteY11" fmla="*/ 2192 h 10000"/>
              <a:gd name="connsiteX12" fmla="*/ 4280 w 10000"/>
              <a:gd name="connsiteY12" fmla="*/ 1656 h 10000"/>
              <a:gd name="connsiteX13" fmla="*/ 4536 w 10000"/>
              <a:gd name="connsiteY13" fmla="*/ 1992 h 10000"/>
              <a:gd name="connsiteX14" fmla="*/ 3920 w 10000"/>
              <a:gd name="connsiteY14" fmla="*/ 3021 h 10000"/>
              <a:gd name="connsiteX15" fmla="*/ 3514 w 10000"/>
              <a:gd name="connsiteY15" fmla="*/ 3424 h 10000"/>
              <a:gd name="connsiteX16" fmla="*/ 3482 w 10000"/>
              <a:gd name="connsiteY16" fmla="*/ 4117 h 10000"/>
              <a:gd name="connsiteX17" fmla="*/ 4200 w 10000"/>
              <a:gd name="connsiteY17" fmla="*/ 3689 h 10000"/>
              <a:gd name="connsiteX18" fmla="*/ 4275 w 10000"/>
              <a:gd name="connsiteY18" fmla="*/ 3763 h 10000"/>
              <a:gd name="connsiteX19" fmla="*/ 4729 w 10000"/>
              <a:gd name="connsiteY19" fmla="*/ 3359 h 10000"/>
              <a:gd name="connsiteX20" fmla="*/ 4949 w 10000"/>
              <a:gd name="connsiteY20" fmla="*/ 4190 h 10000"/>
              <a:gd name="connsiteX21" fmla="*/ 4629 w 10000"/>
              <a:gd name="connsiteY21" fmla="*/ 4673 h 10000"/>
              <a:gd name="connsiteX22" fmla="*/ 4731 w 10000"/>
              <a:gd name="connsiteY22" fmla="*/ 5275 h 10000"/>
              <a:gd name="connsiteX23" fmla="*/ 5280 w 10000"/>
              <a:gd name="connsiteY23" fmla="*/ 5045 h 10000"/>
              <a:gd name="connsiteX24" fmla="*/ 5496 w 10000"/>
              <a:gd name="connsiteY24" fmla="*/ 5360 h 10000"/>
              <a:gd name="connsiteX25" fmla="*/ 5339 w 10000"/>
              <a:gd name="connsiteY25" fmla="*/ 6274 h 10000"/>
              <a:gd name="connsiteX26" fmla="*/ 5091 w 10000"/>
              <a:gd name="connsiteY26" fmla="*/ 6577 h 10000"/>
              <a:gd name="connsiteX27" fmla="*/ 4514 w 10000"/>
              <a:gd name="connsiteY27" fmla="*/ 6945 h 10000"/>
              <a:gd name="connsiteX28" fmla="*/ 4760 w 10000"/>
              <a:gd name="connsiteY28" fmla="*/ 7756 h 10000"/>
              <a:gd name="connsiteX29" fmla="*/ 4254 w 10000"/>
              <a:gd name="connsiteY29" fmla="*/ 8260 h 10000"/>
              <a:gd name="connsiteX30" fmla="*/ 4430 w 10000"/>
              <a:gd name="connsiteY30" fmla="*/ 8774 h 10000"/>
              <a:gd name="connsiteX31" fmla="*/ 3824 w 10000"/>
              <a:gd name="connsiteY31" fmla="*/ 9546 h 10000"/>
              <a:gd name="connsiteX32" fmla="*/ 4415 w 10000"/>
              <a:gd name="connsiteY32" fmla="*/ 9891 h 10000"/>
              <a:gd name="connsiteX33" fmla="*/ 4729 w 10000"/>
              <a:gd name="connsiteY33" fmla="*/ 9940 h 10000"/>
              <a:gd name="connsiteX34" fmla="*/ 4911 w 10000"/>
              <a:gd name="connsiteY34" fmla="*/ 9648 h 10000"/>
              <a:gd name="connsiteX35" fmla="*/ 5045 w 10000"/>
              <a:gd name="connsiteY35" fmla="*/ 9063 h 10000"/>
              <a:gd name="connsiteX36" fmla="*/ 5091 w 10000"/>
              <a:gd name="connsiteY36" fmla="*/ 8917 h 10000"/>
              <a:gd name="connsiteX37" fmla="*/ 5856 w 10000"/>
              <a:gd name="connsiteY37" fmla="*/ 8575 h 10000"/>
              <a:gd name="connsiteX38" fmla="*/ 5766 w 10000"/>
              <a:gd name="connsiteY38" fmla="*/ 7942 h 10000"/>
              <a:gd name="connsiteX39" fmla="*/ 5812 w 10000"/>
              <a:gd name="connsiteY39" fmla="*/ 7114 h 10000"/>
              <a:gd name="connsiteX40" fmla="*/ 6036 w 10000"/>
              <a:gd name="connsiteY40" fmla="*/ 5652 h 10000"/>
              <a:gd name="connsiteX41" fmla="*/ 5902 w 10000"/>
              <a:gd name="connsiteY41" fmla="*/ 5165 h 10000"/>
              <a:gd name="connsiteX42" fmla="*/ 5992 w 10000"/>
              <a:gd name="connsiteY42" fmla="*/ 4531 h 10000"/>
              <a:gd name="connsiteX43" fmla="*/ 5902 w 10000"/>
              <a:gd name="connsiteY43" fmla="*/ 4190 h 10000"/>
              <a:gd name="connsiteX44" fmla="*/ 6036 w 10000"/>
              <a:gd name="connsiteY44" fmla="*/ 4239 h 10000"/>
              <a:gd name="connsiteX45" fmla="*/ 6172 w 10000"/>
              <a:gd name="connsiteY45" fmla="*/ 4190 h 10000"/>
              <a:gd name="connsiteX46" fmla="*/ 6126 w 10000"/>
              <a:gd name="connsiteY46" fmla="*/ 4044 h 10000"/>
              <a:gd name="connsiteX47" fmla="*/ 5992 w 10000"/>
              <a:gd name="connsiteY47" fmla="*/ 3313 h 10000"/>
              <a:gd name="connsiteX48" fmla="*/ 5992 w 10000"/>
              <a:gd name="connsiteY48" fmla="*/ 2436 h 10000"/>
              <a:gd name="connsiteX49" fmla="*/ 6262 w 10000"/>
              <a:gd name="connsiteY49" fmla="*/ 2095 h 10000"/>
              <a:gd name="connsiteX50" fmla="*/ 6216 w 10000"/>
              <a:gd name="connsiteY50" fmla="*/ 1900 h 10000"/>
              <a:gd name="connsiteX51" fmla="*/ 5946 w 10000"/>
              <a:gd name="connsiteY51" fmla="*/ 1706 h 10000"/>
              <a:gd name="connsiteX52" fmla="*/ 5766 w 10000"/>
              <a:gd name="connsiteY52" fmla="*/ 1315 h 10000"/>
              <a:gd name="connsiteX53" fmla="*/ 6847 w 10000"/>
              <a:gd name="connsiteY53" fmla="*/ 633 h 10000"/>
              <a:gd name="connsiteX54" fmla="*/ 7117 w 10000"/>
              <a:gd name="connsiteY54" fmla="*/ 731 h 10000"/>
              <a:gd name="connsiteX55" fmla="*/ 7207 w 10000"/>
              <a:gd name="connsiteY55" fmla="*/ 925 h 10000"/>
              <a:gd name="connsiteX56" fmla="*/ 7433 w 10000"/>
              <a:gd name="connsiteY56" fmla="*/ 1802 h 10000"/>
              <a:gd name="connsiteX57" fmla="*/ 7612 w 10000"/>
              <a:gd name="connsiteY57" fmla="*/ 1900 h 10000"/>
              <a:gd name="connsiteX58" fmla="*/ 8198 w 10000"/>
              <a:gd name="connsiteY58" fmla="*/ 1510 h 10000"/>
              <a:gd name="connsiteX59" fmla="*/ 8108 w 10000"/>
              <a:gd name="connsiteY59" fmla="*/ 1072 h 10000"/>
              <a:gd name="connsiteX60" fmla="*/ 9145 w 10000"/>
              <a:gd name="connsiteY60" fmla="*/ 682 h 10000"/>
              <a:gd name="connsiteX61" fmla="*/ 9594 w 10000"/>
              <a:gd name="connsiteY61" fmla="*/ 779 h 10000"/>
              <a:gd name="connsiteX62" fmla="*/ 9864 w 10000"/>
              <a:gd name="connsiteY62" fmla="*/ 1218 h 10000"/>
              <a:gd name="connsiteX63" fmla="*/ 9956 w 10000"/>
              <a:gd name="connsiteY63" fmla="*/ 1510 h 10000"/>
              <a:gd name="connsiteX64" fmla="*/ 10000 w 10000"/>
              <a:gd name="connsiteY64" fmla="*/ 1656 h 10000"/>
              <a:gd name="connsiteX65" fmla="*/ 9594 w 10000"/>
              <a:gd name="connsiteY65" fmla="*/ 2485 h 10000"/>
              <a:gd name="connsiteX66" fmla="*/ 9369 w 10000"/>
              <a:gd name="connsiteY66" fmla="*/ 1510 h 10000"/>
              <a:gd name="connsiteX67" fmla="*/ 9009 w 10000"/>
              <a:gd name="connsiteY67" fmla="*/ 1706 h 10000"/>
              <a:gd name="connsiteX68" fmla="*/ 8559 w 10000"/>
              <a:gd name="connsiteY68" fmla="*/ 2387 h 10000"/>
              <a:gd name="connsiteX69" fmla="*/ 7748 w 10000"/>
              <a:gd name="connsiteY69" fmla="*/ 3752 h 10000"/>
              <a:gd name="connsiteX70" fmla="*/ 7702 w 10000"/>
              <a:gd name="connsiteY70" fmla="*/ 3946 h 10000"/>
              <a:gd name="connsiteX71" fmla="*/ 7568 w 10000"/>
              <a:gd name="connsiteY71" fmla="*/ 4142 h 10000"/>
              <a:gd name="connsiteX72" fmla="*/ 7433 w 10000"/>
              <a:gd name="connsiteY72" fmla="*/ 5604 h 10000"/>
              <a:gd name="connsiteX73" fmla="*/ 7612 w 10000"/>
              <a:gd name="connsiteY73" fmla="*/ 6285 h 10000"/>
              <a:gd name="connsiteX74" fmla="*/ 8108 w 10000"/>
              <a:gd name="connsiteY74" fmla="*/ 6042 h 10000"/>
              <a:gd name="connsiteX75" fmla="*/ 7974 w 10000"/>
              <a:gd name="connsiteY75" fmla="*/ 5506 h 10000"/>
              <a:gd name="connsiteX76" fmla="*/ 8288 w 10000"/>
              <a:gd name="connsiteY76" fmla="*/ 5116 h 10000"/>
              <a:gd name="connsiteX77" fmla="*/ 8919 w 10000"/>
              <a:gd name="connsiteY77" fmla="*/ 5262 h 10000"/>
              <a:gd name="connsiteX78" fmla="*/ 8965 w 10000"/>
              <a:gd name="connsiteY78" fmla="*/ 4873 h 10000"/>
              <a:gd name="connsiteX79" fmla="*/ 9055 w 10000"/>
              <a:gd name="connsiteY79" fmla="*/ 4823 h 10000"/>
              <a:gd name="connsiteX0" fmla="*/ 0 w 10000"/>
              <a:gd name="connsiteY0" fmla="*/ 0 h 10392"/>
              <a:gd name="connsiteX1" fmla="*/ 226 w 10000"/>
              <a:gd name="connsiteY1" fmla="*/ 633 h 10392"/>
              <a:gd name="connsiteX2" fmla="*/ 496 w 10000"/>
              <a:gd name="connsiteY2" fmla="*/ 1072 h 10392"/>
              <a:gd name="connsiteX3" fmla="*/ 947 w 10000"/>
              <a:gd name="connsiteY3" fmla="*/ 2046 h 10392"/>
              <a:gd name="connsiteX4" fmla="*/ 937 w 10000"/>
              <a:gd name="connsiteY4" fmla="*/ 3437 h 10392"/>
              <a:gd name="connsiteX5" fmla="*/ 1476 w 10000"/>
              <a:gd name="connsiteY5" fmla="*/ 3470 h 10392"/>
              <a:gd name="connsiteX6" fmla="*/ 1668 w 10000"/>
              <a:gd name="connsiteY6" fmla="*/ 2973 h 10392"/>
              <a:gd name="connsiteX7" fmla="*/ 2028 w 10000"/>
              <a:gd name="connsiteY7" fmla="*/ 2777 h 10392"/>
              <a:gd name="connsiteX8" fmla="*/ 2433 w 10000"/>
              <a:gd name="connsiteY8" fmla="*/ 2290 h 10392"/>
              <a:gd name="connsiteX9" fmla="*/ 2749 w 10000"/>
              <a:gd name="connsiteY9" fmla="*/ 2933 h 10392"/>
              <a:gd name="connsiteX10" fmla="*/ 3474 w 10000"/>
              <a:gd name="connsiteY10" fmla="*/ 2706 h 10392"/>
              <a:gd name="connsiteX11" fmla="*/ 3920 w 10000"/>
              <a:gd name="connsiteY11" fmla="*/ 2192 h 10392"/>
              <a:gd name="connsiteX12" fmla="*/ 4280 w 10000"/>
              <a:gd name="connsiteY12" fmla="*/ 1656 h 10392"/>
              <a:gd name="connsiteX13" fmla="*/ 4536 w 10000"/>
              <a:gd name="connsiteY13" fmla="*/ 1992 h 10392"/>
              <a:gd name="connsiteX14" fmla="*/ 3920 w 10000"/>
              <a:gd name="connsiteY14" fmla="*/ 3021 h 10392"/>
              <a:gd name="connsiteX15" fmla="*/ 3514 w 10000"/>
              <a:gd name="connsiteY15" fmla="*/ 3424 h 10392"/>
              <a:gd name="connsiteX16" fmla="*/ 3482 w 10000"/>
              <a:gd name="connsiteY16" fmla="*/ 4117 h 10392"/>
              <a:gd name="connsiteX17" fmla="*/ 4200 w 10000"/>
              <a:gd name="connsiteY17" fmla="*/ 3689 h 10392"/>
              <a:gd name="connsiteX18" fmla="*/ 4275 w 10000"/>
              <a:gd name="connsiteY18" fmla="*/ 3763 h 10392"/>
              <a:gd name="connsiteX19" fmla="*/ 4729 w 10000"/>
              <a:gd name="connsiteY19" fmla="*/ 3359 h 10392"/>
              <a:gd name="connsiteX20" fmla="*/ 4949 w 10000"/>
              <a:gd name="connsiteY20" fmla="*/ 4190 h 10392"/>
              <a:gd name="connsiteX21" fmla="*/ 4629 w 10000"/>
              <a:gd name="connsiteY21" fmla="*/ 4673 h 10392"/>
              <a:gd name="connsiteX22" fmla="*/ 4731 w 10000"/>
              <a:gd name="connsiteY22" fmla="*/ 5275 h 10392"/>
              <a:gd name="connsiteX23" fmla="*/ 5280 w 10000"/>
              <a:gd name="connsiteY23" fmla="*/ 5045 h 10392"/>
              <a:gd name="connsiteX24" fmla="*/ 5496 w 10000"/>
              <a:gd name="connsiteY24" fmla="*/ 5360 h 10392"/>
              <a:gd name="connsiteX25" fmla="*/ 5339 w 10000"/>
              <a:gd name="connsiteY25" fmla="*/ 6274 h 10392"/>
              <a:gd name="connsiteX26" fmla="*/ 5091 w 10000"/>
              <a:gd name="connsiteY26" fmla="*/ 6577 h 10392"/>
              <a:gd name="connsiteX27" fmla="*/ 4514 w 10000"/>
              <a:gd name="connsiteY27" fmla="*/ 6945 h 10392"/>
              <a:gd name="connsiteX28" fmla="*/ 4760 w 10000"/>
              <a:gd name="connsiteY28" fmla="*/ 7756 h 10392"/>
              <a:gd name="connsiteX29" fmla="*/ 4254 w 10000"/>
              <a:gd name="connsiteY29" fmla="*/ 8260 h 10392"/>
              <a:gd name="connsiteX30" fmla="*/ 4430 w 10000"/>
              <a:gd name="connsiteY30" fmla="*/ 8774 h 10392"/>
              <a:gd name="connsiteX31" fmla="*/ 3824 w 10000"/>
              <a:gd name="connsiteY31" fmla="*/ 9546 h 10392"/>
              <a:gd name="connsiteX32" fmla="*/ 4093 w 10000"/>
              <a:gd name="connsiteY32" fmla="*/ 10383 h 10392"/>
              <a:gd name="connsiteX33" fmla="*/ 4729 w 10000"/>
              <a:gd name="connsiteY33" fmla="*/ 9940 h 10392"/>
              <a:gd name="connsiteX34" fmla="*/ 4911 w 10000"/>
              <a:gd name="connsiteY34" fmla="*/ 9648 h 10392"/>
              <a:gd name="connsiteX35" fmla="*/ 5045 w 10000"/>
              <a:gd name="connsiteY35" fmla="*/ 9063 h 10392"/>
              <a:gd name="connsiteX36" fmla="*/ 5091 w 10000"/>
              <a:gd name="connsiteY36" fmla="*/ 8917 h 10392"/>
              <a:gd name="connsiteX37" fmla="*/ 5856 w 10000"/>
              <a:gd name="connsiteY37" fmla="*/ 8575 h 10392"/>
              <a:gd name="connsiteX38" fmla="*/ 5766 w 10000"/>
              <a:gd name="connsiteY38" fmla="*/ 7942 h 10392"/>
              <a:gd name="connsiteX39" fmla="*/ 5812 w 10000"/>
              <a:gd name="connsiteY39" fmla="*/ 7114 h 10392"/>
              <a:gd name="connsiteX40" fmla="*/ 6036 w 10000"/>
              <a:gd name="connsiteY40" fmla="*/ 5652 h 10392"/>
              <a:gd name="connsiteX41" fmla="*/ 5902 w 10000"/>
              <a:gd name="connsiteY41" fmla="*/ 5165 h 10392"/>
              <a:gd name="connsiteX42" fmla="*/ 5992 w 10000"/>
              <a:gd name="connsiteY42" fmla="*/ 4531 h 10392"/>
              <a:gd name="connsiteX43" fmla="*/ 5902 w 10000"/>
              <a:gd name="connsiteY43" fmla="*/ 4190 h 10392"/>
              <a:gd name="connsiteX44" fmla="*/ 6036 w 10000"/>
              <a:gd name="connsiteY44" fmla="*/ 4239 h 10392"/>
              <a:gd name="connsiteX45" fmla="*/ 6172 w 10000"/>
              <a:gd name="connsiteY45" fmla="*/ 4190 h 10392"/>
              <a:gd name="connsiteX46" fmla="*/ 6126 w 10000"/>
              <a:gd name="connsiteY46" fmla="*/ 4044 h 10392"/>
              <a:gd name="connsiteX47" fmla="*/ 5992 w 10000"/>
              <a:gd name="connsiteY47" fmla="*/ 3313 h 10392"/>
              <a:gd name="connsiteX48" fmla="*/ 5992 w 10000"/>
              <a:gd name="connsiteY48" fmla="*/ 2436 h 10392"/>
              <a:gd name="connsiteX49" fmla="*/ 6262 w 10000"/>
              <a:gd name="connsiteY49" fmla="*/ 2095 h 10392"/>
              <a:gd name="connsiteX50" fmla="*/ 6216 w 10000"/>
              <a:gd name="connsiteY50" fmla="*/ 1900 h 10392"/>
              <a:gd name="connsiteX51" fmla="*/ 5946 w 10000"/>
              <a:gd name="connsiteY51" fmla="*/ 1706 h 10392"/>
              <a:gd name="connsiteX52" fmla="*/ 5766 w 10000"/>
              <a:gd name="connsiteY52" fmla="*/ 1315 h 10392"/>
              <a:gd name="connsiteX53" fmla="*/ 6847 w 10000"/>
              <a:gd name="connsiteY53" fmla="*/ 633 h 10392"/>
              <a:gd name="connsiteX54" fmla="*/ 7117 w 10000"/>
              <a:gd name="connsiteY54" fmla="*/ 731 h 10392"/>
              <a:gd name="connsiteX55" fmla="*/ 7207 w 10000"/>
              <a:gd name="connsiteY55" fmla="*/ 925 h 10392"/>
              <a:gd name="connsiteX56" fmla="*/ 7433 w 10000"/>
              <a:gd name="connsiteY56" fmla="*/ 1802 h 10392"/>
              <a:gd name="connsiteX57" fmla="*/ 7612 w 10000"/>
              <a:gd name="connsiteY57" fmla="*/ 1900 h 10392"/>
              <a:gd name="connsiteX58" fmla="*/ 8198 w 10000"/>
              <a:gd name="connsiteY58" fmla="*/ 1510 h 10392"/>
              <a:gd name="connsiteX59" fmla="*/ 8108 w 10000"/>
              <a:gd name="connsiteY59" fmla="*/ 1072 h 10392"/>
              <a:gd name="connsiteX60" fmla="*/ 9145 w 10000"/>
              <a:gd name="connsiteY60" fmla="*/ 682 h 10392"/>
              <a:gd name="connsiteX61" fmla="*/ 9594 w 10000"/>
              <a:gd name="connsiteY61" fmla="*/ 779 h 10392"/>
              <a:gd name="connsiteX62" fmla="*/ 9864 w 10000"/>
              <a:gd name="connsiteY62" fmla="*/ 1218 h 10392"/>
              <a:gd name="connsiteX63" fmla="*/ 9956 w 10000"/>
              <a:gd name="connsiteY63" fmla="*/ 1510 h 10392"/>
              <a:gd name="connsiteX64" fmla="*/ 10000 w 10000"/>
              <a:gd name="connsiteY64" fmla="*/ 1656 h 10392"/>
              <a:gd name="connsiteX65" fmla="*/ 9594 w 10000"/>
              <a:gd name="connsiteY65" fmla="*/ 2485 h 10392"/>
              <a:gd name="connsiteX66" fmla="*/ 9369 w 10000"/>
              <a:gd name="connsiteY66" fmla="*/ 1510 h 10392"/>
              <a:gd name="connsiteX67" fmla="*/ 9009 w 10000"/>
              <a:gd name="connsiteY67" fmla="*/ 1706 h 10392"/>
              <a:gd name="connsiteX68" fmla="*/ 8559 w 10000"/>
              <a:gd name="connsiteY68" fmla="*/ 2387 h 10392"/>
              <a:gd name="connsiteX69" fmla="*/ 7748 w 10000"/>
              <a:gd name="connsiteY69" fmla="*/ 3752 h 10392"/>
              <a:gd name="connsiteX70" fmla="*/ 7702 w 10000"/>
              <a:gd name="connsiteY70" fmla="*/ 3946 h 10392"/>
              <a:gd name="connsiteX71" fmla="*/ 7568 w 10000"/>
              <a:gd name="connsiteY71" fmla="*/ 4142 h 10392"/>
              <a:gd name="connsiteX72" fmla="*/ 7433 w 10000"/>
              <a:gd name="connsiteY72" fmla="*/ 5604 h 10392"/>
              <a:gd name="connsiteX73" fmla="*/ 7612 w 10000"/>
              <a:gd name="connsiteY73" fmla="*/ 6285 h 10392"/>
              <a:gd name="connsiteX74" fmla="*/ 8108 w 10000"/>
              <a:gd name="connsiteY74" fmla="*/ 6042 h 10392"/>
              <a:gd name="connsiteX75" fmla="*/ 7974 w 10000"/>
              <a:gd name="connsiteY75" fmla="*/ 5506 h 10392"/>
              <a:gd name="connsiteX76" fmla="*/ 8288 w 10000"/>
              <a:gd name="connsiteY76" fmla="*/ 5116 h 10392"/>
              <a:gd name="connsiteX77" fmla="*/ 8919 w 10000"/>
              <a:gd name="connsiteY77" fmla="*/ 5262 h 10392"/>
              <a:gd name="connsiteX78" fmla="*/ 8965 w 10000"/>
              <a:gd name="connsiteY78" fmla="*/ 4873 h 10392"/>
              <a:gd name="connsiteX79" fmla="*/ 9055 w 10000"/>
              <a:gd name="connsiteY79" fmla="*/ 4823 h 10392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911 w 10000"/>
              <a:gd name="connsiteY34" fmla="*/ 9648 h 10436"/>
              <a:gd name="connsiteX35" fmla="*/ 5045 w 10000"/>
              <a:gd name="connsiteY35" fmla="*/ 9063 h 10436"/>
              <a:gd name="connsiteX36" fmla="*/ 5091 w 10000"/>
              <a:gd name="connsiteY36" fmla="*/ 8917 h 10436"/>
              <a:gd name="connsiteX37" fmla="*/ 5856 w 10000"/>
              <a:gd name="connsiteY37" fmla="*/ 8575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045 w 10000"/>
              <a:gd name="connsiteY35" fmla="*/ 9063 h 10436"/>
              <a:gd name="connsiteX36" fmla="*/ 5091 w 10000"/>
              <a:gd name="connsiteY36" fmla="*/ 8917 h 10436"/>
              <a:gd name="connsiteX37" fmla="*/ 5856 w 10000"/>
              <a:gd name="connsiteY37" fmla="*/ 8575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5091 w 10000"/>
              <a:gd name="connsiteY36" fmla="*/ 8917 h 10436"/>
              <a:gd name="connsiteX37" fmla="*/ 5856 w 10000"/>
              <a:gd name="connsiteY37" fmla="*/ 8575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856 w 10000"/>
              <a:gd name="connsiteY37" fmla="*/ 8575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6500 w 10000"/>
              <a:gd name="connsiteY37" fmla="*/ 8543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628 w 10000"/>
              <a:gd name="connsiteY37" fmla="*/ 8606 h 10436"/>
              <a:gd name="connsiteX38" fmla="*/ 5766 w 10000"/>
              <a:gd name="connsiteY38" fmla="*/ 7942 h 10436"/>
              <a:gd name="connsiteX39" fmla="*/ 5812 w 10000"/>
              <a:gd name="connsiteY39" fmla="*/ 7114 h 10436"/>
              <a:gd name="connsiteX40" fmla="*/ 6036 w 10000"/>
              <a:gd name="connsiteY40" fmla="*/ 5652 h 10436"/>
              <a:gd name="connsiteX41" fmla="*/ 5902 w 10000"/>
              <a:gd name="connsiteY41" fmla="*/ 5165 h 10436"/>
              <a:gd name="connsiteX42" fmla="*/ 5992 w 10000"/>
              <a:gd name="connsiteY42" fmla="*/ 4531 h 10436"/>
              <a:gd name="connsiteX43" fmla="*/ 5902 w 10000"/>
              <a:gd name="connsiteY43" fmla="*/ 4190 h 10436"/>
              <a:gd name="connsiteX44" fmla="*/ 6036 w 10000"/>
              <a:gd name="connsiteY44" fmla="*/ 4239 h 10436"/>
              <a:gd name="connsiteX45" fmla="*/ 6172 w 10000"/>
              <a:gd name="connsiteY45" fmla="*/ 4190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766 w 10000"/>
              <a:gd name="connsiteY39" fmla="*/ 7942 h 10436"/>
              <a:gd name="connsiteX40" fmla="*/ 5812 w 10000"/>
              <a:gd name="connsiteY40" fmla="*/ 7114 h 10436"/>
              <a:gd name="connsiteX41" fmla="*/ 6036 w 10000"/>
              <a:gd name="connsiteY41" fmla="*/ 5652 h 10436"/>
              <a:gd name="connsiteX42" fmla="*/ 5902 w 10000"/>
              <a:gd name="connsiteY42" fmla="*/ 5165 h 10436"/>
              <a:gd name="connsiteX43" fmla="*/ 5992 w 10000"/>
              <a:gd name="connsiteY43" fmla="*/ 4531 h 10436"/>
              <a:gd name="connsiteX44" fmla="*/ 5902 w 10000"/>
              <a:gd name="connsiteY44" fmla="*/ 4190 h 10436"/>
              <a:gd name="connsiteX45" fmla="*/ 6036 w 10000"/>
              <a:gd name="connsiteY45" fmla="*/ 4239 h 10436"/>
              <a:gd name="connsiteX46" fmla="*/ 6172 w 10000"/>
              <a:gd name="connsiteY46" fmla="*/ 4190 h 10436"/>
              <a:gd name="connsiteX47" fmla="*/ 6126 w 10000"/>
              <a:gd name="connsiteY47" fmla="*/ 4044 h 10436"/>
              <a:gd name="connsiteX48" fmla="*/ 5992 w 10000"/>
              <a:gd name="connsiteY48" fmla="*/ 3313 h 10436"/>
              <a:gd name="connsiteX49" fmla="*/ 5992 w 10000"/>
              <a:gd name="connsiteY49" fmla="*/ 2436 h 10436"/>
              <a:gd name="connsiteX50" fmla="*/ 6262 w 10000"/>
              <a:gd name="connsiteY50" fmla="*/ 2095 h 10436"/>
              <a:gd name="connsiteX51" fmla="*/ 6216 w 10000"/>
              <a:gd name="connsiteY51" fmla="*/ 1900 h 10436"/>
              <a:gd name="connsiteX52" fmla="*/ 5946 w 10000"/>
              <a:gd name="connsiteY52" fmla="*/ 1706 h 10436"/>
              <a:gd name="connsiteX53" fmla="*/ 5766 w 10000"/>
              <a:gd name="connsiteY53" fmla="*/ 1315 h 10436"/>
              <a:gd name="connsiteX54" fmla="*/ 6847 w 10000"/>
              <a:gd name="connsiteY54" fmla="*/ 633 h 10436"/>
              <a:gd name="connsiteX55" fmla="*/ 7117 w 10000"/>
              <a:gd name="connsiteY55" fmla="*/ 731 h 10436"/>
              <a:gd name="connsiteX56" fmla="*/ 7207 w 10000"/>
              <a:gd name="connsiteY56" fmla="*/ 925 h 10436"/>
              <a:gd name="connsiteX57" fmla="*/ 7433 w 10000"/>
              <a:gd name="connsiteY57" fmla="*/ 1802 h 10436"/>
              <a:gd name="connsiteX58" fmla="*/ 7612 w 10000"/>
              <a:gd name="connsiteY58" fmla="*/ 1900 h 10436"/>
              <a:gd name="connsiteX59" fmla="*/ 8198 w 10000"/>
              <a:gd name="connsiteY59" fmla="*/ 1510 h 10436"/>
              <a:gd name="connsiteX60" fmla="*/ 8108 w 10000"/>
              <a:gd name="connsiteY60" fmla="*/ 1072 h 10436"/>
              <a:gd name="connsiteX61" fmla="*/ 9145 w 10000"/>
              <a:gd name="connsiteY61" fmla="*/ 682 h 10436"/>
              <a:gd name="connsiteX62" fmla="*/ 9594 w 10000"/>
              <a:gd name="connsiteY62" fmla="*/ 779 h 10436"/>
              <a:gd name="connsiteX63" fmla="*/ 9864 w 10000"/>
              <a:gd name="connsiteY63" fmla="*/ 1218 h 10436"/>
              <a:gd name="connsiteX64" fmla="*/ 9956 w 10000"/>
              <a:gd name="connsiteY64" fmla="*/ 1510 h 10436"/>
              <a:gd name="connsiteX65" fmla="*/ 10000 w 10000"/>
              <a:gd name="connsiteY65" fmla="*/ 1656 h 10436"/>
              <a:gd name="connsiteX66" fmla="*/ 9594 w 10000"/>
              <a:gd name="connsiteY66" fmla="*/ 2485 h 10436"/>
              <a:gd name="connsiteX67" fmla="*/ 9369 w 10000"/>
              <a:gd name="connsiteY67" fmla="*/ 1510 h 10436"/>
              <a:gd name="connsiteX68" fmla="*/ 9009 w 10000"/>
              <a:gd name="connsiteY68" fmla="*/ 1706 h 10436"/>
              <a:gd name="connsiteX69" fmla="*/ 8559 w 10000"/>
              <a:gd name="connsiteY69" fmla="*/ 2387 h 10436"/>
              <a:gd name="connsiteX70" fmla="*/ 7748 w 10000"/>
              <a:gd name="connsiteY70" fmla="*/ 3752 h 10436"/>
              <a:gd name="connsiteX71" fmla="*/ 7702 w 10000"/>
              <a:gd name="connsiteY71" fmla="*/ 3946 h 10436"/>
              <a:gd name="connsiteX72" fmla="*/ 7568 w 10000"/>
              <a:gd name="connsiteY72" fmla="*/ 4142 h 10436"/>
              <a:gd name="connsiteX73" fmla="*/ 7433 w 10000"/>
              <a:gd name="connsiteY73" fmla="*/ 5604 h 10436"/>
              <a:gd name="connsiteX74" fmla="*/ 7612 w 10000"/>
              <a:gd name="connsiteY74" fmla="*/ 6285 h 10436"/>
              <a:gd name="connsiteX75" fmla="*/ 8108 w 10000"/>
              <a:gd name="connsiteY75" fmla="*/ 6042 h 10436"/>
              <a:gd name="connsiteX76" fmla="*/ 7974 w 10000"/>
              <a:gd name="connsiteY76" fmla="*/ 5506 h 10436"/>
              <a:gd name="connsiteX77" fmla="*/ 8288 w 10000"/>
              <a:gd name="connsiteY77" fmla="*/ 5116 h 10436"/>
              <a:gd name="connsiteX78" fmla="*/ 8919 w 10000"/>
              <a:gd name="connsiteY78" fmla="*/ 5262 h 10436"/>
              <a:gd name="connsiteX79" fmla="*/ 8965 w 10000"/>
              <a:gd name="connsiteY79" fmla="*/ 4873 h 10436"/>
              <a:gd name="connsiteX80" fmla="*/ 9055 w 10000"/>
              <a:gd name="connsiteY80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812 w 10000"/>
              <a:gd name="connsiteY41" fmla="*/ 7114 h 10436"/>
              <a:gd name="connsiteX42" fmla="*/ 6036 w 10000"/>
              <a:gd name="connsiteY42" fmla="*/ 5652 h 10436"/>
              <a:gd name="connsiteX43" fmla="*/ 5902 w 10000"/>
              <a:gd name="connsiteY43" fmla="*/ 5165 h 10436"/>
              <a:gd name="connsiteX44" fmla="*/ 5992 w 10000"/>
              <a:gd name="connsiteY44" fmla="*/ 4531 h 10436"/>
              <a:gd name="connsiteX45" fmla="*/ 5902 w 10000"/>
              <a:gd name="connsiteY45" fmla="*/ 4190 h 10436"/>
              <a:gd name="connsiteX46" fmla="*/ 6036 w 10000"/>
              <a:gd name="connsiteY46" fmla="*/ 4239 h 10436"/>
              <a:gd name="connsiteX47" fmla="*/ 6172 w 10000"/>
              <a:gd name="connsiteY47" fmla="*/ 4190 h 10436"/>
              <a:gd name="connsiteX48" fmla="*/ 6126 w 10000"/>
              <a:gd name="connsiteY48" fmla="*/ 4044 h 10436"/>
              <a:gd name="connsiteX49" fmla="*/ 5992 w 10000"/>
              <a:gd name="connsiteY49" fmla="*/ 3313 h 10436"/>
              <a:gd name="connsiteX50" fmla="*/ 5992 w 10000"/>
              <a:gd name="connsiteY50" fmla="*/ 2436 h 10436"/>
              <a:gd name="connsiteX51" fmla="*/ 6262 w 10000"/>
              <a:gd name="connsiteY51" fmla="*/ 2095 h 10436"/>
              <a:gd name="connsiteX52" fmla="*/ 6216 w 10000"/>
              <a:gd name="connsiteY52" fmla="*/ 1900 h 10436"/>
              <a:gd name="connsiteX53" fmla="*/ 5946 w 10000"/>
              <a:gd name="connsiteY53" fmla="*/ 1706 h 10436"/>
              <a:gd name="connsiteX54" fmla="*/ 5766 w 10000"/>
              <a:gd name="connsiteY54" fmla="*/ 1315 h 10436"/>
              <a:gd name="connsiteX55" fmla="*/ 6847 w 10000"/>
              <a:gd name="connsiteY55" fmla="*/ 633 h 10436"/>
              <a:gd name="connsiteX56" fmla="*/ 7117 w 10000"/>
              <a:gd name="connsiteY56" fmla="*/ 731 h 10436"/>
              <a:gd name="connsiteX57" fmla="*/ 7207 w 10000"/>
              <a:gd name="connsiteY57" fmla="*/ 925 h 10436"/>
              <a:gd name="connsiteX58" fmla="*/ 7433 w 10000"/>
              <a:gd name="connsiteY58" fmla="*/ 1802 h 10436"/>
              <a:gd name="connsiteX59" fmla="*/ 7612 w 10000"/>
              <a:gd name="connsiteY59" fmla="*/ 1900 h 10436"/>
              <a:gd name="connsiteX60" fmla="*/ 8198 w 10000"/>
              <a:gd name="connsiteY60" fmla="*/ 1510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652 h 10436"/>
              <a:gd name="connsiteX43" fmla="*/ 5902 w 10000"/>
              <a:gd name="connsiteY43" fmla="*/ 5165 h 10436"/>
              <a:gd name="connsiteX44" fmla="*/ 5992 w 10000"/>
              <a:gd name="connsiteY44" fmla="*/ 4531 h 10436"/>
              <a:gd name="connsiteX45" fmla="*/ 5902 w 10000"/>
              <a:gd name="connsiteY45" fmla="*/ 4190 h 10436"/>
              <a:gd name="connsiteX46" fmla="*/ 6036 w 10000"/>
              <a:gd name="connsiteY46" fmla="*/ 4239 h 10436"/>
              <a:gd name="connsiteX47" fmla="*/ 6172 w 10000"/>
              <a:gd name="connsiteY47" fmla="*/ 4190 h 10436"/>
              <a:gd name="connsiteX48" fmla="*/ 6126 w 10000"/>
              <a:gd name="connsiteY48" fmla="*/ 4044 h 10436"/>
              <a:gd name="connsiteX49" fmla="*/ 5992 w 10000"/>
              <a:gd name="connsiteY49" fmla="*/ 3313 h 10436"/>
              <a:gd name="connsiteX50" fmla="*/ 5992 w 10000"/>
              <a:gd name="connsiteY50" fmla="*/ 2436 h 10436"/>
              <a:gd name="connsiteX51" fmla="*/ 6262 w 10000"/>
              <a:gd name="connsiteY51" fmla="*/ 2095 h 10436"/>
              <a:gd name="connsiteX52" fmla="*/ 6216 w 10000"/>
              <a:gd name="connsiteY52" fmla="*/ 1900 h 10436"/>
              <a:gd name="connsiteX53" fmla="*/ 5946 w 10000"/>
              <a:gd name="connsiteY53" fmla="*/ 1706 h 10436"/>
              <a:gd name="connsiteX54" fmla="*/ 5766 w 10000"/>
              <a:gd name="connsiteY54" fmla="*/ 1315 h 10436"/>
              <a:gd name="connsiteX55" fmla="*/ 6847 w 10000"/>
              <a:gd name="connsiteY55" fmla="*/ 633 h 10436"/>
              <a:gd name="connsiteX56" fmla="*/ 7117 w 10000"/>
              <a:gd name="connsiteY56" fmla="*/ 731 h 10436"/>
              <a:gd name="connsiteX57" fmla="*/ 7207 w 10000"/>
              <a:gd name="connsiteY57" fmla="*/ 925 h 10436"/>
              <a:gd name="connsiteX58" fmla="*/ 7433 w 10000"/>
              <a:gd name="connsiteY58" fmla="*/ 1802 h 10436"/>
              <a:gd name="connsiteX59" fmla="*/ 7612 w 10000"/>
              <a:gd name="connsiteY59" fmla="*/ 1900 h 10436"/>
              <a:gd name="connsiteX60" fmla="*/ 8198 w 10000"/>
              <a:gd name="connsiteY60" fmla="*/ 1510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902 w 10000"/>
              <a:gd name="connsiteY43" fmla="*/ 5165 h 10436"/>
              <a:gd name="connsiteX44" fmla="*/ 5992 w 10000"/>
              <a:gd name="connsiteY44" fmla="*/ 4531 h 10436"/>
              <a:gd name="connsiteX45" fmla="*/ 5902 w 10000"/>
              <a:gd name="connsiteY45" fmla="*/ 4190 h 10436"/>
              <a:gd name="connsiteX46" fmla="*/ 6036 w 10000"/>
              <a:gd name="connsiteY46" fmla="*/ 4239 h 10436"/>
              <a:gd name="connsiteX47" fmla="*/ 6172 w 10000"/>
              <a:gd name="connsiteY47" fmla="*/ 4190 h 10436"/>
              <a:gd name="connsiteX48" fmla="*/ 6126 w 10000"/>
              <a:gd name="connsiteY48" fmla="*/ 4044 h 10436"/>
              <a:gd name="connsiteX49" fmla="*/ 5992 w 10000"/>
              <a:gd name="connsiteY49" fmla="*/ 3313 h 10436"/>
              <a:gd name="connsiteX50" fmla="*/ 5992 w 10000"/>
              <a:gd name="connsiteY50" fmla="*/ 2436 h 10436"/>
              <a:gd name="connsiteX51" fmla="*/ 6262 w 10000"/>
              <a:gd name="connsiteY51" fmla="*/ 2095 h 10436"/>
              <a:gd name="connsiteX52" fmla="*/ 6216 w 10000"/>
              <a:gd name="connsiteY52" fmla="*/ 1900 h 10436"/>
              <a:gd name="connsiteX53" fmla="*/ 5946 w 10000"/>
              <a:gd name="connsiteY53" fmla="*/ 1706 h 10436"/>
              <a:gd name="connsiteX54" fmla="*/ 5766 w 10000"/>
              <a:gd name="connsiteY54" fmla="*/ 1315 h 10436"/>
              <a:gd name="connsiteX55" fmla="*/ 6847 w 10000"/>
              <a:gd name="connsiteY55" fmla="*/ 633 h 10436"/>
              <a:gd name="connsiteX56" fmla="*/ 7117 w 10000"/>
              <a:gd name="connsiteY56" fmla="*/ 731 h 10436"/>
              <a:gd name="connsiteX57" fmla="*/ 7207 w 10000"/>
              <a:gd name="connsiteY57" fmla="*/ 925 h 10436"/>
              <a:gd name="connsiteX58" fmla="*/ 7433 w 10000"/>
              <a:gd name="connsiteY58" fmla="*/ 1802 h 10436"/>
              <a:gd name="connsiteX59" fmla="*/ 7612 w 10000"/>
              <a:gd name="connsiteY59" fmla="*/ 1900 h 10436"/>
              <a:gd name="connsiteX60" fmla="*/ 8198 w 10000"/>
              <a:gd name="connsiteY60" fmla="*/ 1510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5992 w 10000"/>
              <a:gd name="connsiteY44" fmla="*/ 4531 h 10436"/>
              <a:gd name="connsiteX45" fmla="*/ 5902 w 10000"/>
              <a:gd name="connsiteY45" fmla="*/ 4190 h 10436"/>
              <a:gd name="connsiteX46" fmla="*/ 6036 w 10000"/>
              <a:gd name="connsiteY46" fmla="*/ 4239 h 10436"/>
              <a:gd name="connsiteX47" fmla="*/ 6172 w 10000"/>
              <a:gd name="connsiteY47" fmla="*/ 4190 h 10436"/>
              <a:gd name="connsiteX48" fmla="*/ 6126 w 10000"/>
              <a:gd name="connsiteY48" fmla="*/ 4044 h 10436"/>
              <a:gd name="connsiteX49" fmla="*/ 5992 w 10000"/>
              <a:gd name="connsiteY49" fmla="*/ 3313 h 10436"/>
              <a:gd name="connsiteX50" fmla="*/ 5992 w 10000"/>
              <a:gd name="connsiteY50" fmla="*/ 2436 h 10436"/>
              <a:gd name="connsiteX51" fmla="*/ 6262 w 10000"/>
              <a:gd name="connsiteY51" fmla="*/ 2095 h 10436"/>
              <a:gd name="connsiteX52" fmla="*/ 6216 w 10000"/>
              <a:gd name="connsiteY52" fmla="*/ 1900 h 10436"/>
              <a:gd name="connsiteX53" fmla="*/ 5946 w 10000"/>
              <a:gd name="connsiteY53" fmla="*/ 1706 h 10436"/>
              <a:gd name="connsiteX54" fmla="*/ 5766 w 10000"/>
              <a:gd name="connsiteY54" fmla="*/ 1315 h 10436"/>
              <a:gd name="connsiteX55" fmla="*/ 6847 w 10000"/>
              <a:gd name="connsiteY55" fmla="*/ 633 h 10436"/>
              <a:gd name="connsiteX56" fmla="*/ 7117 w 10000"/>
              <a:gd name="connsiteY56" fmla="*/ 731 h 10436"/>
              <a:gd name="connsiteX57" fmla="*/ 7207 w 10000"/>
              <a:gd name="connsiteY57" fmla="*/ 925 h 10436"/>
              <a:gd name="connsiteX58" fmla="*/ 7433 w 10000"/>
              <a:gd name="connsiteY58" fmla="*/ 1802 h 10436"/>
              <a:gd name="connsiteX59" fmla="*/ 7612 w 10000"/>
              <a:gd name="connsiteY59" fmla="*/ 1900 h 10436"/>
              <a:gd name="connsiteX60" fmla="*/ 8198 w 10000"/>
              <a:gd name="connsiteY60" fmla="*/ 1510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5902 w 10000"/>
              <a:gd name="connsiteY45" fmla="*/ 4190 h 10436"/>
              <a:gd name="connsiteX46" fmla="*/ 6036 w 10000"/>
              <a:gd name="connsiteY46" fmla="*/ 4239 h 10436"/>
              <a:gd name="connsiteX47" fmla="*/ 6172 w 10000"/>
              <a:gd name="connsiteY47" fmla="*/ 4190 h 10436"/>
              <a:gd name="connsiteX48" fmla="*/ 6126 w 10000"/>
              <a:gd name="connsiteY48" fmla="*/ 4044 h 10436"/>
              <a:gd name="connsiteX49" fmla="*/ 5992 w 10000"/>
              <a:gd name="connsiteY49" fmla="*/ 3313 h 10436"/>
              <a:gd name="connsiteX50" fmla="*/ 5992 w 10000"/>
              <a:gd name="connsiteY50" fmla="*/ 2436 h 10436"/>
              <a:gd name="connsiteX51" fmla="*/ 6262 w 10000"/>
              <a:gd name="connsiteY51" fmla="*/ 2095 h 10436"/>
              <a:gd name="connsiteX52" fmla="*/ 6216 w 10000"/>
              <a:gd name="connsiteY52" fmla="*/ 1900 h 10436"/>
              <a:gd name="connsiteX53" fmla="*/ 5946 w 10000"/>
              <a:gd name="connsiteY53" fmla="*/ 1706 h 10436"/>
              <a:gd name="connsiteX54" fmla="*/ 5766 w 10000"/>
              <a:gd name="connsiteY54" fmla="*/ 1315 h 10436"/>
              <a:gd name="connsiteX55" fmla="*/ 6847 w 10000"/>
              <a:gd name="connsiteY55" fmla="*/ 633 h 10436"/>
              <a:gd name="connsiteX56" fmla="*/ 7117 w 10000"/>
              <a:gd name="connsiteY56" fmla="*/ 731 h 10436"/>
              <a:gd name="connsiteX57" fmla="*/ 7207 w 10000"/>
              <a:gd name="connsiteY57" fmla="*/ 925 h 10436"/>
              <a:gd name="connsiteX58" fmla="*/ 7433 w 10000"/>
              <a:gd name="connsiteY58" fmla="*/ 1802 h 10436"/>
              <a:gd name="connsiteX59" fmla="*/ 7612 w 10000"/>
              <a:gd name="connsiteY59" fmla="*/ 1900 h 10436"/>
              <a:gd name="connsiteX60" fmla="*/ 8198 w 10000"/>
              <a:gd name="connsiteY60" fmla="*/ 1510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036 w 10000"/>
              <a:gd name="connsiteY45" fmla="*/ 4239 h 10436"/>
              <a:gd name="connsiteX46" fmla="*/ 6172 w 10000"/>
              <a:gd name="connsiteY46" fmla="*/ 4190 h 10436"/>
              <a:gd name="connsiteX47" fmla="*/ 6126 w 10000"/>
              <a:gd name="connsiteY47" fmla="*/ 4044 h 10436"/>
              <a:gd name="connsiteX48" fmla="*/ 5992 w 10000"/>
              <a:gd name="connsiteY48" fmla="*/ 3313 h 10436"/>
              <a:gd name="connsiteX49" fmla="*/ 5992 w 10000"/>
              <a:gd name="connsiteY49" fmla="*/ 2436 h 10436"/>
              <a:gd name="connsiteX50" fmla="*/ 6262 w 10000"/>
              <a:gd name="connsiteY50" fmla="*/ 2095 h 10436"/>
              <a:gd name="connsiteX51" fmla="*/ 6216 w 10000"/>
              <a:gd name="connsiteY51" fmla="*/ 1900 h 10436"/>
              <a:gd name="connsiteX52" fmla="*/ 5946 w 10000"/>
              <a:gd name="connsiteY52" fmla="*/ 1706 h 10436"/>
              <a:gd name="connsiteX53" fmla="*/ 5766 w 10000"/>
              <a:gd name="connsiteY53" fmla="*/ 1315 h 10436"/>
              <a:gd name="connsiteX54" fmla="*/ 6847 w 10000"/>
              <a:gd name="connsiteY54" fmla="*/ 633 h 10436"/>
              <a:gd name="connsiteX55" fmla="*/ 7117 w 10000"/>
              <a:gd name="connsiteY55" fmla="*/ 731 h 10436"/>
              <a:gd name="connsiteX56" fmla="*/ 7207 w 10000"/>
              <a:gd name="connsiteY56" fmla="*/ 925 h 10436"/>
              <a:gd name="connsiteX57" fmla="*/ 7433 w 10000"/>
              <a:gd name="connsiteY57" fmla="*/ 1802 h 10436"/>
              <a:gd name="connsiteX58" fmla="*/ 7612 w 10000"/>
              <a:gd name="connsiteY58" fmla="*/ 1900 h 10436"/>
              <a:gd name="connsiteX59" fmla="*/ 8198 w 10000"/>
              <a:gd name="connsiteY59" fmla="*/ 1510 h 10436"/>
              <a:gd name="connsiteX60" fmla="*/ 8108 w 10000"/>
              <a:gd name="connsiteY60" fmla="*/ 1072 h 10436"/>
              <a:gd name="connsiteX61" fmla="*/ 9145 w 10000"/>
              <a:gd name="connsiteY61" fmla="*/ 682 h 10436"/>
              <a:gd name="connsiteX62" fmla="*/ 9594 w 10000"/>
              <a:gd name="connsiteY62" fmla="*/ 779 h 10436"/>
              <a:gd name="connsiteX63" fmla="*/ 9864 w 10000"/>
              <a:gd name="connsiteY63" fmla="*/ 1218 h 10436"/>
              <a:gd name="connsiteX64" fmla="*/ 9956 w 10000"/>
              <a:gd name="connsiteY64" fmla="*/ 1510 h 10436"/>
              <a:gd name="connsiteX65" fmla="*/ 10000 w 10000"/>
              <a:gd name="connsiteY65" fmla="*/ 1656 h 10436"/>
              <a:gd name="connsiteX66" fmla="*/ 9594 w 10000"/>
              <a:gd name="connsiteY66" fmla="*/ 2485 h 10436"/>
              <a:gd name="connsiteX67" fmla="*/ 9369 w 10000"/>
              <a:gd name="connsiteY67" fmla="*/ 1510 h 10436"/>
              <a:gd name="connsiteX68" fmla="*/ 9009 w 10000"/>
              <a:gd name="connsiteY68" fmla="*/ 1706 h 10436"/>
              <a:gd name="connsiteX69" fmla="*/ 8559 w 10000"/>
              <a:gd name="connsiteY69" fmla="*/ 2387 h 10436"/>
              <a:gd name="connsiteX70" fmla="*/ 7748 w 10000"/>
              <a:gd name="connsiteY70" fmla="*/ 3752 h 10436"/>
              <a:gd name="connsiteX71" fmla="*/ 7702 w 10000"/>
              <a:gd name="connsiteY71" fmla="*/ 3946 h 10436"/>
              <a:gd name="connsiteX72" fmla="*/ 7568 w 10000"/>
              <a:gd name="connsiteY72" fmla="*/ 4142 h 10436"/>
              <a:gd name="connsiteX73" fmla="*/ 7433 w 10000"/>
              <a:gd name="connsiteY73" fmla="*/ 5604 h 10436"/>
              <a:gd name="connsiteX74" fmla="*/ 7612 w 10000"/>
              <a:gd name="connsiteY74" fmla="*/ 6285 h 10436"/>
              <a:gd name="connsiteX75" fmla="*/ 8108 w 10000"/>
              <a:gd name="connsiteY75" fmla="*/ 6042 h 10436"/>
              <a:gd name="connsiteX76" fmla="*/ 7974 w 10000"/>
              <a:gd name="connsiteY76" fmla="*/ 5506 h 10436"/>
              <a:gd name="connsiteX77" fmla="*/ 8288 w 10000"/>
              <a:gd name="connsiteY77" fmla="*/ 5116 h 10436"/>
              <a:gd name="connsiteX78" fmla="*/ 8919 w 10000"/>
              <a:gd name="connsiteY78" fmla="*/ 5262 h 10436"/>
              <a:gd name="connsiteX79" fmla="*/ 8965 w 10000"/>
              <a:gd name="connsiteY79" fmla="*/ 4873 h 10436"/>
              <a:gd name="connsiteX80" fmla="*/ 9055 w 10000"/>
              <a:gd name="connsiteY80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036 w 10000"/>
              <a:gd name="connsiteY45" fmla="*/ 4239 h 10436"/>
              <a:gd name="connsiteX46" fmla="*/ 6126 w 10000"/>
              <a:gd name="connsiteY46" fmla="*/ 4044 h 10436"/>
              <a:gd name="connsiteX47" fmla="*/ 5992 w 10000"/>
              <a:gd name="connsiteY47" fmla="*/ 3313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5992 w 10000"/>
              <a:gd name="connsiteY46" fmla="*/ 3313 h 10436"/>
              <a:gd name="connsiteX47" fmla="*/ 5992 w 10000"/>
              <a:gd name="connsiteY47" fmla="*/ 2436 h 10436"/>
              <a:gd name="connsiteX48" fmla="*/ 6262 w 10000"/>
              <a:gd name="connsiteY48" fmla="*/ 2095 h 10436"/>
              <a:gd name="connsiteX49" fmla="*/ 6216 w 10000"/>
              <a:gd name="connsiteY49" fmla="*/ 1900 h 10436"/>
              <a:gd name="connsiteX50" fmla="*/ 5946 w 10000"/>
              <a:gd name="connsiteY50" fmla="*/ 1706 h 10436"/>
              <a:gd name="connsiteX51" fmla="*/ 5766 w 10000"/>
              <a:gd name="connsiteY51" fmla="*/ 1315 h 10436"/>
              <a:gd name="connsiteX52" fmla="*/ 6847 w 10000"/>
              <a:gd name="connsiteY52" fmla="*/ 633 h 10436"/>
              <a:gd name="connsiteX53" fmla="*/ 7117 w 10000"/>
              <a:gd name="connsiteY53" fmla="*/ 731 h 10436"/>
              <a:gd name="connsiteX54" fmla="*/ 7207 w 10000"/>
              <a:gd name="connsiteY54" fmla="*/ 925 h 10436"/>
              <a:gd name="connsiteX55" fmla="*/ 7433 w 10000"/>
              <a:gd name="connsiteY55" fmla="*/ 1802 h 10436"/>
              <a:gd name="connsiteX56" fmla="*/ 7612 w 10000"/>
              <a:gd name="connsiteY56" fmla="*/ 1900 h 10436"/>
              <a:gd name="connsiteX57" fmla="*/ 8198 w 10000"/>
              <a:gd name="connsiteY57" fmla="*/ 1510 h 10436"/>
              <a:gd name="connsiteX58" fmla="*/ 8108 w 10000"/>
              <a:gd name="connsiteY58" fmla="*/ 1072 h 10436"/>
              <a:gd name="connsiteX59" fmla="*/ 9145 w 10000"/>
              <a:gd name="connsiteY59" fmla="*/ 682 h 10436"/>
              <a:gd name="connsiteX60" fmla="*/ 9594 w 10000"/>
              <a:gd name="connsiteY60" fmla="*/ 779 h 10436"/>
              <a:gd name="connsiteX61" fmla="*/ 9864 w 10000"/>
              <a:gd name="connsiteY61" fmla="*/ 1218 h 10436"/>
              <a:gd name="connsiteX62" fmla="*/ 9956 w 10000"/>
              <a:gd name="connsiteY62" fmla="*/ 1510 h 10436"/>
              <a:gd name="connsiteX63" fmla="*/ 10000 w 10000"/>
              <a:gd name="connsiteY63" fmla="*/ 1656 h 10436"/>
              <a:gd name="connsiteX64" fmla="*/ 9594 w 10000"/>
              <a:gd name="connsiteY64" fmla="*/ 2485 h 10436"/>
              <a:gd name="connsiteX65" fmla="*/ 9369 w 10000"/>
              <a:gd name="connsiteY65" fmla="*/ 1510 h 10436"/>
              <a:gd name="connsiteX66" fmla="*/ 9009 w 10000"/>
              <a:gd name="connsiteY66" fmla="*/ 1706 h 10436"/>
              <a:gd name="connsiteX67" fmla="*/ 8559 w 10000"/>
              <a:gd name="connsiteY67" fmla="*/ 2387 h 10436"/>
              <a:gd name="connsiteX68" fmla="*/ 7748 w 10000"/>
              <a:gd name="connsiteY68" fmla="*/ 3752 h 10436"/>
              <a:gd name="connsiteX69" fmla="*/ 7702 w 10000"/>
              <a:gd name="connsiteY69" fmla="*/ 3946 h 10436"/>
              <a:gd name="connsiteX70" fmla="*/ 7568 w 10000"/>
              <a:gd name="connsiteY70" fmla="*/ 4142 h 10436"/>
              <a:gd name="connsiteX71" fmla="*/ 7433 w 10000"/>
              <a:gd name="connsiteY71" fmla="*/ 5604 h 10436"/>
              <a:gd name="connsiteX72" fmla="*/ 7612 w 10000"/>
              <a:gd name="connsiteY72" fmla="*/ 6285 h 10436"/>
              <a:gd name="connsiteX73" fmla="*/ 8108 w 10000"/>
              <a:gd name="connsiteY73" fmla="*/ 6042 h 10436"/>
              <a:gd name="connsiteX74" fmla="*/ 7974 w 10000"/>
              <a:gd name="connsiteY74" fmla="*/ 5506 h 10436"/>
              <a:gd name="connsiteX75" fmla="*/ 8288 w 10000"/>
              <a:gd name="connsiteY75" fmla="*/ 5116 h 10436"/>
              <a:gd name="connsiteX76" fmla="*/ 8919 w 10000"/>
              <a:gd name="connsiteY76" fmla="*/ 5262 h 10436"/>
              <a:gd name="connsiteX77" fmla="*/ 8965 w 10000"/>
              <a:gd name="connsiteY77" fmla="*/ 4873 h 10436"/>
              <a:gd name="connsiteX78" fmla="*/ 9055 w 10000"/>
              <a:gd name="connsiteY78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992 w 10000"/>
              <a:gd name="connsiteY47" fmla="*/ 2436 h 10436"/>
              <a:gd name="connsiteX48" fmla="*/ 6262 w 10000"/>
              <a:gd name="connsiteY48" fmla="*/ 2095 h 10436"/>
              <a:gd name="connsiteX49" fmla="*/ 6216 w 10000"/>
              <a:gd name="connsiteY49" fmla="*/ 1900 h 10436"/>
              <a:gd name="connsiteX50" fmla="*/ 5946 w 10000"/>
              <a:gd name="connsiteY50" fmla="*/ 1706 h 10436"/>
              <a:gd name="connsiteX51" fmla="*/ 5766 w 10000"/>
              <a:gd name="connsiteY51" fmla="*/ 1315 h 10436"/>
              <a:gd name="connsiteX52" fmla="*/ 6847 w 10000"/>
              <a:gd name="connsiteY52" fmla="*/ 633 h 10436"/>
              <a:gd name="connsiteX53" fmla="*/ 7117 w 10000"/>
              <a:gd name="connsiteY53" fmla="*/ 731 h 10436"/>
              <a:gd name="connsiteX54" fmla="*/ 7207 w 10000"/>
              <a:gd name="connsiteY54" fmla="*/ 925 h 10436"/>
              <a:gd name="connsiteX55" fmla="*/ 7433 w 10000"/>
              <a:gd name="connsiteY55" fmla="*/ 1802 h 10436"/>
              <a:gd name="connsiteX56" fmla="*/ 7612 w 10000"/>
              <a:gd name="connsiteY56" fmla="*/ 1900 h 10436"/>
              <a:gd name="connsiteX57" fmla="*/ 8198 w 10000"/>
              <a:gd name="connsiteY57" fmla="*/ 1510 h 10436"/>
              <a:gd name="connsiteX58" fmla="*/ 8108 w 10000"/>
              <a:gd name="connsiteY58" fmla="*/ 1072 h 10436"/>
              <a:gd name="connsiteX59" fmla="*/ 9145 w 10000"/>
              <a:gd name="connsiteY59" fmla="*/ 682 h 10436"/>
              <a:gd name="connsiteX60" fmla="*/ 9594 w 10000"/>
              <a:gd name="connsiteY60" fmla="*/ 779 h 10436"/>
              <a:gd name="connsiteX61" fmla="*/ 9864 w 10000"/>
              <a:gd name="connsiteY61" fmla="*/ 1218 h 10436"/>
              <a:gd name="connsiteX62" fmla="*/ 9956 w 10000"/>
              <a:gd name="connsiteY62" fmla="*/ 1510 h 10436"/>
              <a:gd name="connsiteX63" fmla="*/ 10000 w 10000"/>
              <a:gd name="connsiteY63" fmla="*/ 1656 h 10436"/>
              <a:gd name="connsiteX64" fmla="*/ 9594 w 10000"/>
              <a:gd name="connsiteY64" fmla="*/ 2485 h 10436"/>
              <a:gd name="connsiteX65" fmla="*/ 9369 w 10000"/>
              <a:gd name="connsiteY65" fmla="*/ 1510 h 10436"/>
              <a:gd name="connsiteX66" fmla="*/ 9009 w 10000"/>
              <a:gd name="connsiteY66" fmla="*/ 1706 h 10436"/>
              <a:gd name="connsiteX67" fmla="*/ 8559 w 10000"/>
              <a:gd name="connsiteY67" fmla="*/ 2387 h 10436"/>
              <a:gd name="connsiteX68" fmla="*/ 7748 w 10000"/>
              <a:gd name="connsiteY68" fmla="*/ 3752 h 10436"/>
              <a:gd name="connsiteX69" fmla="*/ 7702 w 10000"/>
              <a:gd name="connsiteY69" fmla="*/ 3946 h 10436"/>
              <a:gd name="connsiteX70" fmla="*/ 7568 w 10000"/>
              <a:gd name="connsiteY70" fmla="*/ 4142 h 10436"/>
              <a:gd name="connsiteX71" fmla="*/ 7433 w 10000"/>
              <a:gd name="connsiteY71" fmla="*/ 5604 h 10436"/>
              <a:gd name="connsiteX72" fmla="*/ 7612 w 10000"/>
              <a:gd name="connsiteY72" fmla="*/ 6285 h 10436"/>
              <a:gd name="connsiteX73" fmla="*/ 8108 w 10000"/>
              <a:gd name="connsiteY73" fmla="*/ 6042 h 10436"/>
              <a:gd name="connsiteX74" fmla="*/ 7974 w 10000"/>
              <a:gd name="connsiteY74" fmla="*/ 5506 h 10436"/>
              <a:gd name="connsiteX75" fmla="*/ 8288 w 10000"/>
              <a:gd name="connsiteY75" fmla="*/ 5116 h 10436"/>
              <a:gd name="connsiteX76" fmla="*/ 8919 w 10000"/>
              <a:gd name="connsiteY76" fmla="*/ 5262 h 10436"/>
              <a:gd name="connsiteX77" fmla="*/ 8965 w 10000"/>
              <a:gd name="connsiteY77" fmla="*/ 4873 h 10436"/>
              <a:gd name="connsiteX78" fmla="*/ 9055 w 10000"/>
              <a:gd name="connsiteY78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262 w 10000"/>
              <a:gd name="connsiteY49" fmla="*/ 2095 h 10436"/>
              <a:gd name="connsiteX50" fmla="*/ 6216 w 10000"/>
              <a:gd name="connsiteY50" fmla="*/ 1900 h 10436"/>
              <a:gd name="connsiteX51" fmla="*/ 5946 w 10000"/>
              <a:gd name="connsiteY51" fmla="*/ 1706 h 10436"/>
              <a:gd name="connsiteX52" fmla="*/ 5766 w 10000"/>
              <a:gd name="connsiteY52" fmla="*/ 1315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216 w 10000"/>
              <a:gd name="connsiteY49" fmla="*/ 1900 h 10436"/>
              <a:gd name="connsiteX50" fmla="*/ 5946 w 10000"/>
              <a:gd name="connsiteY50" fmla="*/ 1706 h 10436"/>
              <a:gd name="connsiteX51" fmla="*/ 5766 w 10000"/>
              <a:gd name="connsiteY51" fmla="*/ 1315 h 10436"/>
              <a:gd name="connsiteX52" fmla="*/ 6847 w 10000"/>
              <a:gd name="connsiteY52" fmla="*/ 633 h 10436"/>
              <a:gd name="connsiteX53" fmla="*/ 7117 w 10000"/>
              <a:gd name="connsiteY53" fmla="*/ 731 h 10436"/>
              <a:gd name="connsiteX54" fmla="*/ 7207 w 10000"/>
              <a:gd name="connsiteY54" fmla="*/ 925 h 10436"/>
              <a:gd name="connsiteX55" fmla="*/ 7433 w 10000"/>
              <a:gd name="connsiteY55" fmla="*/ 1802 h 10436"/>
              <a:gd name="connsiteX56" fmla="*/ 7612 w 10000"/>
              <a:gd name="connsiteY56" fmla="*/ 1900 h 10436"/>
              <a:gd name="connsiteX57" fmla="*/ 8198 w 10000"/>
              <a:gd name="connsiteY57" fmla="*/ 1510 h 10436"/>
              <a:gd name="connsiteX58" fmla="*/ 8108 w 10000"/>
              <a:gd name="connsiteY58" fmla="*/ 1072 h 10436"/>
              <a:gd name="connsiteX59" fmla="*/ 9145 w 10000"/>
              <a:gd name="connsiteY59" fmla="*/ 682 h 10436"/>
              <a:gd name="connsiteX60" fmla="*/ 9594 w 10000"/>
              <a:gd name="connsiteY60" fmla="*/ 779 h 10436"/>
              <a:gd name="connsiteX61" fmla="*/ 9864 w 10000"/>
              <a:gd name="connsiteY61" fmla="*/ 1218 h 10436"/>
              <a:gd name="connsiteX62" fmla="*/ 9956 w 10000"/>
              <a:gd name="connsiteY62" fmla="*/ 1510 h 10436"/>
              <a:gd name="connsiteX63" fmla="*/ 10000 w 10000"/>
              <a:gd name="connsiteY63" fmla="*/ 1656 h 10436"/>
              <a:gd name="connsiteX64" fmla="*/ 9594 w 10000"/>
              <a:gd name="connsiteY64" fmla="*/ 2485 h 10436"/>
              <a:gd name="connsiteX65" fmla="*/ 9369 w 10000"/>
              <a:gd name="connsiteY65" fmla="*/ 1510 h 10436"/>
              <a:gd name="connsiteX66" fmla="*/ 9009 w 10000"/>
              <a:gd name="connsiteY66" fmla="*/ 1706 h 10436"/>
              <a:gd name="connsiteX67" fmla="*/ 8559 w 10000"/>
              <a:gd name="connsiteY67" fmla="*/ 2387 h 10436"/>
              <a:gd name="connsiteX68" fmla="*/ 7748 w 10000"/>
              <a:gd name="connsiteY68" fmla="*/ 3752 h 10436"/>
              <a:gd name="connsiteX69" fmla="*/ 7702 w 10000"/>
              <a:gd name="connsiteY69" fmla="*/ 3946 h 10436"/>
              <a:gd name="connsiteX70" fmla="*/ 7568 w 10000"/>
              <a:gd name="connsiteY70" fmla="*/ 4142 h 10436"/>
              <a:gd name="connsiteX71" fmla="*/ 7433 w 10000"/>
              <a:gd name="connsiteY71" fmla="*/ 5604 h 10436"/>
              <a:gd name="connsiteX72" fmla="*/ 7612 w 10000"/>
              <a:gd name="connsiteY72" fmla="*/ 6285 h 10436"/>
              <a:gd name="connsiteX73" fmla="*/ 8108 w 10000"/>
              <a:gd name="connsiteY73" fmla="*/ 6042 h 10436"/>
              <a:gd name="connsiteX74" fmla="*/ 7974 w 10000"/>
              <a:gd name="connsiteY74" fmla="*/ 5506 h 10436"/>
              <a:gd name="connsiteX75" fmla="*/ 8288 w 10000"/>
              <a:gd name="connsiteY75" fmla="*/ 5116 h 10436"/>
              <a:gd name="connsiteX76" fmla="*/ 8919 w 10000"/>
              <a:gd name="connsiteY76" fmla="*/ 5262 h 10436"/>
              <a:gd name="connsiteX77" fmla="*/ 8965 w 10000"/>
              <a:gd name="connsiteY77" fmla="*/ 4873 h 10436"/>
              <a:gd name="connsiteX78" fmla="*/ 9055 w 10000"/>
              <a:gd name="connsiteY78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946 w 10000"/>
              <a:gd name="connsiteY50" fmla="*/ 1706 h 10436"/>
              <a:gd name="connsiteX51" fmla="*/ 5766 w 10000"/>
              <a:gd name="connsiteY51" fmla="*/ 1315 h 10436"/>
              <a:gd name="connsiteX52" fmla="*/ 6847 w 10000"/>
              <a:gd name="connsiteY52" fmla="*/ 633 h 10436"/>
              <a:gd name="connsiteX53" fmla="*/ 7117 w 10000"/>
              <a:gd name="connsiteY53" fmla="*/ 731 h 10436"/>
              <a:gd name="connsiteX54" fmla="*/ 7207 w 10000"/>
              <a:gd name="connsiteY54" fmla="*/ 925 h 10436"/>
              <a:gd name="connsiteX55" fmla="*/ 7433 w 10000"/>
              <a:gd name="connsiteY55" fmla="*/ 1802 h 10436"/>
              <a:gd name="connsiteX56" fmla="*/ 7612 w 10000"/>
              <a:gd name="connsiteY56" fmla="*/ 1900 h 10436"/>
              <a:gd name="connsiteX57" fmla="*/ 8198 w 10000"/>
              <a:gd name="connsiteY57" fmla="*/ 1510 h 10436"/>
              <a:gd name="connsiteX58" fmla="*/ 8108 w 10000"/>
              <a:gd name="connsiteY58" fmla="*/ 1072 h 10436"/>
              <a:gd name="connsiteX59" fmla="*/ 9145 w 10000"/>
              <a:gd name="connsiteY59" fmla="*/ 682 h 10436"/>
              <a:gd name="connsiteX60" fmla="*/ 9594 w 10000"/>
              <a:gd name="connsiteY60" fmla="*/ 779 h 10436"/>
              <a:gd name="connsiteX61" fmla="*/ 9864 w 10000"/>
              <a:gd name="connsiteY61" fmla="*/ 1218 h 10436"/>
              <a:gd name="connsiteX62" fmla="*/ 9956 w 10000"/>
              <a:gd name="connsiteY62" fmla="*/ 1510 h 10436"/>
              <a:gd name="connsiteX63" fmla="*/ 10000 w 10000"/>
              <a:gd name="connsiteY63" fmla="*/ 1656 h 10436"/>
              <a:gd name="connsiteX64" fmla="*/ 9594 w 10000"/>
              <a:gd name="connsiteY64" fmla="*/ 2485 h 10436"/>
              <a:gd name="connsiteX65" fmla="*/ 9369 w 10000"/>
              <a:gd name="connsiteY65" fmla="*/ 1510 h 10436"/>
              <a:gd name="connsiteX66" fmla="*/ 9009 w 10000"/>
              <a:gd name="connsiteY66" fmla="*/ 1706 h 10436"/>
              <a:gd name="connsiteX67" fmla="*/ 8559 w 10000"/>
              <a:gd name="connsiteY67" fmla="*/ 2387 h 10436"/>
              <a:gd name="connsiteX68" fmla="*/ 7748 w 10000"/>
              <a:gd name="connsiteY68" fmla="*/ 3752 h 10436"/>
              <a:gd name="connsiteX69" fmla="*/ 7702 w 10000"/>
              <a:gd name="connsiteY69" fmla="*/ 3946 h 10436"/>
              <a:gd name="connsiteX70" fmla="*/ 7568 w 10000"/>
              <a:gd name="connsiteY70" fmla="*/ 4142 h 10436"/>
              <a:gd name="connsiteX71" fmla="*/ 7433 w 10000"/>
              <a:gd name="connsiteY71" fmla="*/ 5604 h 10436"/>
              <a:gd name="connsiteX72" fmla="*/ 7612 w 10000"/>
              <a:gd name="connsiteY72" fmla="*/ 6285 h 10436"/>
              <a:gd name="connsiteX73" fmla="*/ 8108 w 10000"/>
              <a:gd name="connsiteY73" fmla="*/ 6042 h 10436"/>
              <a:gd name="connsiteX74" fmla="*/ 7974 w 10000"/>
              <a:gd name="connsiteY74" fmla="*/ 5506 h 10436"/>
              <a:gd name="connsiteX75" fmla="*/ 8288 w 10000"/>
              <a:gd name="connsiteY75" fmla="*/ 5116 h 10436"/>
              <a:gd name="connsiteX76" fmla="*/ 8919 w 10000"/>
              <a:gd name="connsiteY76" fmla="*/ 5262 h 10436"/>
              <a:gd name="connsiteX77" fmla="*/ 8965 w 10000"/>
              <a:gd name="connsiteY77" fmla="*/ 4873 h 10436"/>
              <a:gd name="connsiteX78" fmla="*/ 9055 w 10000"/>
              <a:gd name="connsiteY78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6847 w 10000"/>
              <a:gd name="connsiteY52" fmla="*/ 633 h 10436"/>
              <a:gd name="connsiteX53" fmla="*/ 7117 w 10000"/>
              <a:gd name="connsiteY53" fmla="*/ 731 h 10436"/>
              <a:gd name="connsiteX54" fmla="*/ 7207 w 10000"/>
              <a:gd name="connsiteY54" fmla="*/ 925 h 10436"/>
              <a:gd name="connsiteX55" fmla="*/ 7433 w 10000"/>
              <a:gd name="connsiteY55" fmla="*/ 1802 h 10436"/>
              <a:gd name="connsiteX56" fmla="*/ 7612 w 10000"/>
              <a:gd name="connsiteY56" fmla="*/ 1900 h 10436"/>
              <a:gd name="connsiteX57" fmla="*/ 8198 w 10000"/>
              <a:gd name="connsiteY57" fmla="*/ 1510 h 10436"/>
              <a:gd name="connsiteX58" fmla="*/ 8108 w 10000"/>
              <a:gd name="connsiteY58" fmla="*/ 1072 h 10436"/>
              <a:gd name="connsiteX59" fmla="*/ 9145 w 10000"/>
              <a:gd name="connsiteY59" fmla="*/ 682 h 10436"/>
              <a:gd name="connsiteX60" fmla="*/ 9594 w 10000"/>
              <a:gd name="connsiteY60" fmla="*/ 779 h 10436"/>
              <a:gd name="connsiteX61" fmla="*/ 9864 w 10000"/>
              <a:gd name="connsiteY61" fmla="*/ 1218 h 10436"/>
              <a:gd name="connsiteX62" fmla="*/ 9956 w 10000"/>
              <a:gd name="connsiteY62" fmla="*/ 1510 h 10436"/>
              <a:gd name="connsiteX63" fmla="*/ 10000 w 10000"/>
              <a:gd name="connsiteY63" fmla="*/ 1656 h 10436"/>
              <a:gd name="connsiteX64" fmla="*/ 9594 w 10000"/>
              <a:gd name="connsiteY64" fmla="*/ 2485 h 10436"/>
              <a:gd name="connsiteX65" fmla="*/ 9369 w 10000"/>
              <a:gd name="connsiteY65" fmla="*/ 1510 h 10436"/>
              <a:gd name="connsiteX66" fmla="*/ 9009 w 10000"/>
              <a:gd name="connsiteY66" fmla="*/ 1706 h 10436"/>
              <a:gd name="connsiteX67" fmla="*/ 8559 w 10000"/>
              <a:gd name="connsiteY67" fmla="*/ 2387 h 10436"/>
              <a:gd name="connsiteX68" fmla="*/ 7748 w 10000"/>
              <a:gd name="connsiteY68" fmla="*/ 3752 h 10436"/>
              <a:gd name="connsiteX69" fmla="*/ 7702 w 10000"/>
              <a:gd name="connsiteY69" fmla="*/ 3946 h 10436"/>
              <a:gd name="connsiteX70" fmla="*/ 7568 w 10000"/>
              <a:gd name="connsiteY70" fmla="*/ 4142 h 10436"/>
              <a:gd name="connsiteX71" fmla="*/ 7433 w 10000"/>
              <a:gd name="connsiteY71" fmla="*/ 5604 h 10436"/>
              <a:gd name="connsiteX72" fmla="*/ 7612 w 10000"/>
              <a:gd name="connsiteY72" fmla="*/ 6285 h 10436"/>
              <a:gd name="connsiteX73" fmla="*/ 8108 w 10000"/>
              <a:gd name="connsiteY73" fmla="*/ 6042 h 10436"/>
              <a:gd name="connsiteX74" fmla="*/ 7974 w 10000"/>
              <a:gd name="connsiteY74" fmla="*/ 5506 h 10436"/>
              <a:gd name="connsiteX75" fmla="*/ 8288 w 10000"/>
              <a:gd name="connsiteY75" fmla="*/ 5116 h 10436"/>
              <a:gd name="connsiteX76" fmla="*/ 8919 w 10000"/>
              <a:gd name="connsiteY76" fmla="*/ 5262 h 10436"/>
              <a:gd name="connsiteX77" fmla="*/ 8965 w 10000"/>
              <a:gd name="connsiteY77" fmla="*/ 4873 h 10436"/>
              <a:gd name="connsiteX78" fmla="*/ 9055 w 10000"/>
              <a:gd name="connsiteY78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07 w 10000"/>
              <a:gd name="connsiteY55" fmla="*/ 92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433 w 10000"/>
              <a:gd name="connsiteY56" fmla="*/ 1802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272 w 10000"/>
              <a:gd name="connsiteY56" fmla="*/ 1818 h 10436"/>
              <a:gd name="connsiteX57" fmla="*/ 7612 w 10000"/>
              <a:gd name="connsiteY57" fmla="*/ 1900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272 w 10000"/>
              <a:gd name="connsiteY56" fmla="*/ 1818 h 10436"/>
              <a:gd name="connsiteX57" fmla="*/ 7639 w 10000"/>
              <a:gd name="connsiteY57" fmla="*/ 2075 h 10436"/>
              <a:gd name="connsiteX58" fmla="*/ 8198 w 10000"/>
              <a:gd name="connsiteY58" fmla="*/ 1510 h 10436"/>
              <a:gd name="connsiteX59" fmla="*/ 8108 w 10000"/>
              <a:gd name="connsiteY59" fmla="*/ 1072 h 10436"/>
              <a:gd name="connsiteX60" fmla="*/ 9145 w 10000"/>
              <a:gd name="connsiteY60" fmla="*/ 682 h 10436"/>
              <a:gd name="connsiteX61" fmla="*/ 9594 w 10000"/>
              <a:gd name="connsiteY61" fmla="*/ 779 h 10436"/>
              <a:gd name="connsiteX62" fmla="*/ 9864 w 10000"/>
              <a:gd name="connsiteY62" fmla="*/ 1218 h 10436"/>
              <a:gd name="connsiteX63" fmla="*/ 9956 w 10000"/>
              <a:gd name="connsiteY63" fmla="*/ 1510 h 10436"/>
              <a:gd name="connsiteX64" fmla="*/ 10000 w 10000"/>
              <a:gd name="connsiteY64" fmla="*/ 1656 h 10436"/>
              <a:gd name="connsiteX65" fmla="*/ 9594 w 10000"/>
              <a:gd name="connsiteY65" fmla="*/ 2485 h 10436"/>
              <a:gd name="connsiteX66" fmla="*/ 9369 w 10000"/>
              <a:gd name="connsiteY66" fmla="*/ 1510 h 10436"/>
              <a:gd name="connsiteX67" fmla="*/ 9009 w 10000"/>
              <a:gd name="connsiteY67" fmla="*/ 1706 h 10436"/>
              <a:gd name="connsiteX68" fmla="*/ 8559 w 10000"/>
              <a:gd name="connsiteY68" fmla="*/ 2387 h 10436"/>
              <a:gd name="connsiteX69" fmla="*/ 7748 w 10000"/>
              <a:gd name="connsiteY69" fmla="*/ 3752 h 10436"/>
              <a:gd name="connsiteX70" fmla="*/ 7702 w 10000"/>
              <a:gd name="connsiteY70" fmla="*/ 3946 h 10436"/>
              <a:gd name="connsiteX71" fmla="*/ 7568 w 10000"/>
              <a:gd name="connsiteY71" fmla="*/ 4142 h 10436"/>
              <a:gd name="connsiteX72" fmla="*/ 7433 w 10000"/>
              <a:gd name="connsiteY72" fmla="*/ 5604 h 10436"/>
              <a:gd name="connsiteX73" fmla="*/ 7612 w 10000"/>
              <a:gd name="connsiteY73" fmla="*/ 6285 h 10436"/>
              <a:gd name="connsiteX74" fmla="*/ 8108 w 10000"/>
              <a:gd name="connsiteY74" fmla="*/ 6042 h 10436"/>
              <a:gd name="connsiteX75" fmla="*/ 7974 w 10000"/>
              <a:gd name="connsiteY75" fmla="*/ 5506 h 10436"/>
              <a:gd name="connsiteX76" fmla="*/ 8288 w 10000"/>
              <a:gd name="connsiteY76" fmla="*/ 5116 h 10436"/>
              <a:gd name="connsiteX77" fmla="*/ 8919 w 10000"/>
              <a:gd name="connsiteY77" fmla="*/ 5262 h 10436"/>
              <a:gd name="connsiteX78" fmla="*/ 8965 w 10000"/>
              <a:gd name="connsiteY78" fmla="*/ 4873 h 10436"/>
              <a:gd name="connsiteX79" fmla="*/ 9055 w 10000"/>
              <a:gd name="connsiteY79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272 w 10000"/>
              <a:gd name="connsiteY56" fmla="*/ 1818 h 10436"/>
              <a:gd name="connsiteX57" fmla="*/ 7639 w 10000"/>
              <a:gd name="connsiteY57" fmla="*/ 2075 h 10436"/>
              <a:gd name="connsiteX58" fmla="*/ 8360 w 10000"/>
              <a:gd name="connsiteY58" fmla="*/ 2197 h 10436"/>
              <a:gd name="connsiteX59" fmla="*/ 8198 w 10000"/>
              <a:gd name="connsiteY59" fmla="*/ 1510 h 10436"/>
              <a:gd name="connsiteX60" fmla="*/ 8108 w 10000"/>
              <a:gd name="connsiteY60" fmla="*/ 1072 h 10436"/>
              <a:gd name="connsiteX61" fmla="*/ 9145 w 10000"/>
              <a:gd name="connsiteY61" fmla="*/ 682 h 10436"/>
              <a:gd name="connsiteX62" fmla="*/ 9594 w 10000"/>
              <a:gd name="connsiteY62" fmla="*/ 779 h 10436"/>
              <a:gd name="connsiteX63" fmla="*/ 9864 w 10000"/>
              <a:gd name="connsiteY63" fmla="*/ 1218 h 10436"/>
              <a:gd name="connsiteX64" fmla="*/ 9956 w 10000"/>
              <a:gd name="connsiteY64" fmla="*/ 1510 h 10436"/>
              <a:gd name="connsiteX65" fmla="*/ 10000 w 10000"/>
              <a:gd name="connsiteY65" fmla="*/ 1656 h 10436"/>
              <a:gd name="connsiteX66" fmla="*/ 9594 w 10000"/>
              <a:gd name="connsiteY66" fmla="*/ 2485 h 10436"/>
              <a:gd name="connsiteX67" fmla="*/ 9369 w 10000"/>
              <a:gd name="connsiteY67" fmla="*/ 1510 h 10436"/>
              <a:gd name="connsiteX68" fmla="*/ 9009 w 10000"/>
              <a:gd name="connsiteY68" fmla="*/ 1706 h 10436"/>
              <a:gd name="connsiteX69" fmla="*/ 8559 w 10000"/>
              <a:gd name="connsiteY69" fmla="*/ 2387 h 10436"/>
              <a:gd name="connsiteX70" fmla="*/ 7748 w 10000"/>
              <a:gd name="connsiteY70" fmla="*/ 3752 h 10436"/>
              <a:gd name="connsiteX71" fmla="*/ 7702 w 10000"/>
              <a:gd name="connsiteY71" fmla="*/ 3946 h 10436"/>
              <a:gd name="connsiteX72" fmla="*/ 7568 w 10000"/>
              <a:gd name="connsiteY72" fmla="*/ 4142 h 10436"/>
              <a:gd name="connsiteX73" fmla="*/ 7433 w 10000"/>
              <a:gd name="connsiteY73" fmla="*/ 5604 h 10436"/>
              <a:gd name="connsiteX74" fmla="*/ 7612 w 10000"/>
              <a:gd name="connsiteY74" fmla="*/ 6285 h 10436"/>
              <a:gd name="connsiteX75" fmla="*/ 8108 w 10000"/>
              <a:gd name="connsiteY75" fmla="*/ 6042 h 10436"/>
              <a:gd name="connsiteX76" fmla="*/ 7974 w 10000"/>
              <a:gd name="connsiteY76" fmla="*/ 5506 h 10436"/>
              <a:gd name="connsiteX77" fmla="*/ 8288 w 10000"/>
              <a:gd name="connsiteY77" fmla="*/ 5116 h 10436"/>
              <a:gd name="connsiteX78" fmla="*/ 8919 w 10000"/>
              <a:gd name="connsiteY78" fmla="*/ 5262 h 10436"/>
              <a:gd name="connsiteX79" fmla="*/ 8965 w 10000"/>
              <a:gd name="connsiteY79" fmla="*/ 4873 h 10436"/>
              <a:gd name="connsiteX80" fmla="*/ 9055 w 10000"/>
              <a:gd name="connsiteY80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272 w 10000"/>
              <a:gd name="connsiteY56" fmla="*/ 1818 h 10436"/>
              <a:gd name="connsiteX57" fmla="*/ 7639 w 10000"/>
              <a:gd name="connsiteY57" fmla="*/ 2075 h 10436"/>
              <a:gd name="connsiteX58" fmla="*/ 8360 w 10000"/>
              <a:gd name="connsiteY58" fmla="*/ 2197 h 10436"/>
              <a:gd name="connsiteX59" fmla="*/ 8493 w 10000"/>
              <a:gd name="connsiteY59" fmla="*/ 1796 h 10436"/>
              <a:gd name="connsiteX60" fmla="*/ 8108 w 10000"/>
              <a:gd name="connsiteY60" fmla="*/ 1072 h 10436"/>
              <a:gd name="connsiteX61" fmla="*/ 9145 w 10000"/>
              <a:gd name="connsiteY61" fmla="*/ 682 h 10436"/>
              <a:gd name="connsiteX62" fmla="*/ 9594 w 10000"/>
              <a:gd name="connsiteY62" fmla="*/ 779 h 10436"/>
              <a:gd name="connsiteX63" fmla="*/ 9864 w 10000"/>
              <a:gd name="connsiteY63" fmla="*/ 1218 h 10436"/>
              <a:gd name="connsiteX64" fmla="*/ 9956 w 10000"/>
              <a:gd name="connsiteY64" fmla="*/ 1510 h 10436"/>
              <a:gd name="connsiteX65" fmla="*/ 10000 w 10000"/>
              <a:gd name="connsiteY65" fmla="*/ 1656 h 10436"/>
              <a:gd name="connsiteX66" fmla="*/ 9594 w 10000"/>
              <a:gd name="connsiteY66" fmla="*/ 2485 h 10436"/>
              <a:gd name="connsiteX67" fmla="*/ 9369 w 10000"/>
              <a:gd name="connsiteY67" fmla="*/ 1510 h 10436"/>
              <a:gd name="connsiteX68" fmla="*/ 9009 w 10000"/>
              <a:gd name="connsiteY68" fmla="*/ 1706 h 10436"/>
              <a:gd name="connsiteX69" fmla="*/ 8559 w 10000"/>
              <a:gd name="connsiteY69" fmla="*/ 2387 h 10436"/>
              <a:gd name="connsiteX70" fmla="*/ 7748 w 10000"/>
              <a:gd name="connsiteY70" fmla="*/ 3752 h 10436"/>
              <a:gd name="connsiteX71" fmla="*/ 7702 w 10000"/>
              <a:gd name="connsiteY71" fmla="*/ 3946 h 10436"/>
              <a:gd name="connsiteX72" fmla="*/ 7568 w 10000"/>
              <a:gd name="connsiteY72" fmla="*/ 4142 h 10436"/>
              <a:gd name="connsiteX73" fmla="*/ 7433 w 10000"/>
              <a:gd name="connsiteY73" fmla="*/ 5604 h 10436"/>
              <a:gd name="connsiteX74" fmla="*/ 7612 w 10000"/>
              <a:gd name="connsiteY74" fmla="*/ 6285 h 10436"/>
              <a:gd name="connsiteX75" fmla="*/ 8108 w 10000"/>
              <a:gd name="connsiteY75" fmla="*/ 6042 h 10436"/>
              <a:gd name="connsiteX76" fmla="*/ 7974 w 10000"/>
              <a:gd name="connsiteY76" fmla="*/ 5506 h 10436"/>
              <a:gd name="connsiteX77" fmla="*/ 8288 w 10000"/>
              <a:gd name="connsiteY77" fmla="*/ 5116 h 10436"/>
              <a:gd name="connsiteX78" fmla="*/ 8919 w 10000"/>
              <a:gd name="connsiteY78" fmla="*/ 5262 h 10436"/>
              <a:gd name="connsiteX79" fmla="*/ 8965 w 10000"/>
              <a:gd name="connsiteY79" fmla="*/ 4873 h 10436"/>
              <a:gd name="connsiteX80" fmla="*/ 9055 w 10000"/>
              <a:gd name="connsiteY80" fmla="*/ 4823 h 10436"/>
              <a:gd name="connsiteX0" fmla="*/ 0 w 10000"/>
              <a:gd name="connsiteY0" fmla="*/ 0 h 10436"/>
              <a:gd name="connsiteX1" fmla="*/ 226 w 10000"/>
              <a:gd name="connsiteY1" fmla="*/ 633 h 10436"/>
              <a:gd name="connsiteX2" fmla="*/ 496 w 10000"/>
              <a:gd name="connsiteY2" fmla="*/ 1072 h 10436"/>
              <a:gd name="connsiteX3" fmla="*/ 947 w 10000"/>
              <a:gd name="connsiteY3" fmla="*/ 2046 h 10436"/>
              <a:gd name="connsiteX4" fmla="*/ 937 w 10000"/>
              <a:gd name="connsiteY4" fmla="*/ 3437 h 10436"/>
              <a:gd name="connsiteX5" fmla="*/ 1476 w 10000"/>
              <a:gd name="connsiteY5" fmla="*/ 3470 h 10436"/>
              <a:gd name="connsiteX6" fmla="*/ 1668 w 10000"/>
              <a:gd name="connsiteY6" fmla="*/ 2973 h 10436"/>
              <a:gd name="connsiteX7" fmla="*/ 2028 w 10000"/>
              <a:gd name="connsiteY7" fmla="*/ 2777 h 10436"/>
              <a:gd name="connsiteX8" fmla="*/ 2433 w 10000"/>
              <a:gd name="connsiteY8" fmla="*/ 2290 h 10436"/>
              <a:gd name="connsiteX9" fmla="*/ 2749 w 10000"/>
              <a:gd name="connsiteY9" fmla="*/ 2933 h 10436"/>
              <a:gd name="connsiteX10" fmla="*/ 3474 w 10000"/>
              <a:gd name="connsiteY10" fmla="*/ 2706 h 10436"/>
              <a:gd name="connsiteX11" fmla="*/ 3920 w 10000"/>
              <a:gd name="connsiteY11" fmla="*/ 2192 h 10436"/>
              <a:gd name="connsiteX12" fmla="*/ 4280 w 10000"/>
              <a:gd name="connsiteY12" fmla="*/ 1656 h 10436"/>
              <a:gd name="connsiteX13" fmla="*/ 4536 w 10000"/>
              <a:gd name="connsiteY13" fmla="*/ 1992 h 10436"/>
              <a:gd name="connsiteX14" fmla="*/ 3920 w 10000"/>
              <a:gd name="connsiteY14" fmla="*/ 3021 h 10436"/>
              <a:gd name="connsiteX15" fmla="*/ 3514 w 10000"/>
              <a:gd name="connsiteY15" fmla="*/ 3424 h 10436"/>
              <a:gd name="connsiteX16" fmla="*/ 3482 w 10000"/>
              <a:gd name="connsiteY16" fmla="*/ 4117 h 10436"/>
              <a:gd name="connsiteX17" fmla="*/ 4200 w 10000"/>
              <a:gd name="connsiteY17" fmla="*/ 3689 h 10436"/>
              <a:gd name="connsiteX18" fmla="*/ 4275 w 10000"/>
              <a:gd name="connsiteY18" fmla="*/ 3763 h 10436"/>
              <a:gd name="connsiteX19" fmla="*/ 4729 w 10000"/>
              <a:gd name="connsiteY19" fmla="*/ 3359 h 10436"/>
              <a:gd name="connsiteX20" fmla="*/ 4949 w 10000"/>
              <a:gd name="connsiteY20" fmla="*/ 4190 h 10436"/>
              <a:gd name="connsiteX21" fmla="*/ 4629 w 10000"/>
              <a:gd name="connsiteY21" fmla="*/ 4673 h 10436"/>
              <a:gd name="connsiteX22" fmla="*/ 4731 w 10000"/>
              <a:gd name="connsiteY22" fmla="*/ 5275 h 10436"/>
              <a:gd name="connsiteX23" fmla="*/ 5280 w 10000"/>
              <a:gd name="connsiteY23" fmla="*/ 5045 h 10436"/>
              <a:gd name="connsiteX24" fmla="*/ 5496 w 10000"/>
              <a:gd name="connsiteY24" fmla="*/ 5360 h 10436"/>
              <a:gd name="connsiteX25" fmla="*/ 5339 w 10000"/>
              <a:gd name="connsiteY25" fmla="*/ 6274 h 10436"/>
              <a:gd name="connsiteX26" fmla="*/ 5091 w 10000"/>
              <a:gd name="connsiteY26" fmla="*/ 6577 h 10436"/>
              <a:gd name="connsiteX27" fmla="*/ 4514 w 10000"/>
              <a:gd name="connsiteY27" fmla="*/ 6945 h 10436"/>
              <a:gd name="connsiteX28" fmla="*/ 4760 w 10000"/>
              <a:gd name="connsiteY28" fmla="*/ 7756 h 10436"/>
              <a:gd name="connsiteX29" fmla="*/ 4254 w 10000"/>
              <a:gd name="connsiteY29" fmla="*/ 8260 h 10436"/>
              <a:gd name="connsiteX30" fmla="*/ 4430 w 10000"/>
              <a:gd name="connsiteY30" fmla="*/ 8774 h 10436"/>
              <a:gd name="connsiteX31" fmla="*/ 3824 w 10000"/>
              <a:gd name="connsiteY31" fmla="*/ 9546 h 10436"/>
              <a:gd name="connsiteX32" fmla="*/ 4093 w 10000"/>
              <a:gd name="connsiteY32" fmla="*/ 10383 h 10436"/>
              <a:gd name="connsiteX33" fmla="*/ 4903 w 10000"/>
              <a:gd name="connsiteY33" fmla="*/ 10337 h 10436"/>
              <a:gd name="connsiteX34" fmla="*/ 4562 w 10000"/>
              <a:gd name="connsiteY34" fmla="*/ 9727 h 10436"/>
              <a:gd name="connsiteX35" fmla="*/ 5260 w 10000"/>
              <a:gd name="connsiteY35" fmla="*/ 9317 h 10436"/>
              <a:gd name="connsiteX36" fmla="*/ 6111 w 10000"/>
              <a:gd name="connsiteY36" fmla="*/ 9107 h 10436"/>
              <a:gd name="connsiteX37" fmla="*/ 5998 w 10000"/>
              <a:gd name="connsiteY37" fmla="*/ 8736 h 10436"/>
              <a:gd name="connsiteX38" fmla="*/ 5628 w 10000"/>
              <a:gd name="connsiteY38" fmla="*/ 8606 h 10436"/>
              <a:gd name="connsiteX39" fmla="*/ 5663 w 10000"/>
              <a:gd name="connsiteY39" fmla="*/ 8244 h 10436"/>
              <a:gd name="connsiteX40" fmla="*/ 5766 w 10000"/>
              <a:gd name="connsiteY40" fmla="*/ 7942 h 10436"/>
              <a:gd name="connsiteX41" fmla="*/ 5691 w 10000"/>
              <a:gd name="connsiteY41" fmla="*/ 7416 h 10436"/>
              <a:gd name="connsiteX42" fmla="*/ 6036 w 10000"/>
              <a:gd name="connsiteY42" fmla="*/ 5906 h 10436"/>
              <a:gd name="connsiteX43" fmla="*/ 5889 w 10000"/>
              <a:gd name="connsiteY43" fmla="*/ 5451 h 10436"/>
              <a:gd name="connsiteX44" fmla="*/ 6046 w 10000"/>
              <a:gd name="connsiteY44" fmla="*/ 4864 h 10436"/>
              <a:gd name="connsiteX45" fmla="*/ 6126 w 10000"/>
              <a:gd name="connsiteY45" fmla="*/ 4044 h 10436"/>
              <a:gd name="connsiteX46" fmla="*/ 6032 w 10000"/>
              <a:gd name="connsiteY46" fmla="*/ 3551 h 10436"/>
              <a:gd name="connsiteX47" fmla="*/ 5716 w 10000"/>
              <a:gd name="connsiteY47" fmla="*/ 3022 h 10436"/>
              <a:gd name="connsiteX48" fmla="*/ 5992 w 10000"/>
              <a:gd name="connsiteY48" fmla="*/ 2436 h 10436"/>
              <a:gd name="connsiteX49" fmla="*/ 6149 w 10000"/>
              <a:gd name="connsiteY49" fmla="*/ 2154 h 10436"/>
              <a:gd name="connsiteX50" fmla="*/ 5879 w 10000"/>
              <a:gd name="connsiteY50" fmla="*/ 1976 h 10436"/>
              <a:gd name="connsiteX51" fmla="*/ 5766 w 10000"/>
              <a:gd name="connsiteY51" fmla="*/ 1315 h 10436"/>
              <a:gd name="connsiteX52" fmla="*/ 5864 w 10000"/>
              <a:gd name="connsiteY52" fmla="*/ 752 h 10436"/>
              <a:gd name="connsiteX53" fmla="*/ 6847 w 10000"/>
              <a:gd name="connsiteY53" fmla="*/ 633 h 10436"/>
              <a:gd name="connsiteX54" fmla="*/ 7117 w 10000"/>
              <a:gd name="connsiteY54" fmla="*/ 731 h 10436"/>
              <a:gd name="connsiteX55" fmla="*/ 7247 w 10000"/>
              <a:gd name="connsiteY55" fmla="*/ 1195 h 10436"/>
              <a:gd name="connsiteX56" fmla="*/ 7272 w 10000"/>
              <a:gd name="connsiteY56" fmla="*/ 1818 h 10436"/>
              <a:gd name="connsiteX57" fmla="*/ 7639 w 10000"/>
              <a:gd name="connsiteY57" fmla="*/ 2075 h 10436"/>
              <a:gd name="connsiteX58" fmla="*/ 8360 w 10000"/>
              <a:gd name="connsiteY58" fmla="*/ 2197 h 10436"/>
              <a:gd name="connsiteX59" fmla="*/ 8493 w 10000"/>
              <a:gd name="connsiteY59" fmla="*/ 1796 h 10436"/>
              <a:gd name="connsiteX60" fmla="*/ 7958 w 10000"/>
              <a:gd name="connsiteY60" fmla="*/ 1482 h 10436"/>
              <a:gd name="connsiteX61" fmla="*/ 8108 w 10000"/>
              <a:gd name="connsiteY61" fmla="*/ 1072 h 10436"/>
              <a:gd name="connsiteX62" fmla="*/ 9145 w 10000"/>
              <a:gd name="connsiteY62" fmla="*/ 682 h 10436"/>
              <a:gd name="connsiteX63" fmla="*/ 9594 w 10000"/>
              <a:gd name="connsiteY63" fmla="*/ 779 h 10436"/>
              <a:gd name="connsiteX64" fmla="*/ 9864 w 10000"/>
              <a:gd name="connsiteY64" fmla="*/ 1218 h 10436"/>
              <a:gd name="connsiteX65" fmla="*/ 9956 w 10000"/>
              <a:gd name="connsiteY65" fmla="*/ 1510 h 10436"/>
              <a:gd name="connsiteX66" fmla="*/ 10000 w 10000"/>
              <a:gd name="connsiteY66" fmla="*/ 1656 h 10436"/>
              <a:gd name="connsiteX67" fmla="*/ 9594 w 10000"/>
              <a:gd name="connsiteY67" fmla="*/ 2485 h 10436"/>
              <a:gd name="connsiteX68" fmla="*/ 9369 w 10000"/>
              <a:gd name="connsiteY68" fmla="*/ 1510 h 10436"/>
              <a:gd name="connsiteX69" fmla="*/ 9009 w 10000"/>
              <a:gd name="connsiteY69" fmla="*/ 1706 h 10436"/>
              <a:gd name="connsiteX70" fmla="*/ 8559 w 10000"/>
              <a:gd name="connsiteY70" fmla="*/ 2387 h 10436"/>
              <a:gd name="connsiteX71" fmla="*/ 7748 w 10000"/>
              <a:gd name="connsiteY71" fmla="*/ 3752 h 10436"/>
              <a:gd name="connsiteX72" fmla="*/ 7702 w 10000"/>
              <a:gd name="connsiteY72" fmla="*/ 3946 h 10436"/>
              <a:gd name="connsiteX73" fmla="*/ 7568 w 10000"/>
              <a:gd name="connsiteY73" fmla="*/ 4142 h 10436"/>
              <a:gd name="connsiteX74" fmla="*/ 7433 w 10000"/>
              <a:gd name="connsiteY74" fmla="*/ 5604 h 10436"/>
              <a:gd name="connsiteX75" fmla="*/ 7612 w 10000"/>
              <a:gd name="connsiteY75" fmla="*/ 6285 h 10436"/>
              <a:gd name="connsiteX76" fmla="*/ 8108 w 10000"/>
              <a:gd name="connsiteY76" fmla="*/ 6042 h 10436"/>
              <a:gd name="connsiteX77" fmla="*/ 7974 w 10000"/>
              <a:gd name="connsiteY77" fmla="*/ 5506 h 10436"/>
              <a:gd name="connsiteX78" fmla="*/ 8288 w 10000"/>
              <a:gd name="connsiteY78" fmla="*/ 5116 h 10436"/>
              <a:gd name="connsiteX79" fmla="*/ 8919 w 10000"/>
              <a:gd name="connsiteY79" fmla="*/ 5262 h 10436"/>
              <a:gd name="connsiteX80" fmla="*/ 8965 w 10000"/>
              <a:gd name="connsiteY80" fmla="*/ 4873 h 10436"/>
              <a:gd name="connsiteX81" fmla="*/ 9055 w 10000"/>
              <a:gd name="connsiteY81" fmla="*/ 4823 h 10436"/>
              <a:gd name="connsiteX0" fmla="*/ 0 w 10010"/>
              <a:gd name="connsiteY0" fmla="*/ 0 h 10436"/>
              <a:gd name="connsiteX1" fmla="*/ 226 w 10010"/>
              <a:gd name="connsiteY1" fmla="*/ 633 h 10436"/>
              <a:gd name="connsiteX2" fmla="*/ 496 w 10010"/>
              <a:gd name="connsiteY2" fmla="*/ 1072 h 10436"/>
              <a:gd name="connsiteX3" fmla="*/ 947 w 10010"/>
              <a:gd name="connsiteY3" fmla="*/ 2046 h 10436"/>
              <a:gd name="connsiteX4" fmla="*/ 937 w 10010"/>
              <a:gd name="connsiteY4" fmla="*/ 3437 h 10436"/>
              <a:gd name="connsiteX5" fmla="*/ 1476 w 10010"/>
              <a:gd name="connsiteY5" fmla="*/ 3470 h 10436"/>
              <a:gd name="connsiteX6" fmla="*/ 1668 w 10010"/>
              <a:gd name="connsiteY6" fmla="*/ 2973 h 10436"/>
              <a:gd name="connsiteX7" fmla="*/ 2028 w 10010"/>
              <a:gd name="connsiteY7" fmla="*/ 2777 h 10436"/>
              <a:gd name="connsiteX8" fmla="*/ 2433 w 10010"/>
              <a:gd name="connsiteY8" fmla="*/ 2290 h 10436"/>
              <a:gd name="connsiteX9" fmla="*/ 2749 w 10010"/>
              <a:gd name="connsiteY9" fmla="*/ 2933 h 10436"/>
              <a:gd name="connsiteX10" fmla="*/ 3474 w 10010"/>
              <a:gd name="connsiteY10" fmla="*/ 2706 h 10436"/>
              <a:gd name="connsiteX11" fmla="*/ 3920 w 10010"/>
              <a:gd name="connsiteY11" fmla="*/ 2192 h 10436"/>
              <a:gd name="connsiteX12" fmla="*/ 4280 w 10010"/>
              <a:gd name="connsiteY12" fmla="*/ 1656 h 10436"/>
              <a:gd name="connsiteX13" fmla="*/ 4536 w 10010"/>
              <a:gd name="connsiteY13" fmla="*/ 1992 h 10436"/>
              <a:gd name="connsiteX14" fmla="*/ 3920 w 10010"/>
              <a:gd name="connsiteY14" fmla="*/ 3021 h 10436"/>
              <a:gd name="connsiteX15" fmla="*/ 3514 w 10010"/>
              <a:gd name="connsiteY15" fmla="*/ 3424 h 10436"/>
              <a:gd name="connsiteX16" fmla="*/ 3482 w 10010"/>
              <a:gd name="connsiteY16" fmla="*/ 4117 h 10436"/>
              <a:gd name="connsiteX17" fmla="*/ 4200 w 10010"/>
              <a:gd name="connsiteY17" fmla="*/ 3689 h 10436"/>
              <a:gd name="connsiteX18" fmla="*/ 4275 w 10010"/>
              <a:gd name="connsiteY18" fmla="*/ 3763 h 10436"/>
              <a:gd name="connsiteX19" fmla="*/ 4729 w 10010"/>
              <a:gd name="connsiteY19" fmla="*/ 3359 h 10436"/>
              <a:gd name="connsiteX20" fmla="*/ 4949 w 10010"/>
              <a:gd name="connsiteY20" fmla="*/ 4190 h 10436"/>
              <a:gd name="connsiteX21" fmla="*/ 4629 w 10010"/>
              <a:gd name="connsiteY21" fmla="*/ 4673 h 10436"/>
              <a:gd name="connsiteX22" fmla="*/ 4731 w 10010"/>
              <a:gd name="connsiteY22" fmla="*/ 5275 h 10436"/>
              <a:gd name="connsiteX23" fmla="*/ 5280 w 10010"/>
              <a:gd name="connsiteY23" fmla="*/ 5045 h 10436"/>
              <a:gd name="connsiteX24" fmla="*/ 5496 w 10010"/>
              <a:gd name="connsiteY24" fmla="*/ 5360 h 10436"/>
              <a:gd name="connsiteX25" fmla="*/ 5339 w 10010"/>
              <a:gd name="connsiteY25" fmla="*/ 6274 h 10436"/>
              <a:gd name="connsiteX26" fmla="*/ 5091 w 10010"/>
              <a:gd name="connsiteY26" fmla="*/ 6577 h 10436"/>
              <a:gd name="connsiteX27" fmla="*/ 4514 w 10010"/>
              <a:gd name="connsiteY27" fmla="*/ 6945 h 10436"/>
              <a:gd name="connsiteX28" fmla="*/ 4760 w 10010"/>
              <a:gd name="connsiteY28" fmla="*/ 7756 h 10436"/>
              <a:gd name="connsiteX29" fmla="*/ 4254 w 10010"/>
              <a:gd name="connsiteY29" fmla="*/ 8260 h 10436"/>
              <a:gd name="connsiteX30" fmla="*/ 4430 w 10010"/>
              <a:gd name="connsiteY30" fmla="*/ 8774 h 10436"/>
              <a:gd name="connsiteX31" fmla="*/ 3824 w 10010"/>
              <a:gd name="connsiteY31" fmla="*/ 9546 h 10436"/>
              <a:gd name="connsiteX32" fmla="*/ 4093 w 10010"/>
              <a:gd name="connsiteY32" fmla="*/ 10383 h 10436"/>
              <a:gd name="connsiteX33" fmla="*/ 4903 w 10010"/>
              <a:gd name="connsiteY33" fmla="*/ 10337 h 10436"/>
              <a:gd name="connsiteX34" fmla="*/ 4562 w 10010"/>
              <a:gd name="connsiteY34" fmla="*/ 9727 h 10436"/>
              <a:gd name="connsiteX35" fmla="*/ 5260 w 10010"/>
              <a:gd name="connsiteY35" fmla="*/ 9317 h 10436"/>
              <a:gd name="connsiteX36" fmla="*/ 6111 w 10010"/>
              <a:gd name="connsiteY36" fmla="*/ 9107 h 10436"/>
              <a:gd name="connsiteX37" fmla="*/ 5998 w 10010"/>
              <a:gd name="connsiteY37" fmla="*/ 8736 h 10436"/>
              <a:gd name="connsiteX38" fmla="*/ 5628 w 10010"/>
              <a:gd name="connsiteY38" fmla="*/ 8606 h 10436"/>
              <a:gd name="connsiteX39" fmla="*/ 5663 w 10010"/>
              <a:gd name="connsiteY39" fmla="*/ 8244 h 10436"/>
              <a:gd name="connsiteX40" fmla="*/ 5766 w 10010"/>
              <a:gd name="connsiteY40" fmla="*/ 7942 h 10436"/>
              <a:gd name="connsiteX41" fmla="*/ 5691 w 10010"/>
              <a:gd name="connsiteY41" fmla="*/ 7416 h 10436"/>
              <a:gd name="connsiteX42" fmla="*/ 6036 w 10010"/>
              <a:gd name="connsiteY42" fmla="*/ 5906 h 10436"/>
              <a:gd name="connsiteX43" fmla="*/ 5889 w 10010"/>
              <a:gd name="connsiteY43" fmla="*/ 5451 h 10436"/>
              <a:gd name="connsiteX44" fmla="*/ 6046 w 10010"/>
              <a:gd name="connsiteY44" fmla="*/ 4864 h 10436"/>
              <a:gd name="connsiteX45" fmla="*/ 6126 w 10010"/>
              <a:gd name="connsiteY45" fmla="*/ 4044 h 10436"/>
              <a:gd name="connsiteX46" fmla="*/ 6032 w 10010"/>
              <a:gd name="connsiteY46" fmla="*/ 3551 h 10436"/>
              <a:gd name="connsiteX47" fmla="*/ 5716 w 10010"/>
              <a:gd name="connsiteY47" fmla="*/ 3022 h 10436"/>
              <a:gd name="connsiteX48" fmla="*/ 5992 w 10010"/>
              <a:gd name="connsiteY48" fmla="*/ 2436 h 10436"/>
              <a:gd name="connsiteX49" fmla="*/ 6149 w 10010"/>
              <a:gd name="connsiteY49" fmla="*/ 2154 h 10436"/>
              <a:gd name="connsiteX50" fmla="*/ 5879 w 10010"/>
              <a:gd name="connsiteY50" fmla="*/ 1976 h 10436"/>
              <a:gd name="connsiteX51" fmla="*/ 5766 w 10010"/>
              <a:gd name="connsiteY51" fmla="*/ 1315 h 10436"/>
              <a:gd name="connsiteX52" fmla="*/ 5864 w 10010"/>
              <a:gd name="connsiteY52" fmla="*/ 752 h 10436"/>
              <a:gd name="connsiteX53" fmla="*/ 6847 w 10010"/>
              <a:gd name="connsiteY53" fmla="*/ 633 h 10436"/>
              <a:gd name="connsiteX54" fmla="*/ 7117 w 10010"/>
              <a:gd name="connsiteY54" fmla="*/ 731 h 10436"/>
              <a:gd name="connsiteX55" fmla="*/ 7247 w 10010"/>
              <a:gd name="connsiteY55" fmla="*/ 1195 h 10436"/>
              <a:gd name="connsiteX56" fmla="*/ 7272 w 10010"/>
              <a:gd name="connsiteY56" fmla="*/ 1818 h 10436"/>
              <a:gd name="connsiteX57" fmla="*/ 7639 w 10010"/>
              <a:gd name="connsiteY57" fmla="*/ 2075 h 10436"/>
              <a:gd name="connsiteX58" fmla="*/ 8360 w 10010"/>
              <a:gd name="connsiteY58" fmla="*/ 2197 h 10436"/>
              <a:gd name="connsiteX59" fmla="*/ 8493 w 10010"/>
              <a:gd name="connsiteY59" fmla="*/ 1796 h 10436"/>
              <a:gd name="connsiteX60" fmla="*/ 7958 w 10010"/>
              <a:gd name="connsiteY60" fmla="*/ 1482 h 10436"/>
              <a:gd name="connsiteX61" fmla="*/ 8108 w 10010"/>
              <a:gd name="connsiteY61" fmla="*/ 1072 h 10436"/>
              <a:gd name="connsiteX62" fmla="*/ 9145 w 10010"/>
              <a:gd name="connsiteY62" fmla="*/ 682 h 10436"/>
              <a:gd name="connsiteX63" fmla="*/ 9594 w 10010"/>
              <a:gd name="connsiteY63" fmla="*/ 779 h 10436"/>
              <a:gd name="connsiteX64" fmla="*/ 9864 w 10010"/>
              <a:gd name="connsiteY64" fmla="*/ 1218 h 10436"/>
              <a:gd name="connsiteX65" fmla="*/ 10000 w 10010"/>
              <a:gd name="connsiteY65" fmla="*/ 1656 h 10436"/>
              <a:gd name="connsiteX66" fmla="*/ 9594 w 10010"/>
              <a:gd name="connsiteY66" fmla="*/ 2485 h 10436"/>
              <a:gd name="connsiteX67" fmla="*/ 9369 w 10010"/>
              <a:gd name="connsiteY67" fmla="*/ 1510 h 10436"/>
              <a:gd name="connsiteX68" fmla="*/ 9009 w 10010"/>
              <a:gd name="connsiteY68" fmla="*/ 1706 h 10436"/>
              <a:gd name="connsiteX69" fmla="*/ 8559 w 10010"/>
              <a:gd name="connsiteY69" fmla="*/ 2387 h 10436"/>
              <a:gd name="connsiteX70" fmla="*/ 7748 w 10010"/>
              <a:gd name="connsiteY70" fmla="*/ 3752 h 10436"/>
              <a:gd name="connsiteX71" fmla="*/ 7702 w 10010"/>
              <a:gd name="connsiteY71" fmla="*/ 3946 h 10436"/>
              <a:gd name="connsiteX72" fmla="*/ 7568 w 10010"/>
              <a:gd name="connsiteY72" fmla="*/ 4142 h 10436"/>
              <a:gd name="connsiteX73" fmla="*/ 7433 w 10010"/>
              <a:gd name="connsiteY73" fmla="*/ 5604 h 10436"/>
              <a:gd name="connsiteX74" fmla="*/ 7612 w 10010"/>
              <a:gd name="connsiteY74" fmla="*/ 6285 h 10436"/>
              <a:gd name="connsiteX75" fmla="*/ 8108 w 10010"/>
              <a:gd name="connsiteY75" fmla="*/ 6042 h 10436"/>
              <a:gd name="connsiteX76" fmla="*/ 7974 w 10010"/>
              <a:gd name="connsiteY76" fmla="*/ 5506 h 10436"/>
              <a:gd name="connsiteX77" fmla="*/ 8288 w 10010"/>
              <a:gd name="connsiteY77" fmla="*/ 5116 h 10436"/>
              <a:gd name="connsiteX78" fmla="*/ 8919 w 10010"/>
              <a:gd name="connsiteY78" fmla="*/ 5262 h 10436"/>
              <a:gd name="connsiteX79" fmla="*/ 8965 w 10010"/>
              <a:gd name="connsiteY79" fmla="*/ 4873 h 10436"/>
              <a:gd name="connsiteX80" fmla="*/ 9055 w 10010"/>
              <a:gd name="connsiteY80" fmla="*/ 4823 h 10436"/>
              <a:gd name="connsiteX0" fmla="*/ 0 w 9939"/>
              <a:gd name="connsiteY0" fmla="*/ 0 h 10436"/>
              <a:gd name="connsiteX1" fmla="*/ 226 w 9939"/>
              <a:gd name="connsiteY1" fmla="*/ 633 h 10436"/>
              <a:gd name="connsiteX2" fmla="*/ 496 w 9939"/>
              <a:gd name="connsiteY2" fmla="*/ 1072 h 10436"/>
              <a:gd name="connsiteX3" fmla="*/ 947 w 9939"/>
              <a:gd name="connsiteY3" fmla="*/ 2046 h 10436"/>
              <a:gd name="connsiteX4" fmla="*/ 937 w 9939"/>
              <a:gd name="connsiteY4" fmla="*/ 3437 h 10436"/>
              <a:gd name="connsiteX5" fmla="*/ 1476 w 9939"/>
              <a:gd name="connsiteY5" fmla="*/ 3470 h 10436"/>
              <a:gd name="connsiteX6" fmla="*/ 1668 w 9939"/>
              <a:gd name="connsiteY6" fmla="*/ 2973 h 10436"/>
              <a:gd name="connsiteX7" fmla="*/ 2028 w 9939"/>
              <a:gd name="connsiteY7" fmla="*/ 2777 h 10436"/>
              <a:gd name="connsiteX8" fmla="*/ 2433 w 9939"/>
              <a:gd name="connsiteY8" fmla="*/ 2290 h 10436"/>
              <a:gd name="connsiteX9" fmla="*/ 2749 w 9939"/>
              <a:gd name="connsiteY9" fmla="*/ 2933 h 10436"/>
              <a:gd name="connsiteX10" fmla="*/ 3474 w 9939"/>
              <a:gd name="connsiteY10" fmla="*/ 2706 h 10436"/>
              <a:gd name="connsiteX11" fmla="*/ 3920 w 9939"/>
              <a:gd name="connsiteY11" fmla="*/ 2192 h 10436"/>
              <a:gd name="connsiteX12" fmla="*/ 4280 w 9939"/>
              <a:gd name="connsiteY12" fmla="*/ 1656 h 10436"/>
              <a:gd name="connsiteX13" fmla="*/ 4536 w 9939"/>
              <a:gd name="connsiteY13" fmla="*/ 1992 h 10436"/>
              <a:gd name="connsiteX14" fmla="*/ 3920 w 9939"/>
              <a:gd name="connsiteY14" fmla="*/ 3021 h 10436"/>
              <a:gd name="connsiteX15" fmla="*/ 3514 w 9939"/>
              <a:gd name="connsiteY15" fmla="*/ 3424 h 10436"/>
              <a:gd name="connsiteX16" fmla="*/ 3482 w 9939"/>
              <a:gd name="connsiteY16" fmla="*/ 4117 h 10436"/>
              <a:gd name="connsiteX17" fmla="*/ 4200 w 9939"/>
              <a:gd name="connsiteY17" fmla="*/ 3689 h 10436"/>
              <a:gd name="connsiteX18" fmla="*/ 4275 w 9939"/>
              <a:gd name="connsiteY18" fmla="*/ 3763 h 10436"/>
              <a:gd name="connsiteX19" fmla="*/ 4729 w 9939"/>
              <a:gd name="connsiteY19" fmla="*/ 3359 h 10436"/>
              <a:gd name="connsiteX20" fmla="*/ 4949 w 9939"/>
              <a:gd name="connsiteY20" fmla="*/ 4190 h 10436"/>
              <a:gd name="connsiteX21" fmla="*/ 4629 w 9939"/>
              <a:gd name="connsiteY21" fmla="*/ 4673 h 10436"/>
              <a:gd name="connsiteX22" fmla="*/ 4731 w 9939"/>
              <a:gd name="connsiteY22" fmla="*/ 5275 h 10436"/>
              <a:gd name="connsiteX23" fmla="*/ 5280 w 9939"/>
              <a:gd name="connsiteY23" fmla="*/ 5045 h 10436"/>
              <a:gd name="connsiteX24" fmla="*/ 5496 w 9939"/>
              <a:gd name="connsiteY24" fmla="*/ 5360 h 10436"/>
              <a:gd name="connsiteX25" fmla="*/ 5339 w 9939"/>
              <a:gd name="connsiteY25" fmla="*/ 6274 h 10436"/>
              <a:gd name="connsiteX26" fmla="*/ 5091 w 9939"/>
              <a:gd name="connsiteY26" fmla="*/ 6577 h 10436"/>
              <a:gd name="connsiteX27" fmla="*/ 4514 w 9939"/>
              <a:gd name="connsiteY27" fmla="*/ 6945 h 10436"/>
              <a:gd name="connsiteX28" fmla="*/ 4760 w 9939"/>
              <a:gd name="connsiteY28" fmla="*/ 7756 h 10436"/>
              <a:gd name="connsiteX29" fmla="*/ 4254 w 9939"/>
              <a:gd name="connsiteY29" fmla="*/ 8260 h 10436"/>
              <a:gd name="connsiteX30" fmla="*/ 4430 w 9939"/>
              <a:gd name="connsiteY30" fmla="*/ 8774 h 10436"/>
              <a:gd name="connsiteX31" fmla="*/ 3824 w 9939"/>
              <a:gd name="connsiteY31" fmla="*/ 9546 h 10436"/>
              <a:gd name="connsiteX32" fmla="*/ 4093 w 9939"/>
              <a:gd name="connsiteY32" fmla="*/ 10383 h 10436"/>
              <a:gd name="connsiteX33" fmla="*/ 4903 w 9939"/>
              <a:gd name="connsiteY33" fmla="*/ 10337 h 10436"/>
              <a:gd name="connsiteX34" fmla="*/ 4562 w 9939"/>
              <a:gd name="connsiteY34" fmla="*/ 9727 h 10436"/>
              <a:gd name="connsiteX35" fmla="*/ 5260 w 9939"/>
              <a:gd name="connsiteY35" fmla="*/ 9317 h 10436"/>
              <a:gd name="connsiteX36" fmla="*/ 6111 w 9939"/>
              <a:gd name="connsiteY36" fmla="*/ 9107 h 10436"/>
              <a:gd name="connsiteX37" fmla="*/ 5998 w 9939"/>
              <a:gd name="connsiteY37" fmla="*/ 8736 h 10436"/>
              <a:gd name="connsiteX38" fmla="*/ 5628 w 9939"/>
              <a:gd name="connsiteY38" fmla="*/ 8606 h 10436"/>
              <a:gd name="connsiteX39" fmla="*/ 5663 w 9939"/>
              <a:gd name="connsiteY39" fmla="*/ 8244 h 10436"/>
              <a:gd name="connsiteX40" fmla="*/ 5766 w 9939"/>
              <a:gd name="connsiteY40" fmla="*/ 7942 h 10436"/>
              <a:gd name="connsiteX41" fmla="*/ 5691 w 9939"/>
              <a:gd name="connsiteY41" fmla="*/ 7416 h 10436"/>
              <a:gd name="connsiteX42" fmla="*/ 6036 w 9939"/>
              <a:gd name="connsiteY42" fmla="*/ 5906 h 10436"/>
              <a:gd name="connsiteX43" fmla="*/ 5889 w 9939"/>
              <a:gd name="connsiteY43" fmla="*/ 5451 h 10436"/>
              <a:gd name="connsiteX44" fmla="*/ 6046 w 9939"/>
              <a:gd name="connsiteY44" fmla="*/ 4864 h 10436"/>
              <a:gd name="connsiteX45" fmla="*/ 6126 w 9939"/>
              <a:gd name="connsiteY45" fmla="*/ 4044 h 10436"/>
              <a:gd name="connsiteX46" fmla="*/ 6032 w 9939"/>
              <a:gd name="connsiteY46" fmla="*/ 3551 h 10436"/>
              <a:gd name="connsiteX47" fmla="*/ 5716 w 9939"/>
              <a:gd name="connsiteY47" fmla="*/ 3022 h 10436"/>
              <a:gd name="connsiteX48" fmla="*/ 5992 w 9939"/>
              <a:gd name="connsiteY48" fmla="*/ 2436 h 10436"/>
              <a:gd name="connsiteX49" fmla="*/ 6149 w 9939"/>
              <a:gd name="connsiteY49" fmla="*/ 2154 h 10436"/>
              <a:gd name="connsiteX50" fmla="*/ 5879 w 9939"/>
              <a:gd name="connsiteY50" fmla="*/ 1976 h 10436"/>
              <a:gd name="connsiteX51" fmla="*/ 5766 w 9939"/>
              <a:gd name="connsiteY51" fmla="*/ 1315 h 10436"/>
              <a:gd name="connsiteX52" fmla="*/ 5864 w 9939"/>
              <a:gd name="connsiteY52" fmla="*/ 752 h 10436"/>
              <a:gd name="connsiteX53" fmla="*/ 6847 w 9939"/>
              <a:gd name="connsiteY53" fmla="*/ 633 h 10436"/>
              <a:gd name="connsiteX54" fmla="*/ 7117 w 9939"/>
              <a:gd name="connsiteY54" fmla="*/ 731 h 10436"/>
              <a:gd name="connsiteX55" fmla="*/ 7247 w 9939"/>
              <a:gd name="connsiteY55" fmla="*/ 1195 h 10436"/>
              <a:gd name="connsiteX56" fmla="*/ 7272 w 9939"/>
              <a:gd name="connsiteY56" fmla="*/ 1818 h 10436"/>
              <a:gd name="connsiteX57" fmla="*/ 7639 w 9939"/>
              <a:gd name="connsiteY57" fmla="*/ 2075 h 10436"/>
              <a:gd name="connsiteX58" fmla="*/ 8360 w 9939"/>
              <a:gd name="connsiteY58" fmla="*/ 2197 h 10436"/>
              <a:gd name="connsiteX59" fmla="*/ 8493 w 9939"/>
              <a:gd name="connsiteY59" fmla="*/ 1796 h 10436"/>
              <a:gd name="connsiteX60" fmla="*/ 7958 w 9939"/>
              <a:gd name="connsiteY60" fmla="*/ 1482 h 10436"/>
              <a:gd name="connsiteX61" fmla="*/ 8108 w 9939"/>
              <a:gd name="connsiteY61" fmla="*/ 1072 h 10436"/>
              <a:gd name="connsiteX62" fmla="*/ 9145 w 9939"/>
              <a:gd name="connsiteY62" fmla="*/ 682 h 10436"/>
              <a:gd name="connsiteX63" fmla="*/ 9594 w 9939"/>
              <a:gd name="connsiteY63" fmla="*/ 779 h 10436"/>
              <a:gd name="connsiteX64" fmla="*/ 9864 w 9939"/>
              <a:gd name="connsiteY64" fmla="*/ 1218 h 10436"/>
              <a:gd name="connsiteX65" fmla="*/ 9919 w 9939"/>
              <a:gd name="connsiteY65" fmla="*/ 2085 h 10436"/>
              <a:gd name="connsiteX66" fmla="*/ 9594 w 9939"/>
              <a:gd name="connsiteY66" fmla="*/ 2485 h 10436"/>
              <a:gd name="connsiteX67" fmla="*/ 9369 w 9939"/>
              <a:gd name="connsiteY67" fmla="*/ 1510 h 10436"/>
              <a:gd name="connsiteX68" fmla="*/ 9009 w 9939"/>
              <a:gd name="connsiteY68" fmla="*/ 1706 h 10436"/>
              <a:gd name="connsiteX69" fmla="*/ 8559 w 9939"/>
              <a:gd name="connsiteY69" fmla="*/ 2387 h 10436"/>
              <a:gd name="connsiteX70" fmla="*/ 7748 w 9939"/>
              <a:gd name="connsiteY70" fmla="*/ 3752 h 10436"/>
              <a:gd name="connsiteX71" fmla="*/ 7702 w 9939"/>
              <a:gd name="connsiteY71" fmla="*/ 3946 h 10436"/>
              <a:gd name="connsiteX72" fmla="*/ 7568 w 9939"/>
              <a:gd name="connsiteY72" fmla="*/ 4142 h 10436"/>
              <a:gd name="connsiteX73" fmla="*/ 7433 w 9939"/>
              <a:gd name="connsiteY73" fmla="*/ 5604 h 10436"/>
              <a:gd name="connsiteX74" fmla="*/ 7612 w 9939"/>
              <a:gd name="connsiteY74" fmla="*/ 6285 h 10436"/>
              <a:gd name="connsiteX75" fmla="*/ 8108 w 9939"/>
              <a:gd name="connsiteY75" fmla="*/ 6042 h 10436"/>
              <a:gd name="connsiteX76" fmla="*/ 7974 w 9939"/>
              <a:gd name="connsiteY76" fmla="*/ 5506 h 10436"/>
              <a:gd name="connsiteX77" fmla="*/ 8288 w 9939"/>
              <a:gd name="connsiteY77" fmla="*/ 5116 h 10436"/>
              <a:gd name="connsiteX78" fmla="*/ 8919 w 9939"/>
              <a:gd name="connsiteY78" fmla="*/ 5262 h 10436"/>
              <a:gd name="connsiteX79" fmla="*/ 8965 w 9939"/>
              <a:gd name="connsiteY79" fmla="*/ 4873 h 10436"/>
              <a:gd name="connsiteX80" fmla="*/ 9055 w 9939"/>
              <a:gd name="connsiteY80" fmla="*/ 4823 h 10436"/>
              <a:gd name="connsiteX0" fmla="*/ 0 w 10013"/>
              <a:gd name="connsiteY0" fmla="*/ 0 h 10000"/>
              <a:gd name="connsiteX1" fmla="*/ 227 w 10013"/>
              <a:gd name="connsiteY1" fmla="*/ 607 h 10000"/>
              <a:gd name="connsiteX2" fmla="*/ 499 w 10013"/>
              <a:gd name="connsiteY2" fmla="*/ 1027 h 10000"/>
              <a:gd name="connsiteX3" fmla="*/ 953 w 10013"/>
              <a:gd name="connsiteY3" fmla="*/ 1961 h 10000"/>
              <a:gd name="connsiteX4" fmla="*/ 943 w 10013"/>
              <a:gd name="connsiteY4" fmla="*/ 3293 h 10000"/>
              <a:gd name="connsiteX5" fmla="*/ 1485 w 10013"/>
              <a:gd name="connsiteY5" fmla="*/ 3325 h 10000"/>
              <a:gd name="connsiteX6" fmla="*/ 1678 w 10013"/>
              <a:gd name="connsiteY6" fmla="*/ 2849 h 10000"/>
              <a:gd name="connsiteX7" fmla="*/ 2040 w 10013"/>
              <a:gd name="connsiteY7" fmla="*/ 2661 h 10000"/>
              <a:gd name="connsiteX8" fmla="*/ 2448 w 10013"/>
              <a:gd name="connsiteY8" fmla="*/ 2194 h 10000"/>
              <a:gd name="connsiteX9" fmla="*/ 2766 w 10013"/>
              <a:gd name="connsiteY9" fmla="*/ 2810 h 10000"/>
              <a:gd name="connsiteX10" fmla="*/ 3495 w 10013"/>
              <a:gd name="connsiteY10" fmla="*/ 2593 h 10000"/>
              <a:gd name="connsiteX11" fmla="*/ 3944 w 10013"/>
              <a:gd name="connsiteY11" fmla="*/ 2100 h 10000"/>
              <a:gd name="connsiteX12" fmla="*/ 4306 w 10013"/>
              <a:gd name="connsiteY12" fmla="*/ 1587 h 10000"/>
              <a:gd name="connsiteX13" fmla="*/ 4564 w 10013"/>
              <a:gd name="connsiteY13" fmla="*/ 1909 h 10000"/>
              <a:gd name="connsiteX14" fmla="*/ 3944 w 10013"/>
              <a:gd name="connsiteY14" fmla="*/ 2895 h 10000"/>
              <a:gd name="connsiteX15" fmla="*/ 3536 w 10013"/>
              <a:gd name="connsiteY15" fmla="*/ 3281 h 10000"/>
              <a:gd name="connsiteX16" fmla="*/ 3503 w 10013"/>
              <a:gd name="connsiteY16" fmla="*/ 3945 h 10000"/>
              <a:gd name="connsiteX17" fmla="*/ 4226 w 10013"/>
              <a:gd name="connsiteY17" fmla="*/ 3535 h 10000"/>
              <a:gd name="connsiteX18" fmla="*/ 4301 w 10013"/>
              <a:gd name="connsiteY18" fmla="*/ 3606 h 10000"/>
              <a:gd name="connsiteX19" fmla="*/ 4758 w 10013"/>
              <a:gd name="connsiteY19" fmla="*/ 3219 h 10000"/>
              <a:gd name="connsiteX20" fmla="*/ 4979 w 10013"/>
              <a:gd name="connsiteY20" fmla="*/ 4015 h 10000"/>
              <a:gd name="connsiteX21" fmla="*/ 4657 w 10013"/>
              <a:gd name="connsiteY21" fmla="*/ 4478 h 10000"/>
              <a:gd name="connsiteX22" fmla="*/ 4760 w 10013"/>
              <a:gd name="connsiteY22" fmla="*/ 5055 h 10000"/>
              <a:gd name="connsiteX23" fmla="*/ 5312 w 10013"/>
              <a:gd name="connsiteY23" fmla="*/ 4834 h 10000"/>
              <a:gd name="connsiteX24" fmla="*/ 5530 w 10013"/>
              <a:gd name="connsiteY24" fmla="*/ 5136 h 10000"/>
              <a:gd name="connsiteX25" fmla="*/ 5372 w 10013"/>
              <a:gd name="connsiteY25" fmla="*/ 6012 h 10000"/>
              <a:gd name="connsiteX26" fmla="*/ 5122 w 10013"/>
              <a:gd name="connsiteY26" fmla="*/ 6302 h 10000"/>
              <a:gd name="connsiteX27" fmla="*/ 4542 w 10013"/>
              <a:gd name="connsiteY27" fmla="*/ 6655 h 10000"/>
              <a:gd name="connsiteX28" fmla="*/ 4789 w 10013"/>
              <a:gd name="connsiteY28" fmla="*/ 7432 h 10000"/>
              <a:gd name="connsiteX29" fmla="*/ 4280 w 10013"/>
              <a:gd name="connsiteY29" fmla="*/ 7915 h 10000"/>
              <a:gd name="connsiteX30" fmla="*/ 4457 w 10013"/>
              <a:gd name="connsiteY30" fmla="*/ 8407 h 10000"/>
              <a:gd name="connsiteX31" fmla="*/ 3847 w 10013"/>
              <a:gd name="connsiteY31" fmla="*/ 9147 h 10000"/>
              <a:gd name="connsiteX32" fmla="*/ 4118 w 10013"/>
              <a:gd name="connsiteY32" fmla="*/ 9949 h 10000"/>
              <a:gd name="connsiteX33" fmla="*/ 4933 w 10013"/>
              <a:gd name="connsiteY33" fmla="*/ 9905 h 10000"/>
              <a:gd name="connsiteX34" fmla="*/ 4590 w 10013"/>
              <a:gd name="connsiteY34" fmla="*/ 9321 h 10000"/>
              <a:gd name="connsiteX35" fmla="*/ 5292 w 10013"/>
              <a:gd name="connsiteY35" fmla="*/ 8928 h 10000"/>
              <a:gd name="connsiteX36" fmla="*/ 6149 w 10013"/>
              <a:gd name="connsiteY36" fmla="*/ 8727 h 10000"/>
              <a:gd name="connsiteX37" fmla="*/ 6035 w 10013"/>
              <a:gd name="connsiteY37" fmla="*/ 8371 h 10000"/>
              <a:gd name="connsiteX38" fmla="*/ 5663 w 10013"/>
              <a:gd name="connsiteY38" fmla="*/ 8246 h 10000"/>
              <a:gd name="connsiteX39" fmla="*/ 5698 w 10013"/>
              <a:gd name="connsiteY39" fmla="*/ 7900 h 10000"/>
              <a:gd name="connsiteX40" fmla="*/ 5801 w 10013"/>
              <a:gd name="connsiteY40" fmla="*/ 7610 h 10000"/>
              <a:gd name="connsiteX41" fmla="*/ 5726 w 10013"/>
              <a:gd name="connsiteY41" fmla="*/ 7106 h 10000"/>
              <a:gd name="connsiteX42" fmla="*/ 6073 w 10013"/>
              <a:gd name="connsiteY42" fmla="*/ 5659 h 10000"/>
              <a:gd name="connsiteX43" fmla="*/ 5925 w 10013"/>
              <a:gd name="connsiteY43" fmla="*/ 5223 h 10000"/>
              <a:gd name="connsiteX44" fmla="*/ 6083 w 10013"/>
              <a:gd name="connsiteY44" fmla="*/ 4661 h 10000"/>
              <a:gd name="connsiteX45" fmla="*/ 6164 w 10013"/>
              <a:gd name="connsiteY45" fmla="*/ 3875 h 10000"/>
              <a:gd name="connsiteX46" fmla="*/ 6069 w 10013"/>
              <a:gd name="connsiteY46" fmla="*/ 3403 h 10000"/>
              <a:gd name="connsiteX47" fmla="*/ 5751 w 10013"/>
              <a:gd name="connsiteY47" fmla="*/ 2896 h 10000"/>
              <a:gd name="connsiteX48" fmla="*/ 6029 w 10013"/>
              <a:gd name="connsiteY48" fmla="*/ 2334 h 10000"/>
              <a:gd name="connsiteX49" fmla="*/ 6187 w 10013"/>
              <a:gd name="connsiteY49" fmla="*/ 2064 h 10000"/>
              <a:gd name="connsiteX50" fmla="*/ 5915 w 10013"/>
              <a:gd name="connsiteY50" fmla="*/ 1893 h 10000"/>
              <a:gd name="connsiteX51" fmla="*/ 5801 w 10013"/>
              <a:gd name="connsiteY51" fmla="*/ 1260 h 10000"/>
              <a:gd name="connsiteX52" fmla="*/ 5900 w 10013"/>
              <a:gd name="connsiteY52" fmla="*/ 721 h 10000"/>
              <a:gd name="connsiteX53" fmla="*/ 6889 w 10013"/>
              <a:gd name="connsiteY53" fmla="*/ 607 h 10000"/>
              <a:gd name="connsiteX54" fmla="*/ 7161 w 10013"/>
              <a:gd name="connsiteY54" fmla="*/ 700 h 10000"/>
              <a:gd name="connsiteX55" fmla="*/ 7291 w 10013"/>
              <a:gd name="connsiteY55" fmla="*/ 1145 h 10000"/>
              <a:gd name="connsiteX56" fmla="*/ 7317 w 10013"/>
              <a:gd name="connsiteY56" fmla="*/ 1742 h 10000"/>
              <a:gd name="connsiteX57" fmla="*/ 7686 w 10013"/>
              <a:gd name="connsiteY57" fmla="*/ 1988 h 10000"/>
              <a:gd name="connsiteX58" fmla="*/ 8411 w 10013"/>
              <a:gd name="connsiteY58" fmla="*/ 2105 h 10000"/>
              <a:gd name="connsiteX59" fmla="*/ 8545 w 10013"/>
              <a:gd name="connsiteY59" fmla="*/ 1721 h 10000"/>
              <a:gd name="connsiteX60" fmla="*/ 8007 w 10013"/>
              <a:gd name="connsiteY60" fmla="*/ 1420 h 10000"/>
              <a:gd name="connsiteX61" fmla="*/ 8158 w 10013"/>
              <a:gd name="connsiteY61" fmla="*/ 1027 h 10000"/>
              <a:gd name="connsiteX62" fmla="*/ 9201 w 10013"/>
              <a:gd name="connsiteY62" fmla="*/ 654 h 10000"/>
              <a:gd name="connsiteX63" fmla="*/ 9653 w 10013"/>
              <a:gd name="connsiteY63" fmla="*/ 746 h 10000"/>
              <a:gd name="connsiteX64" fmla="*/ 9980 w 10013"/>
              <a:gd name="connsiteY64" fmla="*/ 1998 h 10000"/>
              <a:gd name="connsiteX65" fmla="*/ 9653 w 10013"/>
              <a:gd name="connsiteY65" fmla="*/ 2381 h 10000"/>
              <a:gd name="connsiteX66" fmla="*/ 9427 w 10013"/>
              <a:gd name="connsiteY66" fmla="*/ 1447 h 10000"/>
              <a:gd name="connsiteX67" fmla="*/ 9064 w 10013"/>
              <a:gd name="connsiteY67" fmla="*/ 1635 h 10000"/>
              <a:gd name="connsiteX68" fmla="*/ 8612 w 10013"/>
              <a:gd name="connsiteY68" fmla="*/ 2287 h 10000"/>
              <a:gd name="connsiteX69" fmla="*/ 7796 w 10013"/>
              <a:gd name="connsiteY69" fmla="*/ 3595 h 10000"/>
              <a:gd name="connsiteX70" fmla="*/ 7749 w 10013"/>
              <a:gd name="connsiteY70" fmla="*/ 3781 h 10000"/>
              <a:gd name="connsiteX71" fmla="*/ 7614 w 10013"/>
              <a:gd name="connsiteY71" fmla="*/ 3969 h 10000"/>
              <a:gd name="connsiteX72" fmla="*/ 7479 w 10013"/>
              <a:gd name="connsiteY72" fmla="*/ 5370 h 10000"/>
              <a:gd name="connsiteX73" fmla="*/ 7659 w 10013"/>
              <a:gd name="connsiteY73" fmla="*/ 6022 h 10000"/>
              <a:gd name="connsiteX74" fmla="*/ 8158 w 10013"/>
              <a:gd name="connsiteY74" fmla="*/ 5790 h 10000"/>
              <a:gd name="connsiteX75" fmla="*/ 8023 w 10013"/>
              <a:gd name="connsiteY75" fmla="*/ 5276 h 10000"/>
              <a:gd name="connsiteX76" fmla="*/ 8339 w 10013"/>
              <a:gd name="connsiteY76" fmla="*/ 4902 h 10000"/>
              <a:gd name="connsiteX77" fmla="*/ 8974 w 10013"/>
              <a:gd name="connsiteY77" fmla="*/ 5042 h 10000"/>
              <a:gd name="connsiteX78" fmla="*/ 9020 w 10013"/>
              <a:gd name="connsiteY78" fmla="*/ 4669 h 10000"/>
              <a:gd name="connsiteX79" fmla="*/ 9111 w 10013"/>
              <a:gd name="connsiteY79" fmla="*/ 4622 h 10000"/>
              <a:gd name="connsiteX0" fmla="*/ 0 w 10013"/>
              <a:gd name="connsiteY0" fmla="*/ 0 h 10000"/>
              <a:gd name="connsiteX1" fmla="*/ 227 w 10013"/>
              <a:gd name="connsiteY1" fmla="*/ 607 h 10000"/>
              <a:gd name="connsiteX2" fmla="*/ 499 w 10013"/>
              <a:gd name="connsiteY2" fmla="*/ 1027 h 10000"/>
              <a:gd name="connsiteX3" fmla="*/ 953 w 10013"/>
              <a:gd name="connsiteY3" fmla="*/ 1961 h 10000"/>
              <a:gd name="connsiteX4" fmla="*/ 943 w 10013"/>
              <a:gd name="connsiteY4" fmla="*/ 3293 h 10000"/>
              <a:gd name="connsiteX5" fmla="*/ 1485 w 10013"/>
              <a:gd name="connsiteY5" fmla="*/ 3325 h 10000"/>
              <a:gd name="connsiteX6" fmla="*/ 1678 w 10013"/>
              <a:gd name="connsiteY6" fmla="*/ 2849 h 10000"/>
              <a:gd name="connsiteX7" fmla="*/ 2040 w 10013"/>
              <a:gd name="connsiteY7" fmla="*/ 2661 h 10000"/>
              <a:gd name="connsiteX8" fmla="*/ 2448 w 10013"/>
              <a:gd name="connsiteY8" fmla="*/ 2194 h 10000"/>
              <a:gd name="connsiteX9" fmla="*/ 2766 w 10013"/>
              <a:gd name="connsiteY9" fmla="*/ 2810 h 10000"/>
              <a:gd name="connsiteX10" fmla="*/ 3495 w 10013"/>
              <a:gd name="connsiteY10" fmla="*/ 2593 h 10000"/>
              <a:gd name="connsiteX11" fmla="*/ 3944 w 10013"/>
              <a:gd name="connsiteY11" fmla="*/ 2100 h 10000"/>
              <a:gd name="connsiteX12" fmla="*/ 4306 w 10013"/>
              <a:gd name="connsiteY12" fmla="*/ 1587 h 10000"/>
              <a:gd name="connsiteX13" fmla="*/ 4564 w 10013"/>
              <a:gd name="connsiteY13" fmla="*/ 1909 h 10000"/>
              <a:gd name="connsiteX14" fmla="*/ 3944 w 10013"/>
              <a:gd name="connsiteY14" fmla="*/ 2895 h 10000"/>
              <a:gd name="connsiteX15" fmla="*/ 3536 w 10013"/>
              <a:gd name="connsiteY15" fmla="*/ 3281 h 10000"/>
              <a:gd name="connsiteX16" fmla="*/ 3503 w 10013"/>
              <a:gd name="connsiteY16" fmla="*/ 3945 h 10000"/>
              <a:gd name="connsiteX17" fmla="*/ 4226 w 10013"/>
              <a:gd name="connsiteY17" fmla="*/ 3535 h 10000"/>
              <a:gd name="connsiteX18" fmla="*/ 4301 w 10013"/>
              <a:gd name="connsiteY18" fmla="*/ 3606 h 10000"/>
              <a:gd name="connsiteX19" fmla="*/ 4758 w 10013"/>
              <a:gd name="connsiteY19" fmla="*/ 3219 h 10000"/>
              <a:gd name="connsiteX20" fmla="*/ 4979 w 10013"/>
              <a:gd name="connsiteY20" fmla="*/ 4015 h 10000"/>
              <a:gd name="connsiteX21" fmla="*/ 4657 w 10013"/>
              <a:gd name="connsiteY21" fmla="*/ 4478 h 10000"/>
              <a:gd name="connsiteX22" fmla="*/ 4760 w 10013"/>
              <a:gd name="connsiteY22" fmla="*/ 5055 h 10000"/>
              <a:gd name="connsiteX23" fmla="*/ 5312 w 10013"/>
              <a:gd name="connsiteY23" fmla="*/ 4834 h 10000"/>
              <a:gd name="connsiteX24" fmla="*/ 5530 w 10013"/>
              <a:gd name="connsiteY24" fmla="*/ 5136 h 10000"/>
              <a:gd name="connsiteX25" fmla="*/ 5372 w 10013"/>
              <a:gd name="connsiteY25" fmla="*/ 6012 h 10000"/>
              <a:gd name="connsiteX26" fmla="*/ 5122 w 10013"/>
              <a:gd name="connsiteY26" fmla="*/ 6302 h 10000"/>
              <a:gd name="connsiteX27" fmla="*/ 4542 w 10013"/>
              <a:gd name="connsiteY27" fmla="*/ 6655 h 10000"/>
              <a:gd name="connsiteX28" fmla="*/ 4789 w 10013"/>
              <a:gd name="connsiteY28" fmla="*/ 7432 h 10000"/>
              <a:gd name="connsiteX29" fmla="*/ 4280 w 10013"/>
              <a:gd name="connsiteY29" fmla="*/ 7915 h 10000"/>
              <a:gd name="connsiteX30" fmla="*/ 4457 w 10013"/>
              <a:gd name="connsiteY30" fmla="*/ 8407 h 10000"/>
              <a:gd name="connsiteX31" fmla="*/ 3847 w 10013"/>
              <a:gd name="connsiteY31" fmla="*/ 9147 h 10000"/>
              <a:gd name="connsiteX32" fmla="*/ 4118 w 10013"/>
              <a:gd name="connsiteY32" fmla="*/ 9949 h 10000"/>
              <a:gd name="connsiteX33" fmla="*/ 4933 w 10013"/>
              <a:gd name="connsiteY33" fmla="*/ 9905 h 10000"/>
              <a:gd name="connsiteX34" fmla="*/ 4590 w 10013"/>
              <a:gd name="connsiteY34" fmla="*/ 9321 h 10000"/>
              <a:gd name="connsiteX35" fmla="*/ 5292 w 10013"/>
              <a:gd name="connsiteY35" fmla="*/ 8928 h 10000"/>
              <a:gd name="connsiteX36" fmla="*/ 6149 w 10013"/>
              <a:gd name="connsiteY36" fmla="*/ 8727 h 10000"/>
              <a:gd name="connsiteX37" fmla="*/ 6035 w 10013"/>
              <a:gd name="connsiteY37" fmla="*/ 8371 h 10000"/>
              <a:gd name="connsiteX38" fmla="*/ 5663 w 10013"/>
              <a:gd name="connsiteY38" fmla="*/ 8246 h 10000"/>
              <a:gd name="connsiteX39" fmla="*/ 5698 w 10013"/>
              <a:gd name="connsiteY39" fmla="*/ 7900 h 10000"/>
              <a:gd name="connsiteX40" fmla="*/ 5801 w 10013"/>
              <a:gd name="connsiteY40" fmla="*/ 7610 h 10000"/>
              <a:gd name="connsiteX41" fmla="*/ 5726 w 10013"/>
              <a:gd name="connsiteY41" fmla="*/ 7106 h 10000"/>
              <a:gd name="connsiteX42" fmla="*/ 6073 w 10013"/>
              <a:gd name="connsiteY42" fmla="*/ 5659 h 10000"/>
              <a:gd name="connsiteX43" fmla="*/ 5925 w 10013"/>
              <a:gd name="connsiteY43" fmla="*/ 5223 h 10000"/>
              <a:gd name="connsiteX44" fmla="*/ 6083 w 10013"/>
              <a:gd name="connsiteY44" fmla="*/ 4661 h 10000"/>
              <a:gd name="connsiteX45" fmla="*/ 6164 w 10013"/>
              <a:gd name="connsiteY45" fmla="*/ 3875 h 10000"/>
              <a:gd name="connsiteX46" fmla="*/ 6069 w 10013"/>
              <a:gd name="connsiteY46" fmla="*/ 3403 h 10000"/>
              <a:gd name="connsiteX47" fmla="*/ 5751 w 10013"/>
              <a:gd name="connsiteY47" fmla="*/ 2896 h 10000"/>
              <a:gd name="connsiteX48" fmla="*/ 6029 w 10013"/>
              <a:gd name="connsiteY48" fmla="*/ 2334 h 10000"/>
              <a:gd name="connsiteX49" fmla="*/ 6187 w 10013"/>
              <a:gd name="connsiteY49" fmla="*/ 2064 h 10000"/>
              <a:gd name="connsiteX50" fmla="*/ 5915 w 10013"/>
              <a:gd name="connsiteY50" fmla="*/ 1893 h 10000"/>
              <a:gd name="connsiteX51" fmla="*/ 5801 w 10013"/>
              <a:gd name="connsiteY51" fmla="*/ 1260 h 10000"/>
              <a:gd name="connsiteX52" fmla="*/ 5900 w 10013"/>
              <a:gd name="connsiteY52" fmla="*/ 721 h 10000"/>
              <a:gd name="connsiteX53" fmla="*/ 6889 w 10013"/>
              <a:gd name="connsiteY53" fmla="*/ 607 h 10000"/>
              <a:gd name="connsiteX54" fmla="*/ 7161 w 10013"/>
              <a:gd name="connsiteY54" fmla="*/ 700 h 10000"/>
              <a:gd name="connsiteX55" fmla="*/ 7291 w 10013"/>
              <a:gd name="connsiteY55" fmla="*/ 1145 h 10000"/>
              <a:gd name="connsiteX56" fmla="*/ 7317 w 10013"/>
              <a:gd name="connsiteY56" fmla="*/ 1742 h 10000"/>
              <a:gd name="connsiteX57" fmla="*/ 7686 w 10013"/>
              <a:gd name="connsiteY57" fmla="*/ 1988 h 10000"/>
              <a:gd name="connsiteX58" fmla="*/ 8411 w 10013"/>
              <a:gd name="connsiteY58" fmla="*/ 2105 h 10000"/>
              <a:gd name="connsiteX59" fmla="*/ 8545 w 10013"/>
              <a:gd name="connsiteY59" fmla="*/ 1721 h 10000"/>
              <a:gd name="connsiteX60" fmla="*/ 8007 w 10013"/>
              <a:gd name="connsiteY60" fmla="*/ 1420 h 10000"/>
              <a:gd name="connsiteX61" fmla="*/ 8158 w 10013"/>
              <a:gd name="connsiteY61" fmla="*/ 1027 h 10000"/>
              <a:gd name="connsiteX62" fmla="*/ 9201 w 10013"/>
              <a:gd name="connsiteY62" fmla="*/ 654 h 10000"/>
              <a:gd name="connsiteX63" fmla="*/ 9653 w 10013"/>
              <a:gd name="connsiteY63" fmla="*/ 1020 h 10000"/>
              <a:gd name="connsiteX64" fmla="*/ 9980 w 10013"/>
              <a:gd name="connsiteY64" fmla="*/ 1998 h 10000"/>
              <a:gd name="connsiteX65" fmla="*/ 9653 w 10013"/>
              <a:gd name="connsiteY65" fmla="*/ 2381 h 10000"/>
              <a:gd name="connsiteX66" fmla="*/ 9427 w 10013"/>
              <a:gd name="connsiteY66" fmla="*/ 1447 h 10000"/>
              <a:gd name="connsiteX67" fmla="*/ 9064 w 10013"/>
              <a:gd name="connsiteY67" fmla="*/ 1635 h 10000"/>
              <a:gd name="connsiteX68" fmla="*/ 8612 w 10013"/>
              <a:gd name="connsiteY68" fmla="*/ 2287 h 10000"/>
              <a:gd name="connsiteX69" fmla="*/ 7796 w 10013"/>
              <a:gd name="connsiteY69" fmla="*/ 3595 h 10000"/>
              <a:gd name="connsiteX70" fmla="*/ 7749 w 10013"/>
              <a:gd name="connsiteY70" fmla="*/ 3781 h 10000"/>
              <a:gd name="connsiteX71" fmla="*/ 7614 w 10013"/>
              <a:gd name="connsiteY71" fmla="*/ 3969 h 10000"/>
              <a:gd name="connsiteX72" fmla="*/ 7479 w 10013"/>
              <a:gd name="connsiteY72" fmla="*/ 5370 h 10000"/>
              <a:gd name="connsiteX73" fmla="*/ 7659 w 10013"/>
              <a:gd name="connsiteY73" fmla="*/ 6022 h 10000"/>
              <a:gd name="connsiteX74" fmla="*/ 8158 w 10013"/>
              <a:gd name="connsiteY74" fmla="*/ 5790 h 10000"/>
              <a:gd name="connsiteX75" fmla="*/ 8023 w 10013"/>
              <a:gd name="connsiteY75" fmla="*/ 5276 h 10000"/>
              <a:gd name="connsiteX76" fmla="*/ 8339 w 10013"/>
              <a:gd name="connsiteY76" fmla="*/ 4902 h 10000"/>
              <a:gd name="connsiteX77" fmla="*/ 8974 w 10013"/>
              <a:gd name="connsiteY77" fmla="*/ 5042 h 10000"/>
              <a:gd name="connsiteX78" fmla="*/ 9020 w 10013"/>
              <a:gd name="connsiteY78" fmla="*/ 4669 h 10000"/>
              <a:gd name="connsiteX79" fmla="*/ 9111 w 10013"/>
              <a:gd name="connsiteY79" fmla="*/ 4622 h 10000"/>
              <a:gd name="connsiteX0" fmla="*/ 0 w 10013"/>
              <a:gd name="connsiteY0" fmla="*/ 0 h 10000"/>
              <a:gd name="connsiteX1" fmla="*/ 227 w 10013"/>
              <a:gd name="connsiteY1" fmla="*/ 607 h 10000"/>
              <a:gd name="connsiteX2" fmla="*/ 499 w 10013"/>
              <a:gd name="connsiteY2" fmla="*/ 1027 h 10000"/>
              <a:gd name="connsiteX3" fmla="*/ 953 w 10013"/>
              <a:gd name="connsiteY3" fmla="*/ 1961 h 10000"/>
              <a:gd name="connsiteX4" fmla="*/ 943 w 10013"/>
              <a:gd name="connsiteY4" fmla="*/ 3293 h 10000"/>
              <a:gd name="connsiteX5" fmla="*/ 1485 w 10013"/>
              <a:gd name="connsiteY5" fmla="*/ 3325 h 10000"/>
              <a:gd name="connsiteX6" fmla="*/ 1678 w 10013"/>
              <a:gd name="connsiteY6" fmla="*/ 2849 h 10000"/>
              <a:gd name="connsiteX7" fmla="*/ 2040 w 10013"/>
              <a:gd name="connsiteY7" fmla="*/ 2661 h 10000"/>
              <a:gd name="connsiteX8" fmla="*/ 2448 w 10013"/>
              <a:gd name="connsiteY8" fmla="*/ 2194 h 10000"/>
              <a:gd name="connsiteX9" fmla="*/ 2766 w 10013"/>
              <a:gd name="connsiteY9" fmla="*/ 2810 h 10000"/>
              <a:gd name="connsiteX10" fmla="*/ 3495 w 10013"/>
              <a:gd name="connsiteY10" fmla="*/ 2593 h 10000"/>
              <a:gd name="connsiteX11" fmla="*/ 3944 w 10013"/>
              <a:gd name="connsiteY11" fmla="*/ 2100 h 10000"/>
              <a:gd name="connsiteX12" fmla="*/ 4306 w 10013"/>
              <a:gd name="connsiteY12" fmla="*/ 1587 h 10000"/>
              <a:gd name="connsiteX13" fmla="*/ 4564 w 10013"/>
              <a:gd name="connsiteY13" fmla="*/ 1909 h 10000"/>
              <a:gd name="connsiteX14" fmla="*/ 3944 w 10013"/>
              <a:gd name="connsiteY14" fmla="*/ 2895 h 10000"/>
              <a:gd name="connsiteX15" fmla="*/ 3536 w 10013"/>
              <a:gd name="connsiteY15" fmla="*/ 3281 h 10000"/>
              <a:gd name="connsiteX16" fmla="*/ 3503 w 10013"/>
              <a:gd name="connsiteY16" fmla="*/ 3945 h 10000"/>
              <a:gd name="connsiteX17" fmla="*/ 4226 w 10013"/>
              <a:gd name="connsiteY17" fmla="*/ 3535 h 10000"/>
              <a:gd name="connsiteX18" fmla="*/ 4301 w 10013"/>
              <a:gd name="connsiteY18" fmla="*/ 3606 h 10000"/>
              <a:gd name="connsiteX19" fmla="*/ 4758 w 10013"/>
              <a:gd name="connsiteY19" fmla="*/ 3219 h 10000"/>
              <a:gd name="connsiteX20" fmla="*/ 4979 w 10013"/>
              <a:gd name="connsiteY20" fmla="*/ 4015 h 10000"/>
              <a:gd name="connsiteX21" fmla="*/ 4657 w 10013"/>
              <a:gd name="connsiteY21" fmla="*/ 4478 h 10000"/>
              <a:gd name="connsiteX22" fmla="*/ 4760 w 10013"/>
              <a:gd name="connsiteY22" fmla="*/ 5055 h 10000"/>
              <a:gd name="connsiteX23" fmla="*/ 5312 w 10013"/>
              <a:gd name="connsiteY23" fmla="*/ 4834 h 10000"/>
              <a:gd name="connsiteX24" fmla="*/ 5530 w 10013"/>
              <a:gd name="connsiteY24" fmla="*/ 5136 h 10000"/>
              <a:gd name="connsiteX25" fmla="*/ 5372 w 10013"/>
              <a:gd name="connsiteY25" fmla="*/ 6012 h 10000"/>
              <a:gd name="connsiteX26" fmla="*/ 5122 w 10013"/>
              <a:gd name="connsiteY26" fmla="*/ 6302 h 10000"/>
              <a:gd name="connsiteX27" fmla="*/ 4542 w 10013"/>
              <a:gd name="connsiteY27" fmla="*/ 6655 h 10000"/>
              <a:gd name="connsiteX28" fmla="*/ 4789 w 10013"/>
              <a:gd name="connsiteY28" fmla="*/ 7432 h 10000"/>
              <a:gd name="connsiteX29" fmla="*/ 4280 w 10013"/>
              <a:gd name="connsiteY29" fmla="*/ 7915 h 10000"/>
              <a:gd name="connsiteX30" fmla="*/ 4457 w 10013"/>
              <a:gd name="connsiteY30" fmla="*/ 8407 h 10000"/>
              <a:gd name="connsiteX31" fmla="*/ 3847 w 10013"/>
              <a:gd name="connsiteY31" fmla="*/ 9147 h 10000"/>
              <a:gd name="connsiteX32" fmla="*/ 4118 w 10013"/>
              <a:gd name="connsiteY32" fmla="*/ 9949 h 10000"/>
              <a:gd name="connsiteX33" fmla="*/ 4933 w 10013"/>
              <a:gd name="connsiteY33" fmla="*/ 9905 h 10000"/>
              <a:gd name="connsiteX34" fmla="*/ 4590 w 10013"/>
              <a:gd name="connsiteY34" fmla="*/ 9321 h 10000"/>
              <a:gd name="connsiteX35" fmla="*/ 5292 w 10013"/>
              <a:gd name="connsiteY35" fmla="*/ 8928 h 10000"/>
              <a:gd name="connsiteX36" fmla="*/ 6149 w 10013"/>
              <a:gd name="connsiteY36" fmla="*/ 8727 h 10000"/>
              <a:gd name="connsiteX37" fmla="*/ 6035 w 10013"/>
              <a:gd name="connsiteY37" fmla="*/ 8371 h 10000"/>
              <a:gd name="connsiteX38" fmla="*/ 5663 w 10013"/>
              <a:gd name="connsiteY38" fmla="*/ 8246 h 10000"/>
              <a:gd name="connsiteX39" fmla="*/ 5698 w 10013"/>
              <a:gd name="connsiteY39" fmla="*/ 7900 h 10000"/>
              <a:gd name="connsiteX40" fmla="*/ 5801 w 10013"/>
              <a:gd name="connsiteY40" fmla="*/ 7610 h 10000"/>
              <a:gd name="connsiteX41" fmla="*/ 5726 w 10013"/>
              <a:gd name="connsiteY41" fmla="*/ 7106 h 10000"/>
              <a:gd name="connsiteX42" fmla="*/ 6073 w 10013"/>
              <a:gd name="connsiteY42" fmla="*/ 5659 h 10000"/>
              <a:gd name="connsiteX43" fmla="*/ 5925 w 10013"/>
              <a:gd name="connsiteY43" fmla="*/ 5223 h 10000"/>
              <a:gd name="connsiteX44" fmla="*/ 6083 w 10013"/>
              <a:gd name="connsiteY44" fmla="*/ 4661 h 10000"/>
              <a:gd name="connsiteX45" fmla="*/ 6164 w 10013"/>
              <a:gd name="connsiteY45" fmla="*/ 3875 h 10000"/>
              <a:gd name="connsiteX46" fmla="*/ 6069 w 10013"/>
              <a:gd name="connsiteY46" fmla="*/ 3403 h 10000"/>
              <a:gd name="connsiteX47" fmla="*/ 5751 w 10013"/>
              <a:gd name="connsiteY47" fmla="*/ 2896 h 10000"/>
              <a:gd name="connsiteX48" fmla="*/ 6029 w 10013"/>
              <a:gd name="connsiteY48" fmla="*/ 2334 h 10000"/>
              <a:gd name="connsiteX49" fmla="*/ 6187 w 10013"/>
              <a:gd name="connsiteY49" fmla="*/ 2064 h 10000"/>
              <a:gd name="connsiteX50" fmla="*/ 5915 w 10013"/>
              <a:gd name="connsiteY50" fmla="*/ 1893 h 10000"/>
              <a:gd name="connsiteX51" fmla="*/ 5801 w 10013"/>
              <a:gd name="connsiteY51" fmla="*/ 1260 h 10000"/>
              <a:gd name="connsiteX52" fmla="*/ 5900 w 10013"/>
              <a:gd name="connsiteY52" fmla="*/ 721 h 10000"/>
              <a:gd name="connsiteX53" fmla="*/ 6889 w 10013"/>
              <a:gd name="connsiteY53" fmla="*/ 607 h 10000"/>
              <a:gd name="connsiteX54" fmla="*/ 7161 w 10013"/>
              <a:gd name="connsiteY54" fmla="*/ 700 h 10000"/>
              <a:gd name="connsiteX55" fmla="*/ 7291 w 10013"/>
              <a:gd name="connsiteY55" fmla="*/ 1145 h 10000"/>
              <a:gd name="connsiteX56" fmla="*/ 7317 w 10013"/>
              <a:gd name="connsiteY56" fmla="*/ 1742 h 10000"/>
              <a:gd name="connsiteX57" fmla="*/ 7686 w 10013"/>
              <a:gd name="connsiteY57" fmla="*/ 1988 h 10000"/>
              <a:gd name="connsiteX58" fmla="*/ 8411 w 10013"/>
              <a:gd name="connsiteY58" fmla="*/ 2105 h 10000"/>
              <a:gd name="connsiteX59" fmla="*/ 8545 w 10013"/>
              <a:gd name="connsiteY59" fmla="*/ 1721 h 10000"/>
              <a:gd name="connsiteX60" fmla="*/ 8007 w 10013"/>
              <a:gd name="connsiteY60" fmla="*/ 1420 h 10000"/>
              <a:gd name="connsiteX61" fmla="*/ 8158 w 10013"/>
              <a:gd name="connsiteY61" fmla="*/ 1027 h 10000"/>
              <a:gd name="connsiteX62" fmla="*/ 9228 w 10013"/>
              <a:gd name="connsiteY62" fmla="*/ 730 h 10000"/>
              <a:gd name="connsiteX63" fmla="*/ 9653 w 10013"/>
              <a:gd name="connsiteY63" fmla="*/ 1020 h 10000"/>
              <a:gd name="connsiteX64" fmla="*/ 9980 w 10013"/>
              <a:gd name="connsiteY64" fmla="*/ 1998 h 10000"/>
              <a:gd name="connsiteX65" fmla="*/ 9653 w 10013"/>
              <a:gd name="connsiteY65" fmla="*/ 2381 h 10000"/>
              <a:gd name="connsiteX66" fmla="*/ 9427 w 10013"/>
              <a:gd name="connsiteY66" fmla="*/ 1447 h 10000"/>
              <a:gd name="connsiteX67" fmla="*/ 9064 w 10013"/>
              <a:gd name="connsiteY67" fmla="*/ 1635 h 10000"/>
              <a:gd name="connsiteX68" fmla="*/ 8612 w 10013"/>
              <a:gd name="connsiteY68" fmla="*/ 2287 h 10000"/>
              <a:gd name="connsiteX69" fmla="*/ 7796 w 10013"/>
              <a:gd name="connsiteY69" fmla="*/ 3595 h 10000"/>
              <a:gd name="connsiteX70" fmla="*/ 7749 w 10013"/>
              <a:gd name="connsiteY70" fmla="*/ 3781 h 10000"/>
              <a:gd name="connsiteX71" fmla="*/ 7614 w 10013"/>
              <a:gd name="connsiteY71" fmla="*/ 3969 h 10000"/>
              <a:gd name="connsiteX72" fmla="*/ 7479 w 10013"/>
              <a:gd name="connsiteY72" fmla="*/ 5370 h 10000"/>
              <a:gd name="connsiteX73" fmla="*/ 7659 w 10013"/>
              <a:gd name="connsiteY73" fmla="*/ 6022 h 10000"/>
              <a:gd name="connsiteX74" fmla="*/ 8158 w 10013"/>
              <a:gd name="connsiteY74" fmla="*/ 5790 h 10000"/>
              <a:gd name="connsiteX75" fmla="*/ 8023 w 10013"/>
              <a:gd name="connsiteY75" fmla="*/ 5276 h 10000"/>
              <a:gd name="connsiteX76" fmla="*/ 8339 w 10013"/>
              <a:gd name="connsiteY76" fmla="*/ 4902 h 10000"/>
              <a:gd name="connsiteX77" fmla="*/ 8974 w 10013"/>
              <a:gd name="connsiteY77" fmla="*/ 5042 h 10000"/>
              <a:gd name="connsiteX78" fmla="*/ 9020 w 10013"/>
              <a:gd name="connsiteY78" fmla="*/ 4669 h 10000"/>
              <a:gd name="connsiteX79" fmla="*/ 9111 w 10013"/>
              <a:gd name="connsiteY79" fmla="*/ 4622 h 10000"/>
              <a:gd name="connsiteX0" fmla="*/ 0 w 9983"/>
              <a:gd name="connsiteY0" fmla="*/ 0 h 10000"/>
              <a:gd name="connsiteX1" fmla="*/ 227 w 9983"/>
              <a:gd name="connsiteY1" fmla="*/ 607 h 10000"/>
              <a:gd name="connsiteX2" fmla="*/ 499 w 9983"/>
              <a:gd name="connsiteY2" fmla="*/ 1027 h 10000"/>
              <a:gd name="connsiteX3" fmla="*/ 953 w 9983"/>
              <a:gd name="connsiteY3" fmla="*/ 1961 h 10000"/>
              <a:gd name="connsiteX4" fmla="*/ 943 w 9983"/>
              <a:gd name="connsiteY4" fmla="*/ 3293 h 10000"/>
              <a:gd name="connsiteX5" fmla="*/ 1485 w 9983"/>
              <a:gd name="connsiteY5" fmla="*/ 3325 h 10000"/>
              <a:gd name="connsiteX6" fmla="*/ 1678 w 9983"/>
              <a:gd name="connsiteY6" fmla="*/ 2849 h 10000"/>
              <a:gd name="connsiteX7" fmla="*/ 2040 w 9983"/>
              <a:gd name="connsiteY7" fmla="*/ 2661 h 10000"/>
              <a:gd name="connsiteX8" fmla="*/ 2448 w 9983"/>
              <a:gd name="connsiteY8" fmla="*/ 2194 h 10000"/>
              <a:gd name="connsiteX9" fmla="*/ 2766 w 9983"/>
              <a:gd name="connsiteY9" fmla="*/ 2810 h 10000"/>
              <a:gd name="connsiteX10" fmla="*/ 3495 w 9983"/>
              <a:gd name="connsiteY10" fmla="*/ 2593 h 10000"/>
              <a:gd name="connsiteX11" fmla="*/ 3944 w 9983"/>
              <a:gd name="connsiteY11" fmla="*/ 2100 h 10000"/>
              <a:gd name="connsiteX12" fmla="*/ 4306 w 9983"/>
              <a:gd name="connsiteY12" fmla="*/ 1587 h 10000"/>
              <a:gd name="connsiteX13" fmla="*/ 4564 w 9983"/>
              <a:gd name="connsiteY13" fmla="*/ 1909 h 10000"/>
              <a:gd name="connsiteX14" fmla="*/ 3944 w 9983"/>
              <a:gd name="connsiteY14" fmla="*/ 2895 h 10000"/>
              <a:gd name="connsiteX15" fmla="*/ 3536 w 9983"/>
              <a:gd name="connsiteY15" fmla="*/ 3281 h 10000"/>
              <a:gd name="connsiteX16" fmla="*/ 3503 w 9983"/>
              <a:gd name="connsiteY16" fmla="*/ 3945 h 10000"/>
              <a:gd name="connsiteX17" fmla="*/ 4226 w 9983"/>
              <a:gd name="connsiteY17" fmla="*/ 3535 h 10000"/>
              <a:gd name="connsiteX18" fmla="*/ 4301 w 9983"/>
              <a:gd name="connsiteY18" fmla="*/ 3606 h 10000"/>
              <a:gd name="connsiteX19" fmla="*/ 4758 w 9983"/>
              <a:gd name="connsiteY19" fmla="*/ 3219 h 10000"/>
              <a:gd name="connsiteX20" fmla="*/ 4979 w 9983"/>
              <a:gd name="connsiteY20" fmla="*/ 4015 h 10000"/>
              <a:gd name="connsiteX21" fmla="*/ 4657 w 9983"/>
              <a:gd name="connsiteY21" fmla="*/ 4478 h 10000"/>
              <a:gd name="connsiteX22" fmla="*/ 4760 w 9983"/>
              <a:gd name="connsiteY22" fmla="*/ 5055 h 10000"/>
              <a:gd name="connsiteX23" fmla="*/ 5312 w 9983"/>
              <a:gd name="connsiteY23" fmla="*/ 4834 h 10000"/>
              <a:gd name="connsiteX24" fmla="*/ 5530 w 9983"/>
              <a:gd name="connsiteY24" fmla="*/ 5136 h 10000"/>
              <a:gd name="connsiteX25" fmla="*/ 5372 w 9983"/>
              <a:gd name="connsiteY25" fmla="*/ 6012 h 10000"/>
              <a:gd name="connsiteX26" fmla="*/ 5122 w 9983"/>
              <a:gd name="connsiteY26" fmla="*/ 6302 h 10000"/>
              <a:gd name="connsiteX27" fmla="*/ 4542 w 9983"/>
              <a:gd name="connsiteY27" fmla="*/ 6655 h 10000"/>
              <a:gd name="connsiteX28" fmla="*/ 4789 w 9983"/>
              <a:gd name="connsiteY28" fmla="*/ 7432 h 10000"/>
              <a:gd name="connsiteX29" fmla="*/ 4280 w 9983"/>
              <a:gd name="connsiteY29" fmla="*/ 7915 h 10000"/>
              <a:gd name="connsiteX30" fmla="*/ 4457 w 9983"/>
              <a:gd name="connsiteY30" fmla="*/ 8407 h 10000"/>
              <a:gd name="connsiteX31" fmla="*/ 3847 w 9983"/>
              <a:gd name="connsiteY31" fmla="*/ 9147 h 10000"/>
              <a:gd name="connsiteX32" fmla="*/ 4118 w 9983"/>
              <a:gd name="connsiteY32" fmla="*/ 9949 h 10000"/>
              <a:gd name="connsiteX33" fmla="*/ 4933 w 9983"/>
              <a:gd name="connsiteY33" fmla="*/ 9905 h 10000"/>
              <a:gd name="connsiteX34" fmla="*/ 4590 w 9983"/>
              <a:gd name="connsiteY34" fmla="*/ 9321 h 10000"/>
              <a:gd name="connsiteX35" fmla="*/ 5292 w 9983"/>
              <a:gd name="connsiteY35" fmla="*/ 8928 h 10000"/>
              <a:gd name="connsiteX36" fmla="*/ 6149 w 9983"/>
              <a:gd name="connsiteY36" fmla="*/ 8727 h 10000"/>
              <a:gd name="connsiteX37" fmla="*/ 6035 w 9983"/>
              <a:gd name="connsiteY37" fmla="*/ 8371 h 10000"/>
              <a:gd name="connsiteX38" fmla="*/ 5663 w 9983"/>
              <a:gd name="connsiteY38" fmla="*/ 8246 h 10000"/>
              <a:gd name="connsiteX39" fmla="*/ 5698 w 9983"/>
              <a:gd name="connsiteY39" fmla="*/ 7900 h 10000"/>
              <a:gd name="connsiteX40" fmla="*/ 5801 w 9983"/>
              <a:gd name="connsiteY40" fmla="*/ 7610 h 10000"/>
              <a:gd name="connsiteX41" fmla="*/ 5726 w 9983"/>
              <a:gd name="connsiteY41" fmla="*/ 7106 h 10000"/>
              <a:gd name="connsiteX42" fmla="*/ 6073 w 9983"/>
              <a:gd name="connsiteY42" fmla="*/ 5659 h 10000"/>
              <a:gd name="connsiteX43" fmla="*/ 5925 w 9983"/>
              <a:gd name="connsiteY43" fmla="*/ 5223 h 10000"/>
              <a:gd name="connsiteX44" fmla="*/ 6083 w 9983"/>
              <a:gd name="connsiteY44" fmla="*/ 4661 h 10000"/>
              <a:gd name="connsiteX45" fmla="*/ 6164 w 9983"/>
              <a:gd name="connsiteY45" fmla="*/ 3875 h 10000"/>
              <a:gd name="connsiteX46" fmla="*/ 6069 w 9983"/>
              <a:gd name="connsiteY46" fmla="*/ 3403 h 10000"/>
              <a:gd name="connsiteX47" fmla="*/ 5751 w 9983"/>
              <a:gd name="connsiteY47" fmla="*/ 2896 h 10000"/>
              <a:gd name="connsiteX48" fmla="*/ 6029 w 9983"/>
              <a:gd name="connsiteY48" fmla="*/ 2334 h 10000"/>
              <a:gd name="connsiteX49" fmla="*/ 6187 w 9983"/>
              <a:gd name="connsiteY49" fmla="*/ 2064 h 10000"/>
              <a:gd name="connsiteX50" fmla="*/ 5915 w 9983"/>
              <a:gd name="connsiteY50" fmla="*/ 1893 h 10000"/>
              <a:gd name="connsiteX51" fmla="*/ 5801 w 9983"/>
              <a:gd name="connsiteY51" fmla="*/ 1260 h 10000"/>
              <a:gd name="connsiteX52" fmla="*/ 5900 w 9983"/>
              <a:gd name="connsiteY52" fmla="*/ 721 h 10000"/>
              <a:gd name="connsiteX53" fmla="*/ 6889 w 9983"/>
              <a:gd name="connsiteY53" fmla="*/ 607 h 10000"/>
              <a:gd name="connsiteX54" fmla="*/ 7161 w 9983"/>
              <a:gd name="connsiteY54" fmla="*/ 700 h 10000"/>
              <a:gd name="connsiteX55" fmla="*/ 7291 w 9983"/>
              <a:gd name="connsiteY55" fmla="*/ 1145 h 10000"/>
              <a:gd name="connsiteX56" fmla="*/ 7317 w 9983"/>
              <a:gd name="connsiteY56" fmla="*/ 1742 h 10000"/>
              <a:gd name="connsiteX57" fmla="*/ 7686 w 9983"/>
              <a:gd name="connsiteY57" fmla="*/ 1988 h 10000"/>
              <a:gd name="connsiteX58" fmla="*/ 8411 w 9983"/>
              <a:gd name="connsiteY58" fmla="*/ 2105 h 10000"/>
              <a:gd name="connsiteX59" fmla="*/ 8545 w 9983"/>
              <a:gd name="connsiteY59" fmla="*/ 1721 h 10000"/>
              <a:gd name="connsiteX60" fmla="*/ 8007 w 9983"/>
              <a:gd name="connsiteY60" fmla="*/ 1420 h 10000"/>
              <a:gd name="connsiteX61" fmla="*/ 8158 w 9983"/>
              <a:gd name="connsiteY61" fmla="*/ 1027 h 10000"/>
              <a:gd name="connsiteX62" fmla="*/ 9228 w 9983"/>
              <a:gd name="connsiteY62" fmla="*/ 730 h 10000"/>
              <a:gd name="connsiteX63" fmla="*/ 9653 w 9983"/>
              <a:gd name="connsiteY63" fmla="*/ 1020 h 10000"/>
              <a:gd name="connsiteX64" fmla="*/ 9980 w 9983"/>
              <a:gd name="connsiteY64" fmla="*/ 1998 h 10000"/>
              <a:gd name="connsiteX65" fmla="*/ 9572 w 9983"/>
              <a:gd name="connsiteY65" fmla="*/ 2533 h 10000"/>
              <a:gd name="connsiteX66" fmla="*/ 9427 w 9983"/>
              <a:gd name="connsiteY66" fmla="*/ 1447 h 10000"/>
              <a:gd name="connsiteX67" fmla="*/ 9064 w 9983"/>
              <a:gd name="connsiteY67" fmla="*/ 1635 h 10000"/>
              <a:gd name="connsiteX68" fmla="*/ 8612 w 9983"/>
              <a:gd name="connsiteY68" fmla="*/ 2287 h 10000"/>
              <a:gd name="connsiteX69" fmla="*/ 7796 w 9983"/>
              <a:gd name="connsiteY69" fmla="*/ 3595 h 10000"/>
              <a:gd name="connsiteX70" fmla="*/ 7749 w 9983"/>
              <a:gd name="connsiteY70" fmla="*/ 3781 h 10000"/>
              <a:gd name="connsiteX71" fmla="*/ 7614 w 9983"/>
              <a:gd name="connsiteY71" fmla="*/ 3969 h 10000"/>
              <a:gd name="connsiteX72" fmla="*/ 7479 w 9983"/>
              <a:gd name="connsiteY72" fmla="*/ 5370 h 10000"/>
              <a:gd name="connsiteX73" fmla="*/ 7659 w 9983"/>
              <a:gd name="connsiteY73" fmla="*/ 6022 h 10000"/>
              <a:gd name="connsiteX74" fmla="*/ 8158 w 9983"/>
              <a:gd name="connsiteY74" fmla="*/ 5790 h 10000"/>
              <a:gd name="connsiteX75" fmla="*/ 8023 w 9983"/>
              <a:gd name="connsiteY75" fmla="*/ 5276 h 10000"/>
              <a:gd name="connsiteX76" fmla="*/ 8339 w 9983"/>
              <a:gd name="connsiteY76" fmla="*/ 4902 h 10000"/>
              <a:gd name="connsiteX77" fmla="*/ 8974 w 9983"/>
              <a:gd name="connsiteY77" fmla="*/ 5042 h 10000"/>
              <a:gd name="connsiteX78" fmla="*/ 9020 w 9983"/>
              <a:gd name="connsiteY78" fmla="*/ 4669 h 10000"/>
              <a:gd name="connsiteX79" fmla="*/ 9111 w 9983"/>
              <a:gd name="connsiteY79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443 w 10000"/>
              <a:gd name="connsiteY66" fmla="*/ 1447 h 10000"/>
              <a:gd name="connsiteX67" fmla="*/ 8627 w 10000"/>
              <a:gd name="connsiteY67" fmla="*/ 2287 h 10000"/>
              <a:gd name="connsiteX68" fmla="*/ 7809 w 10000"/>
              <a:gd name="connsiteY68" fmla="*/ 3595 h 10000"/>
              <a:gd name="connsiteX69" fmla="*/ 7762 w 10000"/>
              <a:gd name="connsiteY69" fmla="*/ 3781 h 10000"/>
              <a:gd name="connsiteX70" fmla="*/ 7627 w 10000"/>
              <a:gd name="connsiteY70" fmla="*/ 3969 h 10000"/>
              <a:gd name="connsiteX71" fmla="*/ 7492 w 10000"/>
              <a:gd name="connsiteY71" fmla="*/ 5370 h 10000"/>
              <a:gd name="connsiteX72" fmla="*/ 7672 w 10000"/>
              <a:gd name="connsiteY72" fmla="*/ 6022 h 10000"/>
              <a:gd name="connsiteX73" fmla="*/ 8172 w 10000"/>
              <a:gd name="connsiteY73" fmla="*/ 5790 h 10000"/>
              <a:gd name="connsiteX74" fmla="*/ 8037 w 10000"/>
              <a:gd name="connsiteY74" fmla="*/ 5276 h 10000"/>
              <a:gd name="connsiteX75" fmla="*/ 8353 w 10000"/>
              <a:gd name="connsiteY75" fmla="*/ 4902 h 10000"/>
              <a:gd name="connsiteX76" fmla="*/ 8989 w 10000"/>
              <a:gd name="connsiteY76" fmla="*/ 5042 h 10000"/>
              <a:gd name="connsiteX77" fmla="*/ 9035 w 10000"/>
              <a:gd name="connsiteY77" fmla="*/ 4669 h 10000"/>
              <a:gd name="connsiteX78" fmla="*/ 9127 w 10000"/>
              <a:gd name="connsiteY78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627 w 10000"/>
              <a:gd name="connsiteY67" fmla="*/ 2287 h 10000"/>
              <a:gd name="connsiteX68" fmla="*/ 7809 w 10000"/>
              <a:gd name="connsiteY68" fmla="*/ 3595 h 10000"/>
              <a:gd name="connsiteX69" fmla="*/ 7762 w 10000"/>
              <a:gd name="connsiteY69" fmla="*/ 3781 h 10000"/>
              <a:gd name="connsiteX70" fmla="*/ 7627 w 10000"/>
              <a:gd name="connsiteY70" fmla="*/ 3969 h 10000"/>
              <a:gd name="connsiteX71" fmla="*/ 7492 w 10000"/>
              <a:gd name="connsiteY71" fmla="*/ 5370 h 10000"/>
              <a:gd name="connsiteX72" fmla="*/ 7672 w 10000"/>
              <a:gd name="connsiteY72" fmla="*/ 6022 h 10000"/>
              <a:gd name="connsiteX73" fmla="*/ 8172 w 10000"/>
              <a:gd name="connsiteY73" fmla="*/ 5790 h 10000"/>
              <a:gd name="connsiteX74" fmla="*/ 8037 w 10000"/>
              <a:gd name="connsiteY74" fmla="*/ 5276 h 10000"/>
              <a:gd name="connsiteX75" fmla="*/ 8353 w 10000"/>
              <a:gd name="connsiteY75" fmla="*/ 4902 h 10000"/>
              <a:gd name="connsiteX76" fmla="*/ 8989 w 10000"/>
              <a:gd name="connsiteY76" fmla="*/ 5042 h 10000"/>
              <a:gd name="connsiteX77" fmla="*/ 9035 w 10000"/>
              <a:gd name="connsiteY77" fmla="*/ 4669 h 10000"/>
              <a:gd name="connsiteX78" fmla="*/ 9127 w 10000"/>
              <a:gd name="connsiteY78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627 w 10000"/>
              <a:gd name="connsiteY68" fmla="*/ 2287 h 10000"/>
              <a:gd name="connsiteX69" fmla="*/ 7809 w 10000"/>
              <a:gd name="connsiteY69" fmla="*/ 3595 h 10000"/>
              <a:gd name="connsiteX70" fmla="*/ 7762 w 10000"/>
              <a:gd name="connsiteY70" fmla="*/ 3781 h 10000"/>
              <a:gd name="connsiteX71" fmla="*/ 7627 w 10000"/>
              <a:gd name="connsiteY71" fmla="*/ 3969 h 10000"/>
              <a:gd name="connsiteX72" fmla="*/ 7492 w 10000"/>
              <a:gd name="connsiteY72" fmla="*/ 5370 h 10000"/>
              <a:gd name="connsiteX73" fmla="*/ 7672 w 10000"/>
              <a:gd name="connsiteY73" fmla="*/ 6022 h 10000"/>
              <a:gd name="connsiteX74" fmla="*/ 8172 w 10000"/>
              <a:gd name="connsiteY74" fmla="*/ 5790 h 10000"/>
              <a:gd name="connsiteX75" fmla="*/ 8037 w 10000"/>
              <a:gd name="connsiteY75" fmla="*/ 5276 h 10000"/>
              <a:gd name="connsiteX76" fmla="*/ 8353 w 10000"/>
              <a:gd name="connsiteY76" fmla="*/ 4902 h 10000"/>
              <a:gd name="connsiteX77" fmla="*/ 8989 w 10000"/>
              <a:gd name="connsiteY77" fmla="*/ 5042 h 10000"/>
              <a:gd name="connsiteX78" fmla="*/ 9035 w 10000"/>
              <a:gd name="connsiteY78" fmla="*/ 4669 h 10000"/>
              <a:gd name="connsiteX79" fmla="*/ 9127 w 10000"/>
              <a:gd name="connsiteY79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7809 w 10000"/>
              <a:gd name="connsiteY69" fmla="*/ 3595 h 10000"/>
              <a:gd name="connsiteX70" fmla="*/ 7762 w 10000"/>
              <a:gd name="connsiteY70" fmla="*/ 3781 h 10000"/>
              <a:gd name="connsiteX71" fmla="*/ 7627 w 10000"/>
              <a:gd name="connsiteY71" fmla="*/ 3969 h 10000"/>
              <a:gd name="connsiteX72" fmla="*/ 7492 w 10000"/>
              <a:gd name="connsiteY72" fmla="*/ 5370 h 10000"/>
              <a:gd name="connsiteX73" fmla="*/ 7672 w 10000"/>
              <a:gd name="connsiteY73" fmla="*/ 6022 h 10000"/>
              <a:gd name="connsiteX74" fmla="*/ 8172 w 10000"/>
              <a:gd name="connsiteY74" fmla="*/ 5790 h 10000"/>
              <a:gd name="connsiteX75" fmla="*/ 8037 w 10000"/>
              <a:gd name="connsiteY75" fmla="*/ 5276 h 10000"/>
              <a:gd name="connsiteX76" fmla="*/ 8353 w 10000"/>
              <a:gd name="connsiteY76" fmla="*/ 4902 h 10000"/>
              <a:gd name="connsiteX77" fmla="*/ 8989 w 10000"/>
              <a:gd name="connsiteY77" fmla="*/ 5042 h 10000"/>
              <a:gd name="connsiteX78" fmla="*/ 9035 w 10000"/>
              <a:gd name="connsiteY78" fmla="*/ 4669 h 10000"/>
              <a:gd name="connsiteX79" fmla="*/ 9127 w 10000"/>
              <a:gd name="connsiteY79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809 w 10000"/>
              <a:gd name="connsiteY70" fmla="*/ 3595 h 10000"/>
              <a:gd name="connsiteX71" fmla="*/ 7762 w 10000"/>
              <a:gd name="connsiteY71" fmla="*/ 3781 h 10000"/>
              <a:gd name="connsiteX72" fmla="*/ 7627 w 10000"/>
              <a:gd name="connsiteY72" fmla="*/ 3969 h 10000"/>
              <a:gd name="connsiteX73" fmla="*/ 7492 w 10000"/>
              <a:gd name="connsiteY73" fmla="*/ 5370 h 10000"/>
              <a:gd name="connsiteX74" fmla="*/ 7672 w 10000"/>
              <a:gd name="connsiteY74" fmla="*/ 6022 h 10000"/>
              <a:gd name="connsiteX75" fmla="*/ 8172 w 10000"/>
              <a:gd name="connsiteY75" fmla="*/ 5790 h 10000"/>
              <a:gd name="connsiteX76" fmla="*/ 8037 w 10000"/>
              <a:gd name="connsiteY76" fmla="*/ 5276 h 10000"/>
              <a:gd name="connsiteX77" fmla="*/ 8353 w 10000"/>
              <a:gd name="connsiteY77" fmla="*/ 4902 h 10000"/>
              <a:gd name="connsiteX78" fmla="*/ 8989 w 10000"/>
              <a:gd name="connsiteY78" fmla="*/ 5042 h 10000"/>
              <a:gd name="connsiteX79" fmla="*/ 9035 w 10000"/>
              <a:gd name="connsiteY79" fmla="*/ 466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762 w 10000"/>
              <a:gd name="connsiteY70" fmla="*/ 3781 h 10000"/>
              <a:gd name="connsiteX71" fmla="*/ 7627 w 10000"/>
              <a:gd name="connsiteY71" fmla="*/ 3969 h 10000"/>
              <a:gd name="connsiteX72" fmla="*/ 7492 w 10000"/>
              <a:gd name="connsiteY72" fmla="*/ 5370 h 10000"/>
              <a:gd name="connsiteX73" fmla="*/ 7672 w 10000"/>
              <a:gd name="connsiteY73" fmla="*/ 6022 h 10000"/>
              <a:gd name="connsiteX74" fmla="*/ 8172 w 10000"/>
              <a:gd name="connsiteY74" fmla="*/ 5790 h 10000"/>
              <a:gd name="connsiteX75" fmla="*/ 8037 w 10000"/>
              <a:gd name="connsiteY75" fmla="*/ 5276 h 10000"/>
              <a:gd name="connsiteX76" fmla="*/ 8353 w 10000"/>
              <a:gd name="connsiteY76" fmla="*/ 4902 h 10000"/>
              <a:gd name="connsiteX77" fmla="*/ 8989 w 10000"/>
              <a:gd name="connsiteY77" fmla="*/ 5042 h 10000"/>
              <a:gd name="connsiteX78" fmla="*/ 9035 w 10000"/>
              <a:gd name="connsiteY78" fmla="*/ 4669 h 10000"/>
              <a:gd name="connsiteX79" fmla="*/ 9127 w 10000"/>
              <a:gd name="connsiteY79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27 w 10000"/>
              <a:gd name="connsiteY70" fmla="*/ 3969 h 10000"/>
              <a:gd name="connsiteX71" fmla="*/ 7492 w 10000"/>
              <a:gd name="connsiteY71" fmla="*/ 5370 h 10000"/>
              <a:gd name="connsiteX72" fmla="*/ 7672 w 10000"/>
              <a:gd name="connsiteY72" fmla="*/ 6022 h 10000"/>
              <a:gd name="connsiteX73" fmla="*/ 8172 w 10000"/>
              <a:gd name="connsiteY73" fmla="*/ 5790 h 10000"/>
              <a:gd name="connsiteX74" fmla="*/ 8037 w 10000"/>
              <a:gd name="connsiteY74" fmla="*/ 5276 h 10000"/>
              <a:gd name="connsiteX75" fmla="*/ 8353 w 10000"/>
              <a:gd name="connsiteY75" fmla="*/ 4902 h 10000"/>
              <a:gd name="connsiteX76" fmla="*/ 8989 w 10000"/>
              <a:gd name="connsiteY76" fmla="*/ 5042 h 10000"/>
              <a:gd name="connsiteX77" fmla="*/ 9035 w 10000"/>
              <a:gd name="connsiteY77" fmla="*/ 4669 h 10000"/>
              <a:gd name="connsiteX78" fmla="*/ 9127 w 10000"/>
              <a:gd name="connsiteY78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27 w 10000"/>
              <a:gd name="connsiteY70" fmla="*/ 3969 h 10000"/>
              <a:gd name="connsiteX71" fmla="*/ 7696 w 10000"/>
              <a:gd name="connsiteY71" fmla="*/ 5071 h 10000"/>
              <a:gd name="connsiteX72" fmla="*/ 7492 w 10000"/>
              <a:gd name="connsiteY72" fmla="*/ 5370 h 10000"/>
              <a:gd name="connsiteX73" fmla="*/ 7672 w 10000"/>
              <a:gd name="connsiteY73" fmla="*/ 6022 h 10000"/>
              <a:gd name="connsiteX74" fmla="*/ 8172 w 10000"/>
              <a:gd name="connsiteY74" fmla="*/ 5790 h 10000"/>
              <a:gd name="connsiteX75" fmla="*/ 8037 w 10000"/>
              <a:gd name="connsiteY75" fmla="*/ 5276 h 10000"/>
              <a:gd name="connsiteX76" fmla="*/ 8353 w 10000"/>
              <a:gd name="connsiteY76" fmla="*/ 4902 h 10000"/>
              <a:gd name="connsiteX77" fmla="*/ 8989 w 10000"/>
              <a:gd name="connsiteY77" fmla="*/ 5042 h 10000"/>
              <a:gd name="connsiteX78" fmla="*/ 9035 w 10000"/>
              <a:gd name="connsiteY78" fmla="*/ 4669 h 10000"/>
              <a:gd name="connsiteX79" fmla="*/ 9127 w 10000"/>
              <a:gd name="connsiteY79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27 w 10000"/>
              <a:gd name="connsiteY70" fmla="*/ 3969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92 w 10000"/>
              <a:gd name="connsiteY73" fmla="*/ 5370 h 10000"/>
              <a:gd name="connsiteX74" fmla="*/ 7672 w 10000"/>
              <a:gd name="connsiteY74" fmla="*/ 6022 h 10000"/>
              <a:gd name="connsiteX75" fmla="*/ 8172 w 10000"/>
              <a:gd name="connsiteY75" fmla="*/ 5790 h 10000"/>
              <a:gd name="connsiteX76" fmla="*/ 8037 w 10000"/>
              <a:gd name="connsiteY76" fmla="*/ 5276 h 10000"/>
              <a:gd name="connsiteX77" fmla="*/ 8353 w 10000"/>
              <a:gd name="connsiteY77" fmla="*/ 4902 h 10000"/>
              <a:gd name="connsiteX78" fmla="*/ 8989 w 10000"/>
              <a:gd name="connsiteY78" fmla="*/ 5042 h 10000"/>
              <a:gd name="connsiteX79" fmla="*/ 9035 w 10000"/>
              <a:gd name="connsiteY79" fmla="*/ 466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92 w 10000"/>
              <a:gd name="connsiteY73" fmla="*/ 5370 h 10000"/>
              <a:gd name="connsiteX74" fmla="*/ 7672 w 10000"/>
              <a:gd name="connsiteY74" fmla="*/ 6022 h 10000"/>
              <a:gd name="connsiteX75" fmla="*/ 8172 w 10000"/>
              <a:gd name="connsiteY75" fmla="*/ 5790 h 10000"/>
              <a:gd name="connsiteX76" fmla="*/ 8037 w 10000"/>
              <a:gd name="connsiteY76" fmla="*/ 5276 h 10000"/>
              <a:gd name="connsiteX77" fmla="*/ 8353 w 10000"/>
              <a:gd name="connsiteY77" fmla="*/ 4902 h 10000"/>
              <a:gd name="connsiteX78" fmla="*/ 8989 w 10000"/>
              <a:gd name="connsiteY78" fmla="*/ 5042 h 10000"/>
              <a:gd name="connsiteX79" fmla="*/ 9035 w 10000"/>
              <a:gd name="connsiteY79" fmla="*/ 466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672 w 10000"/>
              <a:gd name="connsiteY74" fmla="*/ 6022 h 10000"/>
              <a:gd name="connsiteX75" fmla="*/ 8172 w 10000"/>
              <a:gd name="connsiteY75" fmla="*/ 5790 h 10000"/>
              <a:gd name="connsiteX76" fmla="*/ 8037 w 10000"/>
              <a:gd name="connsiteY76" fmla="*/ 5276 h 10000"/>
              <a:gd name="connsiteX77" fmla="*/ 8353 w 10000"/>
              <a:gd name="connsiteY77" fmla="*/ 4902 h 10000"/>
              <a:gd name="connsiteX78" fmla="*/ 8989 w 10000"/>
              <a:gd name="connsiteY78" fmla="*/ 5042 h 10000"/>
              <a:gd name="connsiteX79" fmla="*/ 9035 w 10000"/>
              <a:gd name="connsiteY79" fmla="*/ 466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172 w 10000"/>
              <a:gd name="connsiteY75" fmla="*/ 5790 h 10000"/>
              <a:gd name="connsiteX76" fmla="*/ 8037 w 10000"/>
              <a:gd name="connsiteY76" fmla="*/ 5276 h 10000"/>
              <a:gd name="connsiteX77" fmla="*/ 8353 w 10000"/>
              <a:gd name="connsiteY77" fmla="*/ 4902 h 10000"/>
              <a:gd name="connsiteX78" fmla="*/ 8989 w 10000"/>
              <a:gd name="connsiteY78" fmla="*/ 5042 h 10000"/>
              <a:gd name="connsiteX79" fmla="*/ 9035 w 10000"/>
              <a:gd name="connsiteY79" fmla="*/ 466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8172 w 10000"/>
              <a:gd name="connsiteY76" fmla="*/ 5790 h 10000"/>
              <a:gd name="connsiteX77" fmla="*/ 8037 w 10000"/>
              <a:gd name="connsiteY77" fmla="*/ 5276 h 10000"/>
              <a:gd name="connsiteX78" fmla="*/ 8353 w 10000"/>
              <a:gd name="connsiteY78" fmla="*/ 4902 h 10000"/>
              <a:gd name="connsiteX79" fmla="*/ 8989 w 10000"/>
              <a:gd name="connsiteY79" fmla="*/ 5042 h 10000"/>
              <a:gd name="connsiteX80" fmla="*/ 9035 w 10000"/>
              <a:gd name="connsiteY80" fmla="*/ 4669 h 10000"/>
              <a:gd name="connsiteX81" fmla="*/ 9127 w 10000"/>
              <a:gd name="connsiteY81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353 w 10000"/>
              <a:gd name="connsiteY78" fmla="*/ 4902 h 10000"/>
              <a:gd name="connsiteX79" fmla="*/ 8989 w 10000"/>
              <a:gd name="connsiteY79" fmla="*/ 5042 h 10000"/>
              <a:gd name="connsiteX80" fmla="*/ 9035 w 10000"/>
              <a:gd name="connsiteY80" fmla="*/ 4669 h 10000"/>
              <a:gd name="connsiteX81" fmla="*/ 9127 w 10000"/>
              <a:gd name="connsiteY81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353 w 10000"/>
              <a:gd name="connsiteY78" fmla="*/ 4902 h 10000"/>
              <a:gd name="connsiteX79" fmla="*/ 8746 w 10000"/>
              <a:gd name="connsiteY79" fmla="*/ 5529 h 10000"/>
              <a:gd name="connsiteX80" fmla="*/ 9035 w 10000"/>
              <a:gd name="connsiteY80" fmla="*/ 4669 h 10000"/>
              <a:gd name="connsiteX81" fmla="*/ 9127 w 10000"/>
              <a:gd name="connsiteY81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79" fmla="*/ 8746 w 10000"/>
              <a:gd name="connsiteY79" fmla="*/ 5529 h 10000"/>
              <a:gd name="connsiteX80" fmla="*/ 9035 w 10000"/>
              <a:gd name="connsiteY80" fmla="*/ 4669 h 10000"/>
              <a:gd name="connsiteX81" fmla="*/ 9127 w 10000"/>
              <a:gd name="connsiteY81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79" fmla="*/ 8746 w 10000"/>
              <a:gd name="connsiteY79" fmla="*/ 5529 h 10000"/>
              <a:gd name="connsiteX80" fmla="*/ 8994 w 10000"/>
              <a:gd name="connsiteY80" fmla="*/ 5329 h 10000"/>
              <a:gd name="connsiteX81" fmla="*/ 9035 w 10000"/>
              <a:gd name="connsiteY81" fmla="*/ 4669 h 10000"/>
              <a:gd name="connsiteX82" fmla="*/ 9127 w 10000"/>
              <a:gd name="connsiteY82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79" fmla="*/ 8746 w 10000"/>
              <a:gd name="connsiteY79" fmla="*/ 5529 h 10000"/>
              <a:gd name="connsiteX80" fmla="*/ 8994 w 10000"/>
              <a:gd name="connsiteY80" fmla="*/ 5329 h 10000"/>
              <a:gd name="connsiteX81" fmla="*/ 9127 w 10000"/>
              <a:gd name="connsiteY81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79" fmla="*/ 8746 w 10000"/>
              <a:gd name="connsiteY79" fmla="*/ 5529 h 10000"/>
              <a:gd name="connsiteX80" fmla="*/ 9127 w 10000"/>
              <a:gd name="connsiteY80" fmla="*/ 4622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79" fmla="*/ 8746 w 10000"/>
              <a:gd name="connsiteY79" fmla="*/ 5529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78" fmla="*/ 8231 w 10000"/>
              <a:gd name="connsiteY78" fmla="*/ 4963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77" fmla="*/ 8037 w 10000"/>
              <a:gd name="connsiteY77" fmla="*/ 5276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76" fmla="*/ 7969 w 10000"/>
              <a:gd name="connsiteY76" fmla="*/ 5805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75" fmla="*/ 8047 w 10000"/>
              <a:gd name="connsiteY75" fmla="*/ 6379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  <a:gd name="connsiteX74" fmla="*/ 7564 w 10000"/>
              <a:gd name="connsiteY74" fmla="*/ 6417 h 10000"/>
              <a:gd name="connsiteX0" fmla="*/ 0 w 10000"/>
              <a:gd name="connsiteY0" fmla="*/ 0 h 10000"/>
              <a:gd name="connsiteX1" fmla="*/ 227 w 10000"/>
              <a:gd name="connsiteY1" fmla="*/ 607 h 10000"/>
              <a:gd name="connsiteX2" fmla="*/ 500 w 10000"/>
              <a:gd name="connsiteY2" fmla="*/ 1027 h 10000"/>
              <a:gd name="connsiteX3" fmla="*/ 955 w 10000"/>
              <a:gd name="connsiteY3" fmla="*/ 1961 h 10000"/>
              <a:gd name="connsiteX4" fmla="*/ 945 w 10000"/>
              <a:gd name="connsiteY4" fmla="*/ 3293 h 10000"/>
              <a:gd name="connsiteX5" fmla="*/ 1488 w 10000"/>
              <a:gd name="connsiteY5" fmla="*/ 3325 h 10000"/>
              <a:gd name="connsiteX6" fmla="*/ 1681 w 10000"/>
              <a:gd name="connsiteY6" fmla="*/ 2849 h 10000"/>
              <a:gd name="connsiteX7" fmla="*/ 2043 w 10000"/>
              <a:gd name="connsiteY7" fmla="*/ 2661 h 10000"/>
              <a:gd name="connsiteX8" fmla="*/ 2452 w 10000"/>
              <a:gd name="connsiteY8" fmla="*/ 2194 h 10000"/>
              <a:gd name="connsiteX9" fmla="*/ 2771 w 10000"/>
              <a:gd name="connsiteY9" fmla="*/ 2810 h 10000"/>
              <a:gd name="connsiteX10" fmla="*/ 3501 w 10000"/>
              <a:gd name="connsiteY10" fmla="*/ 2593 h 10000"/>
              <a:gd name="connsiteX11" fmla="*/ 3951 w 10000"/>
              <a:gd name="connsiteY11" fmla="*/ 2100 h 10000"/>
              <a:gd name="connsiteX12" fmla="*/ 4313 w 10000"/>
              <a:gd name="connsiteY12" fmla="*/ 1587 h 10000"/>
              <a:gd name="connsiteX13" fmla="*/ 4572 w 10000"/>
              <a:gd name="connsiteY13" fmla="*/ 1909 h 10000"/>
              <a:gd name="connsiteX14" fmla="*/ 3951 w 10000"/>
              <a:gd name="connsiteY14" fmla="*/ 2895 h 10000"/>
              <a:gd name="connsiteX15" fmla="*/ 3542 w 10000"/>
              <a:gd name="connsiteY15" fmla="*/ 3281 h 10000"/>
              <a:gd name="connsiteX16" fmla="*/ 3509 w 10000"/>
              <a:gd name="connsiteY16" fmla="*/ 3945 h 10000"/>
              <a:gd name="connsiteX17" fmla="*/ 4233 w 10000"/>
              <a:gd name="connsiteY17" fmla="*/ 3535 h 10000"/>
              <a:gd name="connsiteX18" fmla="*/ 4308 w 10000"/>
              <a:gd name="connsiteY18" fmla="*/ 3606 h 10000"/>
              <a:gd name="connsiteX19" fmla="*/ 4766 w 10000"/>
              <a:gd name="connsiteY19" fmla="*/ 3219 h 10000"/>
              <a:gd name="connsiteX20" fmla="*/ 4987 w 10000"/>
              <a:gd name="connsiteY20" fmla="*/ 4015 h 10000"/>
              <a:gd name="connsiteX21" fmla="*/ 4665 w 10000"/>
              <a:gd name="connsiteY21" fmla="*/ 4478 h 10000"/>
              <a:gd name="connsiteX22" fmla="*/ 4768 w 10000"/>
              <a:gd name="connsiteY22" fmla="*/ 5055 h 10000"/>
              <a:gd name="connsiteX23" fmla="*/ 5321 w 10000"/>
              <a:gd name="connsiteY23" fmla="*/ 4834 h 10000"/>
              <a:gd name="connsiteX24" fmla="*/ 5539 w 10000"/>
              <a:gd name="connsiteY24" fmla="*/ 5136 h 10000"/>
              <a:gd name="connsiteX25" fmla="*/ 5381 w 10000"/>
              <a:gd name="connsiteY25" fmla="*/ 6012 h 10000"/>
              <a:gd name="connsiteX26" fmla="*/ 5131 w 10000"/>
              <a:gd name="connsiteY26" fmla="*/ 6302 h 10000"/>
              <a:gd name="connsiteX27" fmla="*/ 4550 w 10000"/>
              <a:gd name="connsiteY27" fmla="*/ 6655 h 10000"/>
              <a:gd name="connsiteX28" fmla="*/ 4797 w 10000"/>
              <a:gd name="connsiteY28" fmla="*/ 7432 h 10000"/>
              <a:gd name="connsiteX29" fmla="*/ 4287 w 10000"/>
              <a:gd name="connsiteY29" fmla="*/ 7915 h 10000"/>
              <a:gd name="connsiteX30" fmla="*/ 4465 w 10000"/>
              <a:gd name="connsiteY30" fmla="*/ 8407 h 10000"/>
              <a:gd name="connsiteX31" fmla="*/ 3854 w 10000"/>
              <a:gd name="connsiteY31" fmla="*/ 9147 h 10000"/>
              <a:gd name="connsiteX32" fmla="*/ 4125 w 10000"/>
              <a:gd name="connsiteY32" fmla="*/ 9949 h 10000"/>
              <a:gd name="connsiteX33" fmla="*/ 4941 w 10000"/>
              <a:gd name="connsiteY33" fmla="*/ 9905 h 10000"/>
              <a:gd name="connsiteX34" fmla="*/ 4598 w 10000"/>
              <a:gd name="connsiteY34" fmla="*/ 9321 h 10000"/>
              <a:gd name="connsiteX35" fmla="*/ 5301 w 10000"/>
              <a:gd name="connsiteY35" fmla="*/ 8928 h 10000"/>
              <a:gd name="connsiteX36" fmla="*/ 6159 w 10000"/>
              <a:gd name="connsiteY36" fmla="*/ 8727 h 10000"/>
              <a:gd name="connsiteX37" fmla="*/ 6045 w 10000"/>
              <a:gd name="connsiteY37" fmla="*/ 8371 h 10000"/>
              <a:gd name="connsiteX38" fmla="*/ 5673 w 10000"/>
              <a:gd name="connsiteY38" fmla="*/ 8246 h 10000"/>
              <a:gd name="connsiteX39" fmla="*/ 5708 w 10000"/>
              <a:gd name="connsiteY39" fmla="*/ 7900 h 10000"/>
              <a:gd name="connsiteX40" fmla="*/ 5811 w 10000"/>
              <a:gd name="connsiteY40" fmla="*/ 7610 h 10000"/>
              <a:gd name="connsiteX41" fmla="*/ 5736 w 10000"/>
              <a:gd name="connsiteY41" fmla="*/ 7106 h 10000"/>
              <a:gd name="connsiteX42" fmla="*/ 6083 w 10000"/>
              <a:gd name="connsiteY42" fmla="*/ 5659 h 10000"/>
              <a:gd name="connsiteX43" fmla="*/ 5935 w 10000"/>
              <a:gd name="connsiteY43" fmla="*/ 5223 h 10000"/>
              <a:gd name="connsiteX44" fmla="*/ 6093 w 10000"/>
              <a:gd name="connsiteY44" fmla="*/ 4661 h 10000"/>
              <a:gd name="connsiteX45" fmla="*/ 6174 w 10000"/>
              <a:gd name="connsiteY45" fmla="*/ 3875 h 10000"/>
              <a:gd name="connsiteX46" fmla="*/ 6079 w 10000"/>
              <a:gd name="connsiteY46" fmla="*/ 3403 h 10000"/>
              <a:gd name="connsiteX47" fmla="*/ 5761 w 10000"/>
              <a:gd name="connsiteY47" fmla="*/ 2896 h 10000"/>
              <a:gd name="connsiteX48" fmla="*/ 6039 w 10000"/>
              <a:gd name="connsiteY48" fmla="*/ 2334 h 10000"/>
              <a:gd name="connsiteX49" fmla="*/ 6198 w 10000"/>
              <a:gd name="connsiteY49" fmla="*/ 2064 h 10000"/>
              <a:gd name="connsiteX50" fmla="*/ 5925 w 10000"/>
              <a:gd name="connsiteY50" fmla="*/ 1893 h 10000"/>
              <a:gd name="connsiteX51" fmla="*/ 5811 w 10000"/>
              <a:gd name="connsiteY51" fmla="*/ 1260 h 10000"/>
              <a:gd name="connsiteX52" fmla="*/ 5910 w 10000"/>
              <a:gd name="connsiteY52" fmla="*/ 721 h 10000"/>
              <a:gd name="connsiteX53" fmla="*/ 6901 w 10000"/>
              <a:gd name="connsiteY53" fmla="*/ 607 h 10000"/>
              <a:gd name="connsiteX54" fmla="*/ 7173 w 10000"/>
              <a:gd name="connsiteY54" fmla="*/ 700 h 10000"/>
              <a:gd name="connsiteX55" fmla="*/ 7303 w 10000"/>
              <a:gd name="connsiteY55" fmla="*/ 1145 h 10000"/>
              <a:gd name="connsiteX56" fmla="*/ 7329 w 10000"/>
              <a:gd name="connsiteY56" fmla="*/ 1742 h 10000"/>
              <a:gd name="connsiteX57" fmla="*/ 7699 w 10000"/>
              <a:gd name="connsiteY57" fmla="*/ 1988 h 10000"/>
              <a:gd name="connsiteX58" fmla="*/ 8425 w 10000"/>
              <a:gd name="connsiteY58" fmla="*/ 2105 h 10000"/>
              <a:gd name="connsiteX59" fmla="*/ 8560 w 10000"/>
              <a:gd name="connsiteY59" fmla="*/ 1721 h 10000"/>
              <a:gd name="connsiteX60" fmla="*/ 8021 w 10000"/>
              <a:gd name="connsiteY60" fmla="*/ 1420 h 10000"/>
              <a:gd name="connsiteX61" fmla="*/ 8172 w 10000"/>
              <a:gd name="connsiteY61" fmla="*/ 1027 h 10000"/>
              <a:gd name="connsiteX62" fmla="*/ 9244 w 10000"/>
              <a:gd name="connsiteY62" fmla="*/ 730 h 10000"/>
              <a:gd name="connsiteX63" fmla="*/ 9669 w 10000"/>
              <a:gd name="connsiteY63" fmla="*/ 1020 h 10000"/>
              <a:gd name="connsiteX64" fmla="*/ 9997 w 10000"/>
              <a:gd name="connsiteY64" fmla="*/ 1998 h 10000"/>
              <a:gd name="connsiteX65" fmla="*/ 9588 w 10000"/>
              <a:gd name="connsiteY65" fmla="*/ 2533 h 10000"/>
              <a:gd name="connsiteX66" fmla="*/ 9227 w 10000"/>
              <a:gd name="connsiteY66" fmla="*/ 1249 h 10000"/>
              <a:gd name="connsiteX67" fmla="*/ 8967 w 10000"/>
              <a:gd name="connsiteY67" fmla="*/ 2196 h 10000"/>
              <a:gd name="connsiteX68" fmla="*/ 8559 w 10000"/>
              <a:gd name="connsiteY68" fmla="*/ 2546 h 10000"/>
              <a:gd name="connsiteX69" fmla="*/ 8223 w 10000"/>
              <a:gd name="connsiteY69" fmla="*/ 3732 h 10000"/>
              <a:gd name="connsiteX70" fmla="*/ 7681 w 10000"/>
              <a:gd name="connsiteY70" fmla="*/ 4075 h 10000"/>
              <a:gd name="connsiteX71" fmla="*/ 7493 w 10000"/>
              <a:gd name="connsiteY71" fmla="*/ 4645 h 10000"/>
              <a:gd name="connsiteX72" fmla="*/ 7696 w 10000"/>
              <a:gd name="connsiteY72" fmla="*/ 5071 h 10000"/>
              <a:gd name="connsiteX73" fmla="*/ 7424 w 10000"/>
              <a:gd name="connsiteY73" fmla="*/ 55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8" y="304"/>
                  <a:pt x="-7" y="444"/>
                  <a:pt x="227" y="607"/>
                </a:cubicBezTo>
                <a:cubicBezTo>
                  <a:pt x="311" y="779"/>
                  <a:pt x="379" y="802"/>
                  <a:pt x="500" y="1027"/>
                </a:cubicBezTo>
                <a:cubicBezTo>
                  <a:pt x="621" y="1253"/>
                  <a:pt x="871" y="1626"/>
                  <a:pt x="955" y="1961"/>
                </a:cubicBezTo>
                <a:cubicBezTo>
                  <a:pt x="985" y="2319"/>
                  <a:pt x="884" y="2943"/>
                  <a:pt x="945" y="3293"/>
                </a:cubicBezTo>
                <a:cubicBezTo>
                  <a:pt x="953" y="3340"/>
                  <a:pt x="1364" y="3399"/>
                  <a:pt x="1488" y="3325"/>
                </a:cubicBezTo>
                <a:cubicBezTo>
                  <a:pt x="1611" y="3251"/>
                  <a:pt x="1583" y="2983"/>
                  <a:pt x="1681" y="2849"/>
                </a:cubicBezTo>
                <a:cubicBezTo>
                  <a:pt x="1774" y="2739"/>
                  <a:pt x="1916" y="2770"/>
                  <a:pt x="2043" y="2661"/>
                </a:cubicBezTo>
                <a:cubicBezTo>
                  <a:pt x="2241" y="2513"/>
                  <a:pt x="2346" y="2420"/>
                  <a:pt x="2452" y="2194"/>
                </a:cubicBezTo>
                <a:cubicBezTo>
                  <a:pt x="2664" y="2521"/>
                  <a:pt x="2542" y="2655"/>
                  <a:pt x="2771" y="2810"/>
                </a:cubicBezTo>
                <a:cubicBezTo>
                  <a:pt x="2974" y="2833"/>
                  <a:pt x="3305" y="2712"/>
                  <a:pt x="3501" y="2593"/>
                </a:cubicBezTo>
                <a:cubicBezTo>
                  <a:pt x="3585" y="2508"/>
                  <a:pt x="3875" y="2194"/>
                  <a:pt x="3951" y="2100"/>
                </a:cubicBezTo>
                <a:cubicBezTo>
                  <a:pt x="4086" y="1933"/>
                  <a:pt x="4231" y="1664"/>
                  <a:pt x="4313" y="1587"/>
                </a:cubicBezTo>
                <a:cubicBezTo>
                  <a:pt x="4359" y="1571"/>
                  <a:pt x="4564" y="1861"/>
                  <a:pt x="4572" y="1909"/>
                </a:cubicBezTo>
                <a:cubicBezTo>
                  <a:pt x="4511" y="2126"/>
                  <a:pt x="4122" y="2692"/>
                  <a:pt x="3951" y="2895"/>
                </a:cubicBezTo>
                <a:cubicBezTo>
                  <a:pt x="3836" y="3073"/>
                  <a:pt x="3730" y="3218"/>
                  <a:pt x="3542" y="3281"/>
                </a:cubicBezTo>
                <a:cubicBezTo>
                  <a:pt x="3337" y="3491"/>
                  <a:pt x="3427" y="3681"/>
                  <a:pt x="3509" y="3945"/>
                </a:cubicBezTo>
                <a:cubicBezTo>
                  <a:pt x="3624" y="4000"/>
                  <a:pt x="4100" y="3591"/>
                  <a:pt x="4233" y="3535"/>
                </a:cubicBezTo>
                <a:cubicBezTo>
                  <a:pt x="4366" y="3478"/>
                  <a:pt x="4220" y="3694"/>
                  <a:pt x="4308" y="3606"/>
                </a:cubicBezTo>
                <a:cubicBezTo>
                  <a:pt x="4422" y="3434"/>
                  <a:pt x="4570" y="3289"/>
                  <a:pt x="4766" y="3219"/>
                </a:cubicBezTo>
                <a:cubicBezTo>
                  <a:pt x="5070" y="3429"/>
                  <a:pt x="5185" y="3712"/>
                  <a:pt x="4987" y="4015"/>
                </a:cubicBezTo>
                <a:cubicBezTo>
                  <a:pt x="5005" y="4225"/>
                  <a:pt x="4679" y="4330"/>
                  <a:pt x="4665" y="4478"/>
                </a:cubicBezTo>
                <a:cubicBezTo>
                  <a:pt x="4651" y="4625"/>
                  <a:pt x="4725" y="5015"/>
                  <a:pt x="4768" y="5055"/>
                </a:cubicBezTo>
                <a:cubicBezTo>
                  <a:pt x="4891" y="5071"/>
                  <a:pt x="5194" y="4821"/>
                  <a:pt x="5321" y="4834"/>
                </a:cubicBezTo>
                <a:cubicBezTo>
                  <a:pt x="5585" y="4928"/>
                  <a:pt x="5593" y="4855"/>
                  <a:pt x="5539" y="5136"/>
                </a:cubicBezTo>
                <a:cubicBezTo>
                  <a:pt x="5516" y="5261"/>
                  <a:pt x="5381" y="6012"/>
                  <a:pt x="5381" y="6012"/>
                </a:cubicBezTo>
                <a:cubicBezTo>
                  <a:pt x="5358" y="6205"/>
                  <a:pt x="5269" y="6195"/>
                  <a:pt x="5131" y="6302"/>
                </a:cubicBezTo>
                <a:cubicBezTo>
                  <a:pt x="4992" y="6410"/>
                  <a:pt x="4716" y="6624"/>
                  <a:pt x="4550" y="6655"/>
                </a:cubicBezTo>
                <a:cubicBezTo>
                  <a:pt x="4451" y="6912"/>
                  <a:pt x="4875" y="7117"/>
                  <a:pt x="4797" y="7432"/>
                </a:cubicBezTo>
                <a:cubicBezTo>
                  <a:pt x="4758" y="7682"/>
                  <a:pt x="4406" y="7730"/>
                  <a:pt x="4287" y="7915"/>
                </a:cubicBezTo>
                <a:cubicBezTo>
                  <a:pt x="4168" y="8100"/>
                  <a:pt x="4463" y="8220"/>
                  <a:pt x="4465" y="8407"/>
                </a:cubicBezTo>
                <a:cubicBezTo>
                  <a:pt x="4467" y="8595"/>
                  <a:pt x="3856" y="8969"/>
                  <a:pt x="3854" y="9147"/>
                </a:cubicBezTo>
                <a:cubicBezTo>
                  <a:pt x="3852" y="9325"/>
                  <a:pt x="4048" y="9869"/>
                  <a:pt x="4125" y="9949"/>
                </a:cubicBezTo>
                <a:cubicBezTo>
                  <a:pt x="4231" y="10019"/>
                  <a:pt x="4806" y="10029"/>
                  <a:pt x="4941" y="9905"/>
                </a:cubicBezTo>
                <a:cubicBezTo>
                  <a:pt x="5026" y="9834"/>
                  <a:pt x="4538" y="9484"/>
                  <a:pt x="4598" y="9321"/>
                </a:cubicBezTo>
                <a:cubicBezTo>
                  <a:pt x="4658" y="9158"/>
                  <a:pt x="5257" y="9115"/>
                  <a:pt x="5301" y="8928"/>
                </a:cubicBezTo>
                <a:cubicBezTo>
                  <a:pt x="5316" y="8881"/>
                  <a:pt x="6035" y="8819"/>
                  <a:pt x="6159" y="8727"/>
                </a:cubicBezTo>
                <a:cubicBezTo>
                  <a:pt x="6283" y="8634"/>
                  <a:pt x="6125" y="8451"/>
                  <a:pt x="6045" y="8371"/>
                </a:cubicBezTo>
                <a:cubicBezTo>
                  <a:pt x="5964" y="8291"/>
                  <a:pt x="5691" y="8328"/>
                  <a:pt x="5673" y="8246"/>
                </a:cubicBezTo>
                <a:cubicBezTo>
                  <a:pt x="5654" y="8165"/>
                  <a:pt x="5685" y="8006"/>
                  <a:pt x="5708" y="7900"/>
                </a:cubicBezTo>
                <a:cubicBezTo>
                  <a:pt x="5731" y="7793"/>
                  <a:pt x="5824" y="7788"/>
                  <a:pt x="5811" y="7610"/>
                </a:cubicBezTo>
                <a:cubicBezTo>
                  <a:pt x="5743" y="7338"/>
                  <a:pt x="5652" y="7371"/>
                  <a:pt x="5736" y="7106"/>
                </a:cubicBezTo>
                <a:cubicBezTo>
                  <a:pt x="5668" y="6701"/>
                  <a:pt x="5706" y="5916"/>
                  <a:pt x="6083" y="5659"/>
                </a:cubicBezTo>
                <a:cubicBezTo>
                  <a:pt x="6174" y="5372"/>
                  <a:pt x="6275" y="5309"/>
                  <a:pt x="5935" y="5223"/>
                </a:cubicBezTo>
                <a:cubicBezTo>
                  <a:pt x="5957" y="5020"/>
                  <a:pt x="6054" y="4885"/>
                  <a:pt x="6093" y="4661"/>
                </a:cubicBezTo>
                <a:cubicBezTo>
                  <a:pt x="6132" y="4437"/>
                  <a:pt x="6184" y="4122"/>
                  <a:pt x="6174" y="3875"/>
                </a:cubicBezTo>
                <a:cubicBezTo>
                  <a:pt x="6023" y="3112"/>
                  <a:pt x="6193" y="3760"/>
                  <a:pt x="6079" y="3403"/>
                </a:cubicBezTo>
                <a:cubicBezTo>
                  <a:pt x="6051" y="3214"/>
                  <a:pt x="5768" y="3074"/>
                  <a:pt x="5761" y="2896"/>
                </a:cubicBezTo>
                <a:cubicBezTo>
                  <a:pt x="5754" y="2718"/>
                  <a:pt x="5987" y="2457"/>
                  <a:pt x="6039" y="2334"/>
                </a:cubicBezTo>
                <a:cubicBezTo>
                  <a:pt x="6122" y="2155"/>
                  <a:pt x="6217" y="2138"/>
                  <a:pt x="6198" y="2064"/>
                </a:cubicBezTo>
                <a:cubicBezTo>
                  <a:pt x="6179" y="1990"/>
                  <a:pt x="5989" y="2028"/>
                  <a:pt x="5925" y="1893"/>
                </a:cubicBezTo>
                <a:cubicBezTo>
                  <a:pt x="5861" y="1759"/>
                  <a:pt x="5800" y="1428"/>
                  <a:pt x="5811" y="1260"/>
                </a:cubicBezTo>
                <a:cubicBezTo>
                  <a:pt x="5822" y="1092"/>
                  <a:pt x="5729" y="830"/>
                  <a:pt x="5910" y="721"/>
                </a:cubicBezTo>
                <a:cubicBezTo>
                  <a:pt x="6091" y="611"/>
                  <a:pt x="6704" y="638"/>
                  <a:pt x="6901" y="607"/>
                </a:cubicBezTo>
                <a:cubicBezTo>
                  <a:pt x="6992" y="638"/>
                  <a:pt x="7097" y="638"/>
                  <a:pt x="7173" y="700"/>
                </a:cubicBezTo>
                <a:cubicBezTo>
                  <a:pt x="7226" y="739"/>
                  <a:pt x="7277" y="972"/>
                  <a:pt x="7303" y="1145"/>
                </a:cubicBezTo>
                <a:cubicBezTo>
                  <a:pt x="7330" y="1319"/>
                  <a:pt x="7192" y="1486"/>
                  <a:pt x="7329" y="1742"/>
                </a:cubicBezTo>
                <a:cubicBezTo>
                  <a:pt x="7360" y="1805"/>
                  <a:pt x="7640" y="1958"/>
                  <a:pt x="7699" y="1988"/>
                </a:cubicBezTo>
                <a:cubicBezTo>
                  <a:pt x="7859" y="2018"/>
                  <a:pt x="8332" y="2195"/>
                  <a:pt x="8425" y="2105"/>
                </a:cubicBezTo>
                <a:cubicBezTo>
                  <a:pt x="8519" y="2015"/>
                  <a:pt x="8584" y="1855"/>
                  <a:pt x="8560" y="1721"/>
                </a:cubicBezTo>
                <a:cubicBezTo>
                  <a:pt x="8536" y="1587"/>
                  <a:pt x="8085" y="1536"/>
                  <a:pt x="8021" y="1420"/>
                </a:cubicBezTo>
                <a:cubicBezTo>
                  <a:pt x="7956" y="1304"/>
                  <a:pt x="8016" y="1135"/>
                  <a:pt x="8172" y="1027"/>
                </a:cubicBezTo>
                <a:cubicBezTo>
                  <a:pt x="8346" y="599"/>
                  <a:pt x="8918" y="753"/>
                  <a:pt x="9244" y="730"/>
                </a:cubicBezTo>
                <a:cubicBezTo>
                  <a:pt x="9394" y="753"/>
                  <a:pt x="9544" y="809"/>
                  <a:pt x="9669" y="1020"/>
                </a:cubicBezTo>
                <a:cubicBezTo>
                  <a:pt x="9795" y="1231"/>
                  <a:pt x="10010" y="1746"/>
                  <a:pt x="9997" y="1998"/>
                </a:cubicBezTo>
                <a:cubicBezTo>
                  <a:pt x="9984" y="2250"/>
                  <a:pt x="10103" y="2642"/>
                  <a:pt x="9588" y="2533"/>
                </a:cubicBezTo>
                <a:cubicBezTo>
                  <a:pt x="9438" y="2222"/>
                  <a:pt x="9332" y="1577"/>
                  <a:pt x="9227" y="1249"/>
                </a:cubicBezTo>
                <a:cubicBezTo>
                  <a:pt x="9108" y="1135"/>
                  <a:pt x="9067" y="2023"/>
                  <a:pt x="8967" y="2196"/>
                </a:cubicBezTo>
                <a:cubicBezTo>
                  <a:pt x="8867" y="2369"/>
                  <a:pt x="8690" y="2356"/>
                  <a:pt x="8559" y="2546"/>
                </a:cubicBezTo>
                <a:cubicBezTo>
                  <a:pt x="8428" y="2736"/>
                  <a:pt x="8378" y="3495"/>
                  <a:pt x="8223" y="3732"/>
                </a:cubicBezTo>
                <a:cubicBezTo>
                  <a:pt x="8068" y="3969"/>
                  <a:pt x="7783" y="3951"/>
                  <a:pt x="7681" y="4075"/>
                </a:cubicBezTo>
                <a:cubicBezTo>
                  <a:pt x="7580" y="4199"/>
                  <a:pt x="7482" y="4461"/>
                  <a:pt x="7493" y="4645"/>
                </a:cubicBezTo>
                <a:cubicBezTo>
                  <a:pt x="7505" y="4829"/>
                  <a:pt x="7716" y="4922"/>
                  <a:pt x="7696" y="5071"/>
                </a:cubicBezTo>
                <a:cubicBezTo>
                  <a:pt x="7676" y="5220"/>
                  <a:pt x="7401" y="5343"/>
                  <a:pt x="7424" y="5537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 type="oval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6"/>
          <p:cNvSpPr>
            <a:spLocks noChangeAspect="1"/>
          </p:cNvSpPr>
          <p:nvPr/>
        </p:nvSpPr>
        <p:spPr bwMode="auto">
          <a:xfrm>
            <a:off x="2439988" y="521890"/>
            <a:ext cx="3225278" cy="1805316"/>
          </a:xfrm>
          <a:custGeom>
            <a:avLst/>
            <a:gdLst>
              <a:gd name="T0" fmla="*/ 2147483647 w 1878"/>
              <a:gd name="T1" fmla="*/ 2147483647 h 1032"/>
              <a:gd name="T2" fmla="*/ 2147483647 w 1878"/>
              <a:gd name="T3" fmla="*/ 2147483647 h 1032"/>
              <a:gd name="T4" fmla="*/ 2147483647 w 1878"/>
              <a:gd name="T5" fmla="*/ 2147483647 h 1032"/>
              <a:gd name="T6" fmla="*/ 2147483647 w 1878"/>
              <a:gd name="T7" fmla="*/ 2147483647 h 1032"/>
              <a:gd name="T8" fmla="*/ 2147483647 w 1878"/>
              <a:gd name="T9" fmla="*/ 2147483647 h 1032"/>
              <a:gd name="T10" fmla="*/ 2147483647 w 1878"/>
              <a:gd name="T11" fmla="*/ 2147483647 h 1032"/>
              <a:gd name="T12" fmla="*/ 2147483647 w 1878"/>
              <a:gd name="T13" fmla="*/ 2147483647 h 1032"/>
              <a:gd name="T14" fmla="*/ 2147483647 w 1878"/>
              <a:gd name="T15" fmla="*/ 2147483647 h 1032"/>
              <a:gd name="T16" fmla="*/ 2147483647 w 1878"/>
              <a:gd name="T17" fmla="*/ 2147483647 h 1032"/>
              <a:gd name="T18" fmla="*/ 2147483647 w 1878"/>
              <a:gd name="T19" fmla="*/ 2147483647 h 1032"/>
              <a:gd name="T20" fmla="*/ 2147483647 w 1878"/>
              <a:gd name="T21" fmla="*/ 2147483647 h 1032"/>
              <a:gd name="T22" fmla="*/ 2147483647 w 1878"/>
              <a:gd name="T23" fmla="*/ 2147483647 h 1032"/>
              <a:gd name="T24" fmla="*/ 2147483647 w 1878"/>
              <a:gd name="T25" fmla="*/ 2147483647 h 1032"/>
              <a:gd name="T26" fmla="*/ 2147483647 w 1878"/>
              <a:gd name="T27" fmla="*/ 2147483647 h 1032"/>
              <a:gd name="T28" fmla="*/ 2147483647 w 1878"/>
              <a:gd name="T29" fmla="*/ 2147483647 h 1032"/>
              <a:gd name="T30" fmla="*/ 2147483647 w 1878"/>
              <a:gd name="T31" fmla="*/ 0 h 1032"/>
              <a:gd name="T32" fmla="*/ 2147483647 w 1878"/>
              <a:gd name="T33" fmla="*/ 2147483647 h 1032"/>
              <a:gd name="T34" fmla="*/ 2147483647 w 1878"/>
              <a:gd name="T35" fmla="*/ 2147483647 h 1032"/>
              <a:gd name="T36" fmla="*/ 2147483647 w 1878"/>
              <a:gd name="T37" fmla="*/ 2147483647 h 1032"/>
              <a:gd name="T38" fmla="*/ 2147483647 w 1878"/>
              <a:gd name="T39" fmla="*/ 2147483647 h 1032"/>
              <a:gd name="T40" fmla="*/ 2147483647 w 1878"/>
              <a:gd name="T41" fmla="*/ 2147483647 h 1032"/>
              <a:gd name="T42" fmla="*/ 2147483647 w 1878"/>
              <a:gd name="T43" fmla="*/ 2147483647 h 1032"/>
              <a:gd name="T44" fmla="*/ 2147483647 w 1878"/>
              <a:gd name="T45" fmla="*/ 2147483647 h 1032"/>
              <a:gd name="T46" fmla="*/ 2147483647 w 1878"/>
              <a:gd name="T47" fmla="*/ 2147483647 h 1032"/>
              <a:gd name="T48" fmla="*/ 2147483647 w 1878"/>
              <a:gd name="T49" fmla="*/ 2147483647 h 1032"/>
              <a:gd name="T50" fmla="*/ 2147483647 w 1878"/>
              <a:gd name="T51" fmla="*/ 2147483647 h 1032"/>
              <a:gd name="T52" fmla="*/ 2147483647 w 1878"/>
              <a:gd name="T53" fmla="*/ 2147483647 h 1032"/>
              <a:gd name="T54" fmla="*/ 2147483647 w 1878"/>
              <a:gd name="T55" fmla="*/ 2147483647 h 1032"/>
              <a:gd name="T56" fmla="*/ 2147483647 w 1878"/>
              <a:gd name="T57" fmla="*/ 2147483647 h 1032"/>
              <a:gd name="T58" fmla="*/ 2147483647 w 1878"/>
              <a:gd name="T59" fmla="*/ 2147483647 h 1032"/>
              <a:gd name="T60" fmla="*/ 2147483647 w 1878"/>
              <a:gd name="T61" fmla="*/ 2147483647 h 1032"/>
              <a:gd name="T62" fmla="*/ 2147483647 w 1878"/>
              <a:gd name="T63" fmla="*/ 2147483647 h 1032"/>
              <a:gd name="T64" fmla="*/ 2147483647 w 1878"/>
              <a:gd name="T65" fmla="*/ 2147483647 h 1032"/>
              <a:gd name="T66" fmla="*/ 2147483647 w 1878"/>
              <a:gd name="T67" fmla="*/ 2147483647 h 1032"/>
              <a:gd name="T68" fmla="*/ 2147483647 w 1878"/>
              <a:gd name="T69" fmla="*/ 2147483647 h 1032"/>
              <a:gd name="T70" fmla="*/ 2147483647 w 1878"/>
              <a:gd name="T71" fmla="*/ 2147483647 h 1032"/>
              <a:gd name="T72" fmla="*/ 2147483647 w 1878"/>
              <a:gd name="T73" fmla="*/ 2147483647 h 1032"/>
              <a:gd name="T74" fmla="*/ 2147483647 w 1878"/>
              <a:gd name="T75" fmla="*/ 2147483647 h 1032"/>
              <a:gd name="T76" fmla="*/ 2147483647 w 1878"/>
              <a:gd name="T77" fmla="*/ 2147483647 h 1032"/>
              <a:gd name="T78" fmla="*/ 2147483647 w 1878"/>
              <a:gd name="T79" fmla="*/ 2147483647 h 1032"/>
              <a:gd name="T80" fmla="*/ 2147483647 w 1878"/>
              <a:gd name="T81" fmla="*/ 2147483647 h 1032"/>
              <a:gd name="T82" fmla="*/ 2147483647 w 1878"/>
              <a:gd name="T83" fmla="*/ 2147483647 h 1032"/>
              <a:gd name="T84" fmla="*/ 2147483647 w 1878"/>
              <a:gd name="T85" fmla="*/ 2147483647 h 1032"/>
              <a:gd name="T86" fmla="*/ 2147483647 w 1878"/>
              <a:gd name="T87" fmla="*/ 2147483647 h 1032"/>
              <a:gd name="T88" fmla="*/ 2147483647 w 1878"/>
              <a:gd name="T89" fmla="*/ 2147483647 h 10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78"/>
              <a:gd name="T136" fmla="*/ 0 h 1032"/>
              <a:gd name="T137" fmla="*/ 1878 w 1878"/>
              <a:gd name="T138" fmla="*/ 1032 h 1032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24 w 10000"/>
              <a:gd name="connsiteY6" fmla="*/ 7442 h 10000"/>
              <a:gd name="connsiteX7" fmla="*/ 288 w 10000"/>
              <a:gd name="connsiteY7" fmla="*/ 9302 h 10000"/>
              <a:gd name="connsiteX8" fmla="*/ 383 w 10000"/>
              <a:gd name="connsiteY8" fmla="*/ 9360 h 10000"/>
              <a:gd name="connsiteX9" fmla="*/ 735 w 10000"/>
              <a:gd name="connsiteY9" fmla="*/ 8721 h 10000"/>
              <a:gd name="connsiteX10" fmla="*/ 1150 w 10000"/>
              <a:gd name="connsiteY10" fmla="*/ 8895 h 10000"/>
              <a:gd name="connsiteX11" fmla="*/ 1597 w 10000"/>
              <a:gd name="connsiteY11" fmla="*/ 10000 h 10000"/>
              <a:gd name="connsiteX12" fmla="*/ 1981 w 10000"/>
              <a:gd name="connsiteY12" fmla="*/ 9942 h 10000"/>
              <a:gd name="connsiteX13" fmla="*/ 2109 w 10000"/>
              <a:gd name="connsiteY13" fmla="*/ 9593 h 10000"/>
              <a:gd name="connsiteX14" fmla="*/ 2300 w 10000"/>
              <a:gd name="connsiteY14" fmla="*/ 9360 h 10000"/>
              <a:gd name="connsiteX15" fmla="*/ 2620 w 10000"/>
              <a:gd name="connsiteY15" fmla="*/ 8547 h 10000"/>
              <a:gd name="connsiteX16" fmla="*/ 2524 w 10000"/>
              <a:gd name="connsiteY16" fmla="*/ 7733 h 10000"/>
              <a:gd name="connsiteX17" fmla="*/ 2780 w 10000"/>
              <a:gd name="connsiteY17" fmla="*/ 7209 h 10000"/>
              <a:gd name="connsiteX18" fmla="*/ 3259 w 10000"/>
              <a:gd name="connsiteY18" fmla="*/ 7209 h 10000"/>
              <a:gd name="connsiteX19" fmla="*/ 3450 w 10000"/>
              <a:gd name="connsiteY19" fmla="*/ 6860 h 10000"/>
              <a:gd name="connsiteX20" fmla="*/ 3323 w 10000"/>
              <a:gd name="connsiteY20" fmla="*/ 6512 h 10000"/>
              <a:gd name="connsiteX21" fmla="*/ 3227 w 10000"/>
              <a:gd name="connsiteY21" fmla="*/ 6163 h 10000"/>
              <a:gd name="connsiteX22" fmla="*/ 2875 w 10000"/>
              <a:gd name="connsiteY22" fmla="*/ 5756 h 10000"/>
              <a:gd name="connsiteX23" fmla="*/ 3067 w 10000"/>
              <a:gd name="connsiteY23" fmla="*/ 5523 h 10000"/>
              <a:gd name="connsiteX24" fmla="*/ 3195 w 10000"/>
              <a:gd name="connsiteY24" fmla="*/ 4767 h 10000"/>
              <a:gd name="connsiteX25" fmla="*/ 3259 w 10000"/>
              <a:gd name="connsiteY25" fmla="*/ 3140 h 10000"/>
              <a:gd name="connsiteX26" fmla="*/ 3227 w 10000"/>
              <a:gd name="connsiteY26" fmla="*/ 2326 h 10000"/>
              <a:gd name="connsiteX27" fmla="*/ 3163 w 10000"/>
              <a:gd name="connsiteY27" fmla="*/ 1977 h 10000"/>
              <a:gd name="connsiteX28" fmla="*/ 2875 w 10000"/>
              <a:gd name="connsiteY28" fmla="*/ 1744 h 10000"/>
              <a:gd name="connsiteX29" fmla="*/ 3419 w 10000"/>
              <a:gd name="connsiteY29" fmla="*/ 814 h 10000"/>
              <a:gd name="connsiteX30" fmla="*/ 3674 w 10000"/>
              <a:gd name="connsiteY30" fmla="*/ 291 h 10000"/>
              <a:gd name="connsiteX31" fmla="*/ 3738 w 10000"/>
              <a:gd name="connsiteY31" fmla="*/ 116 h 10000"/>
              <a:gd name="connsiteX32" fmla="*/ 3994 w 10000"/>
              <a:gd name="connsiteY32" fmla="*/ 0 h 10000"/>
              <a:gd name="connsiteX33" fmla="*/ 3962 w 10000"/>
              <a:gd name="connsiteY33" fmla="*/ 233 h 10000"/>
              <a:gd name="connsiteX34" fmla="*/ 3898 w 10000"/>
              <a:gd name="connsiteY34" fmla="*/ 581 h 10000"/>
              <a:gd name="connsiteX35" fmla="*/ 3994 w 10000"/>
              <a:gd name="connsiteY35" fmla="*/ 930 h 10000"/>
              <a:gd name="connsiteX36" fmla="*/ 4121 w 10000"/>
              <a:gd name="connsiteY36" fmla="*/ 1163 h 10000"/>
              <a:gd name="connsiteX37" fmla="*/ 4249 w 10000"/>
              <a:gd name="connsiteY37" fmla="*/ 1802 h 10000"/>
              <a:gd name="connsiteX38" fmla="*/ 4409 w 10000"/>
              <a:gd name="connsiteY38" fmla="*/ 2907 h 10000"/>
              <a:gd name="connsiteX39" fmla="*/ 4633 w 10000"/>
              <a:gd name="connsiteY39" fmla="*/ 3372 h 10000"/>
              <a:gd name="connsiteX40" fmla="*/ 4824 w 10000"/>
              <a:gd name="connsiteY40" fmla="*/ 2849 h 10000"/>
              <a:gd name="connsiteX41" fmla="*/ 4888 w 10000"/>
              <a:gd name="connsiteY41" fmla="*/ 2674 h 10000"/>
              <a:gd name="connsiteX42" fmla="*/ 5080 w 10000"/>
              <a:gd name="connsiteY42" fmla="*/ 2442 h 10000"/>
              <a:gd name="connsiteX43" fmla="*/ 5399 w 10000"/>
              <a:gd name="connsiteY43" fmla="*/ 1570 h 10000"/>
              <a:gd name="connsiteX44" fmla="*/ 5144 w 10000"/>
              <a:gd name="connsiteY44" fmla="*/ 1105 h 10000"/>
              <a:gd name="connsiteX45" fmla="*/ 4920 w 10000"/>
              <a:gd name="connsiteY45" fmla="*/ 640 h 10000"/>
              <a:gd name="connsiteX46" fmla="*/ 4952 w 10000"/>
              <a:gd name="connsiteY46" fmla="*/ 349 h 10000"/>
              <a:gd name="connsiteX47" fmla="*/ 5559 w 10000"/>
              <a:gd name="connsiteY47" fmla="*/ 465 h 10000"/>
              <a:gd name="connsiteX48" fmla="*/ 5974 w 10000"/>
              <a:gd name="connsiteY48" fmla="*/ 523 h 10000"/>
              <a:gd name="connsiteX49" fmla="*/ 6166 w 10000"/>
              <a:gd name="connsiteY49" fmla="*/ 1977 h 10000"/>
              <a:gd name="connsiteX50" fmla="*/ 6134 w 10000"/>
              <a:gd name="connsiteY50" fmla="*/ 2384 h 10000"/>
              <a:gd name="connsiteX51" fmla="*/ 6006 w 10000"/>
              <a:gd name="connsiteY51" fmla="*/ 2733 h 10000"/>
              <a:gd name="connsiteX52" fmla="*/ 5974 w 10000"/>
              <a:gd name="connsiteY52" fmla="*/ 2907 h 10000"/>
              <a:gd name="connsiteX53" fmla="*/ 6166 w 10000"/>
              <a:gd name="connsiteY53" fmla="*/ 3023 h 10000"/>
              <a:gd name="connsiteX54" fmla="*/ 6230 w 10000"/>
              <a:gd name="connsiteY54" fmla="*/ 2849 h 10000"/>
              <a:gd name="connsiteX55" fmla="*/ 6358 w 10000"/>
              <a:gd name="connsiteY55" fmla="*/ 2558 h 10000"/>
              <a:gd name="connsiteX56" fmla="*/ 6677 w 10000"/>
              <a:gd name="connsiteY56" fmla="*/ 2384 h 10000"/>
              <a:gd name="connsiteX57" fmla="*/ 6869 w 10000"/>
              <a:gd name="connsiteY57" fmla="*/ 2209 h 10000"/>
              <a:gd name="connsiteX58" fmla="*/ 7093 w 10000"/>
              <a:gd name="connsiteY58" fmla="*/ 1337 h 10000"/>
              <a:gd name="connsiteX59" fmla="*/ 7220 w 10000"/>
              <a:gd name="connsiteY59" fmla="*/ 698 h 10000"/>
              <a:gd name="connsiteX60" fmla="*/ 7540 w 10000"/>
              <a:gd name="connsiteY60" fmla="*/ 930 h 10000"/>
              <a:gd name="connsiteX61" fmla="*/ 7987 w 10000"/>
              <a:gd name="connsiteY61" fmla="*/ 2558 h 10000"/>
              <a:gd name="connsiteX62" fmla="*/ 8147 w 10000"/>
              <a:gd name="connsiteY62" fmla="*/ 2616 h 10000"/>
              <a:gd name="connsiteX63" fmla="*/ 8275 w 10000"/>
              <a:gd name="connsiteY63" fmla="*/ 1802 h 10000"/>
              <a:gd name="connsiteX64" fmla="*/ 8498 w 10000"/>
              <a:gd name="connsiteY64" fmla="*/ 1163 h 10000"/>
              <a:gd name="connsiteX65" fmla="*/ 8626 w 10000"/>
              <a:gd name="connsiteY65" fmla="*/ 1221 h 10000"/>
              <a:gd name="connsiteX66" fmla="*/ 8690 w 10000"/>
              <a:gd name="connsiteY66" fmla="*/ 1570 h 10000"/>
              <a:gd name="connsiteX67" fmla="*/ 8371 w 10000"/>
              <a:gd name="connsiteY67" fmla="*/ 2791 h 10000"/>
              <a:gd name="connsiteX68" fmla="*/ 7891 w 10000"/>
              <a:gd name="connsiteY68" fmla="*/ 3663 h 10000"/>
              <a:gd name="connsiteX69" fmla="*/ 7923 w 10000"/>
              <a:gd name="connsiteY69" fmla="*/ 4186 h 10000"/>
              <a:gd name="connsiteX70" fmla="*/ 8115 w 10000"/>
              <a:gd name="connsiteY70" fmla="*/ 4302 h 10000"/>
              <a:gd name="connsiteX71" fmla="*/ 8051 w 10000"/>
              <a:gd name="connsiteY71" fmla="*/ 5523 h 10000"/>
              <a:gd name="connsiteX72" fmla="*/ 8019 w 10000"/>
              <a:gd name="connsiteY72" fmla="*/ 7035 h 10000"/>
              <a:gd name="connsiteX73" fmla="*/ 7891 w 10000"/>
              <a:gd name="connsiteY73" fmla="*/ 7384 h 10000"/>
              <a:gd name="connsiteX74" fmla="*/ 7636 w 10000"/>
              <a:gd name="connsiteY74" fmla="*/ 8198 h 10000"/>
              <a:gd name="connsiteX75" fmla="*/ 7476 w 10000"/>
              <a:gd name="connsiteY75" fmla="*/ 8721 h 10000"/>
              <a:gd name="connsiteX76" fmla="*/ 7764 w 10000"/>
              <a:gd name="connsiteY76" fmla="*/ 8837 h 10000"/>
              <a:gd name="connsiteX77" fmla="*/ 8179 w 10000"/>
              <a:gd name="connsiteY77" fmla="*/ 7733 h 10000"/>
              <a:gd name="connsiteX78" fmla="*/ 8403 w 10000"/>
              <a:gd name="connsiteY78" fmla="*/ 7616 h 10000"/>
              <a:gd name="connsiteX79" fmla="*/ 8307 w 10000"/>
              <a:gd name="connsiteY79" fmla="*/ 8547 h 10000"/>
              <a:gd name="connsiteX80" fmla="*/ 8466 w 10000"/>
              <a:gd name="connsiteY80" fmla="*/ 8895 h 10000"/>
              <a:gd name="connsiteX81" fmla="*/ 8530 w 10000"/>
              <a:gd name="connsiteY81" fmla="*/ 8721 h 10000"/>
              <a:gd name="connsiteX82" fmla="*/ 8626 w 10000"/>
              <a:gd name="connsiteY82" fmla="*/ 8605 h 10000"/>
              <a:gd name="connsiteX83" fmla="*/ 8946 w 10000"/>
              <a:gd name="connsiteY83" fmla="*/ 7965 h 10000"/>
              <a:gd name="connsiteX84" fmla="*/ 9425 w 10000"/>
              <a:gd name="connsiteY84" fmla="*/ 8314 h 10000"/>
              <a:gd name="connsiteX85" fmla="*/ 9617 w 10000"/>
              <a:gd name="connsiteY85" fmla="*/ 8488 h 10000"/>
              <a:gd name="connsiteX86" fmla="*/ 9744 w 10000"/>
              <a:gd name="connsiteY86" fmla="*/ 8140 h 10000"/>
              <a:gd name="connsiteX87" fmla="*/ 9649 w 10000"/>
              <a:gd name="connsiteY87" fmla="*/ 7442 h 10000"/>
              <a:gd name="connsiteX88" fmla="*/ 9712 w 10000"/>
              <a:gd name="connsiteY88" fmla="*/ 6919 h 10000"/>
              <a:gd name="connsiteX89" fmla="*/ 9968 w 10000"/>
              <a:gd name="connsiteY89" fmla="*/ 7326 h 10000"/>
              <a:gd name="connsiteX90" fmla="*/ 10000 w 10000"/>
              <a:gd name="connsiteY90" fmla="*/ 7500 h 10000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96 w 10000"/>
              <a:gd name="connsiteY6" fmla="*/ 7881 h 10000"/>
              <a:gd name="connsiteX7" fmla="*/ 288 w 10000"/>
              <a:gd name="connsiteY7" fmla="*/ 9302 h 10000"/>
              <a:gd name="connsiteX8" fmla="*/ 383 w 10000"/>
              <a:gd name="connsiteY8" fmla="*/ 9360 h 10000"/>
              <a:gd name="connsiteX9" fmla="*/ 735 w 10000"/>
              <a:gd name="connsiteY9" fmla="*/ 8721 h 10000"/>
              <a:gd name="connsiteX10" fmla="*/ 1150 w 10000"/>
              <a:gd name="connsiteY10" fmla="*/ 8895 h 10000"/>
              <a:gd name="connsiteX11" fmla="*/ 1597 w 10000"/>
              <a:gd name="connsiteY11" fmla="*/ 10000 h 10000"/>
              <a:gd name="connsiteX12" fmla="*/ 1981 w 10000"/>
              <a:gd name="connsiteY12" fmla="*/ 9942 h 10000"/>
              <a:gd name="connsiteX13" fmla="*/ 2109 w 10000"/>
              <a:gd name="connsiteY13" fmla="*/ 9593 h 10000"/>
              <a:gd name="connsiteX14" fmla="*/ 2300 w 10000"/>
              <a:gd name="connsiteY14" fmla="*/ 9360 h 10000"/>
              <a:gd name="connsiteX15" fmla="*/ 2620 w 10000"/>
              <a:gd name="connsiteY15" fmla="*/ 8547 h 10000"/>
              <a:gd name="connsiteX16" fmla="*/ 2524 w 10000"/>
              <a:gd name="connsiteY16" fmla="*/ 7733 h 10000"/>
              <a:gd name="connsiteX17" fmla="*/ 2780 w 10000"/>
              <a:gd name="connsiteY17" fmla="*/ 7209 h 10000"/>
              <a:gd name="connsiteX18" fmla="*/ 3259 w 10000"/>
              <a:gd name="connsiteY18" fmla="*/ 7209 h 10000"/>
              <a:gd name="connsiteX19" fmla="*/ 3450 w 10000"/>
              <a:gd name="connsiteY19" fmla="*/ 6860 h 10000"/>
              <a:gd name="connsiteX20" fmla="*/ 3323 w 10000"/>
              <a:gd name="connsiteY20" fmla="*/ 6512 h 10000"/>
              <a:gd name="connsiteX21" fmla="*/ 3227 w 10000"/>
              <a:gd name="connsiteY21" fmla="*/ 6163 h 10000"/>
              <a:gd name="connsiteX22" fmla="*/ 2875 w 10000"/>
              <a:gd name="connsiteY22" fmla="*/ 5756 h 10000"/>
              <a:gd name="connsiteX23" fmla="*/ 3067 w 10000"/>
              <a:gd name="connsiteY23" fmla="*/ 5523 h 10000"/>
              <a:gd name="connsiteX24" fmla="*/ 3195 w 10000"/>
              <a:gd name="connsiteY24" fmla="*/ 4767 h 10000"/>
              <a:gd name="connsiteX25" fmla="*/ 3259 w 10000"/>
              <a:gd name="connsiteY25" fmla="*/ 3140 h 10000"/>
              <a:gd name="connsiteX26" fmla="*/ 3227 w 10000"/>
              <a:gd name="connsiteY26" fmla="*/ 2326 h 10000"/>
              <a:gd name="connsiteX27" fmla="*/ 3163 w 10000"/>
              <a:gd name="connsiteY27" fmla="*/ 1977 h 10000"/>
              <a:gd name="connsiteX28" fmla="*/ 2875 w 10000"/>
              <a:gd name="connsiteY28" fmla="*/ 1744 h 10000"/>
              <a:gd name="connsiteX29" fmla="*/ 3419 w 10000"/>
              <a:gd name="connsiteY29" fmla="*/ 814 h 10000"/>
              <a:gd name="connsiteX30" fmla="*/ 3674 w 10000"/>
              <a:gd name="connsiteY30" fmla="*/ 291 h 10000"/>
              <a:gd name="connsiteX31" fmla="*/ 3738 w 10000"/>
              <a:gd name="connsiteY31" fmla="*/ 116 h 10000"/>
              <a:gd name="connsiteX32" fmla="*/ 3994 w 10000"/>
              <a:gd name="connsiteY32" fmla="*/ 0 h 10000"/>
              <a:gd name="connsiteX33" fmla="*/ 3962 w 10000"/>
              <a:gd name="connsiteY33" fmla="*/ 233 h 10000"/>
              <a:gd name="connsiteX34" fmla="*/ 3898 w 10000"/>
              <a:gd name="connsiteY34" fmla="*/ 581 h 10000"/>
              <a:gd name="connsiteX35" fmla="*/ 3994 w 10000"/>
              <a:gd name="connsiteY35" fmla="*/ 930 h 10000"/>
              <a:gd name="connsiteX36" fmla="*/ 4121 w 10000"/>
              <a:gd name="connsiteY36" fmla="*/ 1163 h 10000"/>
              <a:gd name="connsiteX37" fmla="*/ 4249 w 10000"/>
              <a:gd name="connsiteY37" fmla="*/ 1802 h 10000"/>
              <a:gd name="connsiteX38" fmla="*/ 4409 w 10000"/>
              <a:gd name="connsiteY38" fmla="*/ 2907 h 10000"/>
              <a:gd name="connsiteX39" fmla="*/ 4633 w 10000"/>
              <a:gd name="connsiteY39" fmla="*/ 3372 h 10000"/>
              <a:gd name="connsiteX40" fmla="*/ 4824 w 10000"/>
              <a:gd name="connsiteY40" fmla="*/ 2849 h 10000"/>
              <a:gd name="connsiteX41" fmla="*/ 4888 w 10000"/>
              <a:gd name="connsiteY41" fmla="*/ 2674 h 10000"/>
              <a:gd name="connsiteX42" fmla="*/ 5080 w 10000"/>
              <a:gd name="connsiteY42" fmla="*/ 2442 h 10000"/>
              <a:gd name="connsiteX43" fmla="*/ 5399 w 10000"/>
              <a:gd name="connsiteY43" fmla="*/ 1570 h 10000"/>
              <a:gd name="connsiteX44" fmla="*/ 5144 w 10000"/>
              <a:gd name="connsiteY44" fmla="*/ 1105 h 10000"/>
              <a:gd name="connsiteX45" fmla="*/ 4920 w 10000"/>
              <a:gd name="connsiteY45" fmla="*/ 640 h 10000"/>
              <a:gd name="connsiteX46" fmla="*/ 4952 w 10000"/>
              <a:gd name="connsiteY46" fmla="*/ 349 h 10000"/>
              <a:gd name="connsiteX47" fmla="*/ 5559 w 10000"/>
              <a:gd name="connsiteY47" fmla="*/ 465 h 10000"/>
              <a:gd name="connsiteX48" fmla="*/ 5974 w 10000"/>
              <a:gd name="connsiteY48" fmla="*/ 523 h 10000"/>
              <a:gd name="connsiteX49" fmla="*/ 6166 w 10000"/>
              <a:gd name="connsiteY49" fmla="*/ 1977 h 10000"/>
              <a:gd name="connsiteX50" fmla="*/ 6134 w 10000"/>
              <a:gd name="connsiteY50" fmla="*/ 2384 h 10000"/>
              <a:gd name="connsiteX51" fmla="*/ 6006 w 10000"/>
              <a:gd name="connsiteY51" fmla="*/ 2733 h 10000"/>
              <a:gd name="connsiteX52" fmla="*/ 5974 w 10000"/>
              <a:gd name="connsiteY52" fmla="*/ 2907 h 10000"/>
              <a:gd name="connsiteX53" fmla="*/ 6166 w 10000"/>
              <a:gd name="connsiteY53" fmla="*/ 3023 h 10000"/>
              <a:gd name="connsiteX54" fmla="*/ 6230 w 10000"/>
              <a:gd name="connsiteY54" fmla="*/ 2849 h 10000"/>
              <a:gd name="connsiteX55" fmla="*/ 6358 w 10000"/>
              <a:gd name="connsiteY55" fmla="*/ 2558 h 10000"/>
              <a:gd name="connsiteX56" fmla="*/ 6677 w 10000"/>
              <a:gd name="connsiteY56" fmla="*/ 2384 h 10000"/>
              <a:gd name="connsiteX57" fmla="*/ 6869 w 10000"/>
              <a:gd name="connsiteY57" fmla="*/ 2209 h 10000"/>
              <a:gd name="connsiteX58" fmla="*/ 7093 w 10000"/>
              <a:gd name="connsiteY58" fmla="*/ 1337 h 10000"/>
              <a:gd name="connsiteX59" fmla="*/ 7220 w 10000"/>
              <a:gd name="connsiteY59" fmla="*/ 698 h 10000"/>
              <a:gd name="connsiteX60" fmla="*/ 7540 w 10000"/>
              <a:gd name="connsiteY60" fmla="*/ 930 h 10000"/>
              <a:gd name="connsiteX61" fmla="*/ 7987 w 10000"/>
              <a:gd name="connsiteY61" fmla="*/ 2558 h 10000"/>
              <a:gd name="connsiteX62" fmla="*/ 8147 w 10000"/>
              <a:gd name="connsiteY62" fmla="*/ 2616 h 10000"/>
              <a:gd name="connsiteX63" fmla="*/ 8275 w 10000"/>
              <a:gd name="connsiteY63" fmla="*/ 1802 h 10000"/>
              <a:gd name="connsiteX64" fmla="*/ 8498 w 10000"/>
              <a:gd name="connsiteY64" fmla="*/ 1163 h 10000"/>
              <a:gd name="connsiteX65" fmla="*/ 8626 w 10000"/>
              <a:gd name="connsiteY65" fmla="*/ 1221 h 10000"/>
              <a:gd name="connsiteX66" fmla="*/ 8690 w 10000"/>
              <a:gd name="connsiteY66" fmla="*/ 1570 h 10000"/>
              <a:gd name="connsiteX67" fmla="*/ 8371 w 10000"/>
              <a:gd name="connsiteY67" fmla="*/ 2791 h 10000"/>
              <a:gd name="connsiteX68" fmla="*/ 7891 w 10000"/>
              <a:gd name="connsiteY68" fmla="*/ 3663 h 10000"/>
              <a:gd name="connsiteX69" fmla="*/ 7923 w 10000"/>
              <a:gd name="connsiteY69" fmla="*/ 4186 h 10000"/>
              <a:gd name="connsiteX70" fmla="*/ 8115 w 10000"/>
              <a:gd name="connsiteY70" fmla="*/ 4302 h 10000"/>
              <a:gd name="connsiteX71" fmla="*/ 8051 w 10000"/>
              <a:gd name="connsiteY71" fmla="*/ 5523 h 10000"/>
              <a:gd name="connsiteX72" fmla="*/ 8019 w 10000"/>
              <a:gd name="connsiteY72" fmla="*/ 7035 h 10000"/>
              <a:gd name="connsiteX73" fmla="*/ 7891 w 10000"/>
              <a:gd name="connsiteY73" fmla="*/ 7384 h 10000"/>
              <a:gd name="connsiteX74" fmla="*/ 7636 w 10000"/>
              <a:gd name="connsiteY74" fmla="*/ 8198 h 10000"/>
              <a:gd name="connsiteX75" fmla="*/ 7476 w 10000"/>
              <a:gd name="connsiteY75" fmla="*/ 8721 h 10000"/>
              <a:gd name="connsiteX76" fmla="*/ 7764 w 10000"/>
              <a:gd name="connsiteY76" fmla="*/ 8837 h 10000"/>
              <a:gd name="connsiteX77" fmla="*/ 8179 w 10000"/>
              <a:gd name="connsiteY77" fmla="*/ 7733 h 10000"/>
              <a:gd name="connsiteX78" fmla="*/ 8403 w 10000"/>
              <a:gd name="connsiteY78" fmla="*/ 7616 h 10000"/>
              <a:gd name="connsiteX79" fmla="*/ 8307 w 10000"/>
              <a:gd name="connsiteY79" fmla="*/ 8547 h 10000"/>
              <a:gd name="connsiteX80" fmla="*/ 8466 w 10000"/>
              <a:gd name="connsiteY80" fmla="*/ 8895 h 10000"/>
              <a:gd name="connsiteX81" fmla="*/ 8530 w 10000"/>
              <a:gd name="connsiteY81" fmla="*/ 8721 h 10000"/>
              <a:gd name="connsiteX82" fmla="*/ 8626 w 10000"/>
              <a:gd name="connsiteY82" fmla="*/ 8605 h 10000"/>
              <a:gd name="connsiteX83" fmla="*/ 8946 w 10000"/>
              <a:gd name="connsiteY83" fmla="*/ 7965 h 10000"/>
              <a:gd name="connsiteX84" fmla="*/ 9425 w 10000"/>
              <a:gd name="connsiteY84" fmla="*/ 8314 h 10000"/>
              <a:gd name="connsiteX85" fmla="*/ 9617 w 10000"/>
              <a:gd name="connsiteY85" fmla="*/ 8488 h 10000"/>
              <a:gd name="connsiteX86" fmla="*/ 9744 w 10000"/>
              <a:gd name="connsiteY86" fmla="*/ 8140 h 10000"/>
              <a:gd name="connsiteX87" fmla="*/ 9649 w 10000"/>
              <a:gd name="connsiteY87" fmla="*/ 7442 h 10000"/>
              <a:gd name="connsiteX88" fmla="*/ 9712 w 10000"/>
              <a:gd name="connsiteY88" fmla="*/ 6919 h 10000"/>
              <a:gd name="connsiteX89" fmla="*/ 9968 w 10000"/>
              <a:gd name="connsiteY89" fmla="*/ 7326 h 10000"/>
              <a:gd name="connsiteX90" fmla="*/ 10000 w 10000"/>
              <a:gd name="connsiteY90" fmla="*/ 7500 h 10000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96 w 10000"/>
              <a:gd name="connsiteY6" fmla="*/ 7881 h 10000"/>
              <a:gd name="connsiteX7" fmla="*/ 268 w 10000"/>
              <a:gd name="connsiteY7" fmla="*/ 9493 h 10000"/>
              <a:gd name="connsiteX8" fmla="*/ 383 w 10000"/>
              <a:gd name="connsiteY8" fmla="*/ 9360 h 10000"/>
              <a:gd name="connsiteX9" fmla="*/ 735 w 10000"/>
              <a:gd name="connsiteY9" fmla="*/ 8721 h 10000"/>
              <a:gd name="connsiteX10" fmla="*/ 1150 w 10000"/>
              <a:gd name="connsiteY10" fmla="*/ 8895 h 10000"/>
              <a:gd name="connsiteX11" fmla="*/ 1597 w 10000"/>
              <a:gd name="connsiteY11" fmla="*/ 10000 h 10000"/>
              <a:gd name="connsiteX12" fmla="*/ 1981 w 10000"/>
              <a:gd name="connsiteY12" fmla="*/ 9942 h 10000"/>
              <a:gd name="connsiteX13" fmla="*/ 2109 w 10000"/>
              <a:gd name="connsiteY13" fmla="*/ 9593 h 10000"/>
              <a:gd name="connsiteX14" fmla="*/ 2300 w 10000"/>
              <a:gd name="connsiteY14" fmla="*/ 9360 h 10000"/>
              <a:gd name="connsiteX15" fmla="*/ 2620 w 10000"/>
              <a:gd name="connsiteY15" fmla="*/ 8547 h 10000"/>
              <a:gd name="connsiteX16" fmla="*/ 2524 w 10000"/>
              <a:gd name="connsiteY16" fmla="*/ 7733 h 10000"/>
              <a:gd name="connsiteX17" fmla="*/ 2780 w 10000"/>
              <a:gd name="connsiteY17" fmla="*/ 7209 h 10000"/>
              <a:gd name="connsiteX18" fmla="*/ 3259 w 10000"/>
              <a:gd name="connsiteY18" fmla="*/ 7209 h 10000"/>
              <a:gd name="connsiteX19" fmla="*/ 3450 w 10000"/>
              <a:gd name="connsiteY19" fmla="*/ 6860 h 10000"/>
              <a:gd name="connsiteX20" fmla="*/ 3323 w 10000"/>
              <a:gd name="connsiteY20" fmla="*/ 6512 h 10000"/>
              <a:gd name="connsiteX21" fmla="*/ 3227 w 10000"/>
              <a:gd name="connsiteY21" fmla="*/ 6163 h 10000"/>
              <a:gd name="connsiteX22" fmla="*/ 2875 w 10000"/>
              <a:gd name="connsiteY22" fmla="*/ 5756 h 10000"/>
              <a:gd name="connsiteX23" fmla="*/ 3067 w 10000"/>
              <a:gd name="connsiteY23" fmla="*/ 5523 h 10000"/>
              <a:gd name="connsiteX24" fmla="*/ 3195 w 10000"/>
              <a:gd name="connsiteY24" fmla="*/ 4767 h 10000"/>
              <a:gd name="connsiteX25" fmla="*/ 3259 w 10000"/>
              <a:gd name="connsiteY25" fmla="*/ 3140 h 10000"/>
              <a:gd name="connsiteX26" fmla="*/ 3227 w 10000"/>
              <a:gd name="connsiteY26" fmla="*/ 2326 h 10000"/>
              <a:gd name="connsiteX27" fmla="*/ 3163 w 10000"/>
              <a:gd name="connsiteY27" fmla="*/ 1977 h 10000"/>
              <a:gd name="connsiteX28" fmla="*/ 2875 w 10000"/>
              <a:gd name="connsiteY28" fmla="*/ 1744 h 10000"/>
              <a:gd name="connsiteX29" fmla="*/ 3419 w 10000"/>
              <a:gd name="connsiteY29" fmla="*/ 814 h 10000"/>
              <a:gd name="connsiteX30" fmla="*/ 3674 w 10000"/>
              <a:gd name="connsiteY30" fmla="*/ 291 h 10000"/>
              <a:gd name="connsiteX31" fmla="*/ 3738 w 10000"/>
              <a:gd name="connsiteY31" fmla="*/ 116 h 10000"/>
              <a:gd name="connsiteX32" fmla="*/ 3994 w 10000"/>
              <a:gd name="connsiteY32" fmla="*/ 0 h 10000"/>
              <a:gd name="connsiteX33" fmla="*/ 3962 w 10000"/>
              <a:gd name="connsiteY33" fmla="*/ 233 h 10000"/>
              <a:gd name="connsiteX34" fmla="*/ 3898 w 10000"/>
              <a:gd name="connsiteY34" fmla="*/ 581 h 10000"/>
              <a:gd name="connsiteX35" fmla="*/ 3994 w 10000"/>
              <a:gd name="connsiteY35" fmla="*/ 930 h 10000"/>
              <a:gd name="connsiteX36" fmla="*/ 4121 w 10000"/>
              <a:gd name="connsiteY36" fmla="*/ 1163 h 10000"/>
              <a:gd name="connsiteX37" fmla="*/ 4249 w 10000"/>
              <a:gd name="connsiteY37" fmla="*/ 1802 h 10000"/>
              <a:gd name="connsiteX38" fmla="*/ 4409 w 10000"/>
              <a:gd name="connsiteY38" fmla="*/ 2907 h 10000"/>
              <a:gd name="connsiteX39" fmla="*/ 4633 w 10000"/>
              <a:gd name="connsiteY39" fmla="*/ 3372 h 10000"/>
              <a:gd name="connsiteX40" fmla="*/ 4824 w 10000"/>
              <a:gd name="connsiteY40" fmla="*/ 2849 h 10000"/>
              <a:gd name="connsiteX41" fmla="*/ 4888 w 10000"/>
              <a:gd name="connsiteY41" fmla="*/ 2674 h 10000"/>
              <a:gd name="connsiteX42" fmla="*/ 5080 w 10000"/>
              <a:gd name="connsiteY42" fmla="*/ 2442 h 10000"/>
              <a:gd name="connsiteX43" fmla="*/ 5399 w 10000"/>
              <a:gd name="connsiteY43" fmla="*/ 1570 h 10000"/>
              <a:gd name="connsiteX44" fmla="*/ 5144 w 10000"/>
              <a:gd name="connsiteY44" fmla="*/ 1105 h 10000"/>
              <a:gd name="connsiteX45" fmla="*/ 4920 w 10000"/>
              <a:gd name="connsiteY45" fmla="*/ 640 h 10000"/>
              <a:gd name="connsiteX46" fmla="*/ 4952 w 10000"/>
              <a:gd name="connsiteY46" fmla="*/ 349 h 10000"/>
              <a:gd name="connsiteX47" fmla="*/ 5559 w 10000"/>
              <a:gd name="connsiteY47" fmla="*/ 465 h 10000"/>
              <a:gd name="connsiteX48" fmla="*/ 5974 w 10000"/>
              <a:gd name="connsiteY48" fmla="*/ 523 h 10000"/>
              <a:gd name="connsiteX49" fmla="*/ 6166 w 10000"/>
              <a:gd name="connsiteY49" fmla="*/ 1977 h 10000"/>
              <a:gd name="connsiteX50" fmla="*/ 6134 w 10000"/>
              <a:gd name="connsiteY50" fmla="*/ 2384 h 10000"/>
              <a:gd name="connsiteX51" fmla="*/ 6006 w 10000"/>
              <a:gd name="connsiteY51" fmla="*/ 2733 h 10000"/>
              <a:gd name="connsiteX52" fmla="*/ 5974 w 10000"/>
              <a:gd name="connsiteY52" fmla="*/ 2907 h 10000"/>
              <a:gd name="connsiteX53" fmla="*/ 6166 w 10000"/>
              <a:gd name="connsiteY53" fmla="*/ 3023 h 10000"/>
              <a:gd name="connsiteX54" fmla="*/ 6230 w 10000"/>
              <a:gd name="connsiteY54" fmla="*/ 2849 h 10000"/>
              <a:gd name="connsiteX55" fmla="*/ 6358 w 10000"/>
              <a:gd name="connsiteY55" fmla="*/ 2558 h 10000"/>
              <a:gd name="connsiteX56" fmla="*/ 6677 w 10000"/>
              <a:gd name="connsiteY56" fmla="*/ 2384 h 10000"/>
              <a:gd name="connsiteX57" fmla="*/ 6869 w 10000"/>
              <a:gd name="connsiteY57" fmla="*/ 2209 h 10000"/>
              <a:gd name="connsiteX58" fmla="*/ 7093 w 10000"/>
              <a:gd name="connsiteY58" fmla="*/ 1337 h 10000"/>
              <a:gd name="connsiteX59" fmla="*/ 7220 w 10000"/>
              <a:gd name="connsiteY59" fmla="*/ 698 h 10000"/>
              <a:gd name="connsiteX60" fmla="*/ 7540 w 10000"/>
              <a:gd name="connsiteY60" fmla="*/ 930 h 10000"/>
              <a:gd name="connsiteX61" fmla="*/ 7987 w 10000"/>
              <a:gd name="connsiteY61" fmla="*/ 2558 h 10000"/>
              <a:gd name="connsiteX62" fmla="*/ 8147 w 10000"/>
              <a:gd name="connsiteY62" fmla="*/ 2616 h 10000"/>
              <a:gd name="connsiteX63" fmla="*/ 8275 w 10000"/>
              <a:gd name="connsiteY63" fmla="*/ 1802 h 10000"/>
              <a:gd name="connsiteX64" fmla="*/ 8498 w 10000"/>
              <a:gd name="connsiteY64" fmla="*/ 1163 h 10000"/>
              <a:gd name="connsiteX65" fmla="*/ 8626 w 10000"/>
              <a:gd name="connsiteY65" fmla="*/ 1221 h 10000"/>
              <a:gd name="connsiteX66" fmla="*/ 8690 w 10000"/>
              <a:gd name="connsiteY66" fmla="*/ 1570 h 10000"/>
              <a:gd name="connsiteX67" fmla="*/ 8371 w 10000"/>
              <a:gd name="connsiteY67" fmla="*/ 2791 h 10000"/>
              <a:gd name="connsiteX68" fmla="*/ 7891 w 10000"/>
              <a:gd name="connsiteY68" fmla="*/ 3663 h 10000"/>
              <a:gd name="connsiteX69" fmla="*/ 7923 w 10000"/>
              <a:gd name="connsiteY69" fmla="*/ 4186 h 10000"/>
              <a:gd name="connsiteX70" fmla="*/ 8115 w 10000"/>
              <a:gd name="connsiteY70" fmla="*/ 4302 h 10000"/>
              <a:gd name="connsiteX71" fmla="*/ 8051 w 10000"/>
              <a:gd name="connsiteY71" fmla="*/ 5523 h 10000"/>
              <a:gd name="connsiteX72" fmla="*/ 8019 w 10000"/>
              <a:gd name="connsiteY72" fmla="*/ 7035 h 10000"/>
              <a:gd name="connsiteX73" fmla="*/ 7891 w 10000"/>
              <a:gd name="connsiteY73" fmla="*/ 7384 h 10000"/>
              <a:gd name="connsiteX74" fmla="*/ 7636 w 10000"/>
              <a:gd name="connsiteY74" fmla="*/ 8198 h 10000"/>
              <a:gd name="connsiteX75" fmla="*/ 7476 w 10000"/>
              <a:gd name="connsiteY75" fmla="*/ 8721 h 10000"/>
              <a:gd name="connsiteX76" fmla="*/ 7764 w 10000"/>
              <a:gd name="connsiteY76" fmla="*/ 8837 h 10000"/>
              <a:gd name="connsiteX77" fmla="*/ 8179 w 10000"/>
              <a:gd name="connsiteY77" fmla="*/ 7733 h 10000"/>
              <a:gd name="connsiteX78" fmla="*/ 8403 w 10000"/>
              <a:gd name="connsiteY78" fmla="*/ 7616 h 10000"/>
              <a:gd name="connsiteX79" fmla="*/ 8307 w 10000"/>
              <a:gd name="connsiteY79" fmla="*/ 8547 h 10000"/>
              <a:gd name="connsiteX80" fmla="*/ 8466 w 10000"/>
              <a:gd name="connsiteY80" fmla="*/ 8895 h 10000"/>
              <a:gd name="connsiteX81" fmla="*/ 8530 w 10000"/>
              <a:gd name="connsiteY81" fmla="*/ 8721 h 10000"/>
              <a:gd name="connsiteX82" fmla="*/ 8626 w 10000"/>
              <a:gd name="connsiteY82" fmla="*/ 8605 h 10000"/>
              <a:gd name="connsiteX83" fmla="*/ 8946 w 10000"/>
              <a:gd name="connsiteY83" fmla="*/ 7965 h 10000"/>
              <a:gd name="connsiteX84" fmla="*/ 9425 w 10000"/>
              <a:gd name="connsiteY84" fmla="*/ 8314 h 10000"/>
              <a:gd name="connsiteX85" fmla="*/ 9617 w 10000"/>
              <a:gd name="connsiteY85" fmla="*/ 8488 h 10000"/>
              <a:gd name="connsiteX86" fmla="*/ 9744 w 10000"/>
              <a:gd name="connsiteY86" fmla="*/ 8140 h 10000"/>
              <a:gd name="connsiteX87" fmla="*/ 9649 w 10000"/>
              <a:gd name="connsiteY87" fmla="*/ 7442 h 10000"/>
              <a:gd name="connsiteX88" fmla="*/ 9712 w 10000"/>
              <a:gd name="connsiteY88" fmla="*/ 6919 h 10000"/>
              <a:gd name="connsiteX89" fmla="*/ 9968 w 10000"/>
              <a:gd name="connsiteY89" fmla="*/ 7326 h 10000"/>
              <a:gd name="connsiteX90" fmla="*/ 10000 w 10000"/>
              <a:gd name="connsiteY90" fmla="*/ 7500 h 10000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96 w 10000"/>
              <a:gd name="connsiteY6" fmla="*/ 7881 h 10000"/>
              <a:gd name="connsiteX7" fmla="*/ 268 w 10000"/>
              <a:gd name="connsiteY7" fmla="*/ 9493 h 10000"/>
              <a:gd name="connsiteX8" fmla="*/ 465 w 10000"/>
              <a:gd name="connsiteY8" fmla="*/ 9379 h 10000"/>
              <a:gd name="connsiteX9" fmla="*/ 735 w 10000"/>
              <a:gd name="connsiteY9" fmla="*/ 8721 h 10000"/>
              <a:gd name="connsiteX10" fmla="*/ 1150 w 10000"/>
              <a:gd name="connsiteY10" fmla="*/ 8895 h 10000"/>
              <a:gd name="connsiteX11" fmla="*/ 1597 w 10000"/>
              <a:gd name="connsiteY11" fmla="*/ 10000 h 10000"/>
              <a:gd name="connsiteX12" fmla="*/ 1981 w 10000"/>
              <a:gd name="connsiteY12" fmla="*/ 9942 h 10000"/>
              <a:gd name="connsiteX13" fmla="*/ 2109 w 10000"/>
              <a:gd name="connsiteY13" fmla="*/ 9593 h 10000"/>
              <a:gd name="connsiteX14" fmla="*/ 2300 w 10000"/>
              <a:gd name="connsiteY14" fmla="*/ 9360 h 10000"/>
              <a:gd name="connsiteX15" fmla="*/ 2620 w 10000"/>
              <a:gd name="connsiteY15" fmla="*/ 8547 h 10000"/>
              <a:gd name="connsiteX16" fmla="*/ 2524 w 10000"/>
              <a:gd name="connsiteY16" fmla="*/ 7733 h 10000"/>
              <a:gd name="connsiteX17" fmla="*/ 2780 w 10000"/>
              <a:gd name="connsiteY17" fmla="*/ 7209 h 10000"/>
              <a:gd name="connsiteX18" fmla="*/ 3259 w 10000"/>
              <a:gd name="connsiteY18" fmla="*/ 7209 h 10000"/>
              <a:gd name="connsiteX19" fmla="*/ 3450 w 10000"/>
              <a:gd name="connsiteY19" fmla="*/ 6860 h 10000"/>
              <a:gd name="connsiteX20" fmla="*/ 3323 w 10000"/>
              <a:gd name="connsiteY20" fmla="*/ 6512 h 10000"/>
              <a:gd name="connsiteX21" fmla="*/ 3227 w 10000"/>
              <a:gd name="connsiteY21" fmla="*/ 6163 h 10000"/>
              <a:gd name="connsiteX22" fmla="*/ 2875 w 10000"/>
              <a:gd name="connsiteY22" fmla="*/ 5756 h 10000"/>
              <a:gd name="connsiteX23" fmla="*/ 3067 w 10000"/>
              <a:gd name="connsiteY23" fmla="*/ 5523 h 10000"/>
              <a:gd name="connsiteX24" fmla="*/ 3195 w 10000"/>
              <a:gd name="connsiteY24" fmla="*/ 4767 h 10000"/>
              <a:gd name="connsiteX25" fmla="*/ 3259 w 10000"/>
              <a:gd name="connsiteY25" fmla="*/ 3140 h 10000"/>
              <a:gd name="connsiteX26" fmla="*/ 3227 w 10000"/>
              <a:gd name="connsiteY26" fmla="*/ 2326 h 10000"/>
              <a:gd name="connsiteX27" fmla="*/ 3163 w 10000"/>
              <a:gd name="connsiteY27" fmla="*/ 1977 h 10000"/>
              <a:gd name="connsiteX28" fmla="*/ 2875 w 10000"/>
              <a:gd name="connsiteY28" fmla="*/ 1744 h 10000"/>
              <a:gd name="connsiteX29" fmla="*/ 3419 w 10000"/>
              <a:gd name="connsiteY29" fmla="*/ 814 h 10000"/>
              <a:gd name="connsiteX30" fmla="*/ 3674 w 10000"/>
              <a:gd name="connsiteY30" fmla="*/ 291 h 10000"/>
              <a:gd name="connsiteX31" fmla="*/ 3738 w 10000"/>
              <a:gd name="connsiteY31" fmla="*/ 116 h 10000"/>
              <a:gd name="connsiteX32" fmla="*/ 3994 w 10000"/>
              <a:gd name="connsiteY32" fmla="*/ 0 h 10000"/>
              <a:gd name="connsiteX33" fmla="*/ 3962 w 10000"/>
              <a:gd name="connsiteY33" fmla="*/ 233 h 10000"/>
              <a:gd name="connsiteX34" fmla="*/ 3898 w 10000"/>
              <a:gd name="connsiteY34" fmla="*/ 581 h 10000"/>
              <a:gd name="connsiteX35" fmla="*/ 3994 w 10000"/>
              <a:gd name="connsiteY35" fmla="*/ 930 h 10000"/>
              <a:gd name="connsiteX36" fmla="*/ 4121 w 10000"/>
              <a:gd name="connsiteY36" fmla="*/ 1163 h 10000"/>
              <a:gd name="connsiteX37" fmla="*/ 4249 w 10000"/>
              <a:gd name="connsiteY37" fmla="*/ 1802 h 10000"/>
              <a:gd name="connsiteX38" fmla="*/ 4409 w 10000"/>
              <a:gd name="connsiteY38" fmla="*/ 2907 h 10000"/>
              <a:gd name="connsiteX39" fmla="*/ 4633 w 10000"/>
              <a:gd name="connsiteY39" fmla="*/ 3372 h 10000"/>
              <a:gd name="connsiteX40" fmla="*/ 4824 w 10000"/>
              <a:gd name="connsiteY40" fmla="*/ 2849 h 10000"/>
              <a:gd name="connsiteX41" fmla="*/ 4888 w 10000"/>
              <a:gd name="connsiteY41" fmla="*/ 2674 h 10000"/>
              <a:gd name="connsiteX42" fmla="*/ 5080 w 10000"/>
              <a:gd name="connsiteY42" fmla="*/ 2442 h 10000"/>
              <a:gd name="connsiteX43" fmla="*/ 5399 w 10000"/>
              <a:gd name="connsiteY43" fmla="*/ 1570 h 10000"/>
              <a:gd name="connsiteX44" fmla="*/ 5144 w 10000"/>
              <a:gd name="connsiteY44" fmla="*/ 1105 h 10000"/>
              <a:gd name="connsiteX45" fmla="*/ 4920 w 10000"/>
              <a:gd name="connsiteY45" fmla="*/ 640 h 10000"/>
              <a:gd name="connsiteX46" fmla="*/ 4952 w 10000"/>
              <a:gd name="connsiteY46" fmla="*/ 349 h 10000"/>
              <a:gd name="connsiteX47" fmla="*/ 5559 w 10000"/>
              <a:gd name="connsiteY47" fmla="*/ 465 h 10000"/>
              <a:gd name="connsiteX48" fmla="*/ 5974 w 10000"/>
              <a:gd name="connsiteY48" fmla="*/ 523 h 10000"/>
              <a:gd name="connsiteX49" fmla="*/ 6166 w 10000"/>
              <a:gd name="connsiteY49" fmla="*/ 1977 h 10000"/>
              <a:gd name="connsiteX50" fmla="*/ 6134 w 10000"/>
              <a:gd name="connsiteY50" fmla="*/ 2384 h 10000"/>
              <a:gd name="connsiteX51" fmla="*/ 6006 w 10000"/>
              <a:gd name="connsiteY51" fmla="*/ 2733 h 10000"/>
              <a:gd name="connsiteX52" fmla="*/ 5974 w 10000"/>
              <a:gd name="connsiteY52" fmla="*/ 2907 h 10000"/>
              <a:gd name="connsiteX53" fmla="*/ 6166 w 10000"/>
              <a:gd name="connsiteY53" fmla="*/ 3023 h 10000"/>
              <a:gd name="connsiteX54" fmla="*/ 6230 w 10000"/>
              <a:gd name="connsiteY54" fmla="*/ 2849 h 10000"/>
              <a:gd name="connsiteX55" fmla="*/ 6358 w 10000"/>
              <a:gd name="connsiteY55" fmla="*/ 2558 h 10000"/>
              <a:gd name="connsiteX56" fmla="*/ 6677 w 10000"/>
              <a:gd name="connsiteY56" fmla="*/ 2384 h 10000"/>
              <a:gd name="connsiteX57" fmla="*/ 6869 w 10000"/>
              <a:gd name="connsiteY57" fmla="*/ 2209 h 10000"/>
              <a:gd name="connsiteX58" fmla="*/ 7093 w 10000"/>
              <a:gd name="connsiteY58" fmla="*/ 1337 h 10000"/>
              <a:gd name="connsiteX59" fmla="*/ 7220 w 10000"/>
              <a:gd name="connsiteY59" fmla="*/ 698 h 10000"/>
              <a:gd name="connsiteX60" fmla="*/ 7540 w 10000"/>
              <a:gd name="connsiteY60" fmla="*/ 930 h 10000"/>
              <a:gd name="connsiteX61" fmla="*/ 7987 w 10000"/>
              <a:gd name="connsiteY61" fmla="*/ 2558 h 10000"/>
              <a:gd name="connsiteX62" fmla="*/ 8147 w 10000"/>
              <a:gd name="connsiteY62" fmla="*/ 2616 h 10000"/>
              <a:gd name="connsiteX63" fmla="*/ 8275 w 10000"/>
              <a:gd name="connsiteY63" fmla="*/ 1802 h 10000"/>
              <a:gd name="connsiteX64" fmla="*/ 8498 w 10000"/>
              <a:gd name="connsiteY64" fmla="*/ 1163 h 10000"/>
              <a:gd name="connsiteX65" fmla="*/ 8626 w 10000"/>
              <a:gd name="connsiteY65" fmla="*/ 1221 h 10000"/>
              <a:gd name="connsiteX66" fmla="*/ 8690 w 10000"/>
              <a:gd name="connsiteY66" fmla="*/ 1570 h 10000"/>
              <a:gd name="connsiteX67" fmla="*/ 8371 w 10000"/>
              <a:gd name="connsiteY67" fmla="*/ 2791 h 10000"/>
              <a:gd name="connsiteX68" fmla="*/ 7891 w 10000"/>
              <a:gd name="connsiteY68" fmla="*/ 3663 h 10000"/>
              <a:gd name="connsiteX69" fmla="*/ 7923 w 10000"/>
              <a:gd name="connsiteY69" fmla="*/ 4186 h 10000"/>
              <a:gd name="connsiteX70" fmla="*/ 8115 w 10000"/>
              <a:gd name="connsiteY70" fmla="*/ 4302 h 10000"/>
              <a:gd name="connsiteX71" fmla="*/ 8051 w 10000"/>
              <a:gd name="connsiteY71" fmla="*/ 5523 h 10000"/>
              <a:gd name="connsiteX72" fmla="*/ 8019 w 10000"/>
              <a:gd name="connsiteY72" fmla="*/ 7035 h 10000"/>
              <a:gd name="connsiteX73" fmla="*/ 7891 w 10000"/>
              <a:gd name="connsiteY73" fmla="*/ 7384 h 10000"/>
              <a:gd name="connsiteX74" fmla="*/ 7636 w 10000"/>
              <a:gd name="connsiteY74" fmla="*/ 8198 h 10000"/>
              <a:gd name="connsiteX75" fmla="*/ 7476 w 10000"/>
              <a:gd name="connsiteY75" fmla="*/ 8721 h 10000"/>
              <a:gd name="connsiteX76" fmla="*/ 7764 w 10000"/>
              <a:gd name="connsiteY76" fmla="*/ 8837 h 10000"/>
              <a:gd name="connsiteX77" fmla="*/ 8179 w 10000"/>
              <a:gd name="connsiteY77" fmla="*/ 7733 h 10000"/>
              <a:gd name="connsiteX78" fmla="*/ 8403 w 10000"/>
              <a:gd name="connsiteY78" fmla="*/ 7616 h 10000"/>
              <a:gd name="connsiteX79" fmla="*/ 8307 w 10000"/>
              <a:gd name="connsiteY79" fmla="*/ 8547 h 10000"/>
              <a:gd name="connsiteX80" fmla="*/ 8466 w 10000"/>
              <a:gd name="connsiteY80" fmla="*/ 8895 h 10000"/>
              <a:gd name="connsiteX81" fmla="*/ 8530 w 10000"/>
              <a:gd name="connsiteY81" fmla="*/ 8721 h 10000"/>
              <a:gd name="connsiteX82" fmla="*/ 8626 w 10000"/>
              <a:gd name="connsiteY82" fmla="*/ 8605 h 10000"/>
              <a:gd name="connsiteX83" fmla="*/ 8946 w 10000"/>
              <a:gd name="connsiteY83" fmla="*/ 7965 h 10000"/>
              <a:gd name="connsiteX84" fmla="*/ 9425 w 10000"/>
              <a:gd name="connsiteY84" fmla="*/ 8314 h 10000"/>
              <a:gd name="connsiteX85" fmla="*/ 9617 w 10000"/>
              <a:gd name="connsiteY85" fmla="*/ 8488 h 10000"/>
              <a:gd name="connsiteX86" fmla="*/ 9744 w 10000"/>
              <a:gd name="connsiteY86" fmla="*/ 8140 h 10000"/>
              <a:gd name="connsiteX87" fmla="*/ 9649 w 10000"/>
              <a:gd name="connsiteY87" fmla="*/ 7442 h 10000"/>
              <a:gd name="connsiteX88" fmla="*/ 9712 w 10000"/>
              <a:gd name="connsiteY88" fmla="*/ 6919 h 10000"/>
              <a:gd name="connsiteX89" fmla="*/ 9968 w 10000"/>
              <a:gd name="connsiteY89" fmla="*/ 7326 h 10000"/>
              <a:gd name="connsiteX90" fmla="*/ 10000 w 10000"/>
              <a:gd name="connsiteY90" fmla="*/ 7500 h 10000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96 w 10000"/>
              <a:gd name="connsiteY6" fmla="*/ 7881 h 10000"/>
              <a:gd name="connsiteX7" fmla="*/ 268 w 10000"/>
              <a:gd name="connsiteY7" fmla="*/ 9493 h 10000"/>
              <a:gd name="connsiteX8" fmla="*/ 465 w 10000"/>
              <a:gd name="connsiteY8" fmla="*/ 9379 h 10000"/>
              <a:gd name="connsiteX9" fmla="*/ 657 w 10000"/>
              <a:gd name="connsiteY9" fmla="*/ 8854 h 10000"/>
              <a:gd name="connsiteX10" fmla="*/ 735 w 10000"/>
              <a:gd name="connsiteY10" fmla="*/ 8721 h 10000"/>
              <a:gd name="connsiteX11" fmla="*/ 1150 w 10000"/>
              <a:gd name="connsiteY11" fmla="*/ 8895 h 10000"/>
              <a:gd name="connsiteX12" fmla="*/ 1597 w 10000"/>
              <a:gd name="connsiteY12" fmla="*/ 10000 h 10000"/>
              <a:gd name="connsiteX13" fmla="*/ 1981 w 10000"/>
              <a:gd name="connsiteY13" fmla="*/ 9942 h 10000"/>
              <a:gd name="connsiteX14" fmla="*/ 2109 w 10000"/>
              <a:gd name="connsiteY14" fmla="*/ 9593 h 10000"/>
              <a:gd name="connsiteX15" fmla="*/ 2300 w 10000"/>
              <a:gd name="connsiteY15" fmla="*/ 9360 h 10000"/>
              <a:gd name="connsiteX16" fmla="*/ 2620 w 10000"/>
              <a:gd name="connsiteY16" fmla="*/ 8547 h 10000"/>
              <a:gd name="connsiteX17" fmla="*/ 2524 w 10000"/>
              <a:gd name="connsiteY17" fmla="*/ 7733 h 10000"/>
              <a:gd name="connsiteX18" fmla="*/ 2780 w 10000"/>
              <a:gd name="connsiteY18" fmla="*/ 7209 h 10000"/>
              <a:gd name="connsiteX19" fmla="*/ 3259 w 10000"/>
              <a:gd name="connsiteY19" fmla="*/ 7209 h 10000"/>
              <a:gd name="connsiteX20" fmla="*/ 3450 w 10000"/>
              <a:gd name="connsiteY20" fmla="*/ 6860 h 10000"/>
              <a:gd name="connsiteX21" fmla="*/ 3323 w 10000"/>
              <a:gd name="connsiteY21" fmla="*/ 6512 h 10000"/>
              <a:gd name="connsiteX22" fmla="*/ 3227 w 10000"/>
              <a:gd name="connsiteY22" fmla="*/ 6163 h 10000"/>
              <a:gd name="connsiteX23" fmla="*/ 2875 w 10000"/>
              <a:gd name="connsiteY23" fmla="*/ 5756 h 10000"/>
              <a:gd name="connsiteX24" fmla="*/ 3067 w 10000"/>
              <a:gd name="connsiteY24" fmla="*/ 5523 h 10000"/>
              <a:gd name="connsiteX25" fmla="*/ 3195 w 10000"/>
              <a:gd name="connsiteY25" fmla="*/ 4767 h 10000"/>
              <a:gd name="connsiteX26" fmla="*/ 3259 w 10000"/>
              <a:gd name="connsiteY26" fmla="*/ 3140 h 10000"/>
              <a:gd name="connsiteX27" fmla="*/ 3227 w 10000"/>
              <a:gd name="connsiteY27" fmla="*/ 2326 h 10000"/>
              <a:gd name="connsiteX28" fmla="*/ 3163 w 10000"/>
              <a:gd name="connsiteY28" fmla="*/ 1977 h 10000"/>
              <a:gd name="connsiteX29" fmla="*/ 2875 w 10000"/>
              <a:gd name="connsiteY29" fmla="*/ 1744 h 10000"/>
              <a:gd name="connsiteX30" fmla="*/ 3419 w 10000"/>
              <a:gd name="connsiteY30" fmla="*/ 814 h 10000"/>
              <a:gd name="connsiteX31" fmla="*/ 3674 w 10000"/>
              <a:gd name="connsiteY31" fmla="*/ 291 h 10000"/>
              <a:gd name="connsiteX32" fmla="*/ 3738 w 10000"/>
              <a:gd name="connsiteY32" fmla="*/ 116 h 10000"/>
              <a:gd name="connsiteX33" fmla="*/ 3994 w 10000"/>
              <a:gd name="connsiteY33" fmla="*/ 0 h 10000"/>
              <a:gd name="connsiteX34" fmla="*/ 3962 w 10000"/>
              <a:gd name="connsiteY34" fmla="*/ 233 h 10000"/>
              <a:gd name="connsiteX35" fmla="*/ 3898 w 10000"/>
              <a:gd name="connsiteY35" fmla="*/ 581 h 10000"/>
              <a:gd name="connsiteX36" fmla="*/ 3994 w 10000"/>
              <a:gd name="connsiteY36" fmla="*/ 930 h 10000"/>
              <a:gd name="connsiteX37" fmla="*/ 4121 w 10000"/>
              <a:gd name="connsiteY37" fmla="*/ 1163 h 10000"/>
              <a:gd name="connsiteX38" fmla="*/ 4249 w 10000"/>
              <a:gd name="connsiteY38" fmla="*/ 1802 h 10000"/>
              <a:gd name="connsiteX39" fmla="*/ 4409 w 10000"/>
              <a:gd name="connsiteY39" fmla="*/ 2907 h 10000"/>
              <a:gd name="connsiteX40" fmla="*/ 4633 w 10000"/>
              <a:gd name="connsiteY40" fmla="*/ 3372 h 10000"/>
              <a:gd name="connsiteX41" fmla="*/ 4824 w 10000"/>
              <a:gd name="connsiteY41" fmla="*/ 2849 h 10000"/>
              <a:gd name="connsiteX42" fmla="*/ 4888 w 10000"/>
              <a:gd name="connsiteY42" fmla="*/ 2674 h 10000"/>
              <a:gd name="connsiteX43" fmla="*/ 5080 w 10000"/>
              <a:gd name="connsiteY43" fmla="*/ 2442 h 10000"/>
              <a:gd name="connsiteX44" fmla="*/ 5399 w 10000"/>
              <a:gd name="connsiteY44" fmla="*/ 1570 h 10000"/>
              <a:gd name="connsiteX45" fmla="*/ 5144 w 10000"/>
              <a:gd name="connsiteY45" fmla="*/ 1105 h 10000"/>
              <a:gd name="connsiteX46" fmla="*/ 4920 w 10000"/>
              <a:gd name="connsiteY46" fmla="*/ 640 h 10000"/>
              <a:gd name="connsiteX47" fmla="*/ 4952 w 10000"/>
              <a:gd name="connsiteY47" fmla="*/ 349 h 10000"/>
              <a:gd name="connsiteX48" fmla="*/ 5559 w 10000"/>
              <a:gd name="connsiteY48" fmla="*/ 465 h 10000"/>
              <a:gd name="connsiteX49" fmla="*/ 5974 w 10000"/>
              <a:gd name="connsiteY49" fmla="*/ 523 h 10000"/>
              <a:gd name="connsiteX50" fmla="*/ 6166 w 10000"/>
              <a:gd name="connsiteY50" fmla="*/ 1977 h 10000"/>
              <a:gd name="connsiteX51" fmla="*/ 6134 w 10000"/>
              <a:gd name="connsiteY51" fmla="*/ 2384 h 10000"/>
              <a:gd name="connsiteX52" fmla="*/ 6006 w 10000"/>
              <a:gd name="connsiteY52" fmla="*/ 2733 h 10000"/>
              <a:gd name="connsiteX53" fmla="*/ 5974 w 10000"/>
              <a:gd name="connsiteY53" fmla="*/ 2907 h 10000"/>
              <a:gd name="connsiteX54" fmla="*/ 6166 w 10000"/>
              <a:gd name="connsiteY54" fmla="*/ 3023 h 10000"/>
              <a:gd name="connsiteX55" fmla="*/ 6230 w 10000"/>
              <a:gd name="connsiteY55" fmla="*/ 2849 h 10000"/>
              <a:gd name="connsiteX56" fmla="*/ 6358 w 10000"/>
              <a:gd name="connsiteY56" fmla="*/ 2558 h 10000"/>
              <a:gd name="connsiteX57" fmla="*/ 6677 w 10000"/>
              <a:gd name="connsiteY57" fmla="*/ 2384 h 10000"/>
              <a:gd name="connsiteX58" fmla="*/ 6869 w 10000"/>
              <a:gd name="connsiteY58" fmla="*/ 2209 h 10000"/>
              <a:gd name="connsiteX59" fmla="*/ 7093 w 10000"/>
              <a:gd name="connsiteY59" fmla="*/ 1337 h 10000"/>
              <a:gd name="connsiteX60" fmla="*/ 7220 w 10000"/>
              <a:gd name="connsiteY60" fmla="*/ 698 h 10000"/>
              <a:gd name="connsiteX61" fmla="*/ 7540 w 10000"/>
              <a:gd name="connsiteY61" fmla="*/ 930 h 10000"/>
              <a:gd name="connsiteX62" fmla="*/ 7987 w 10000"/>
              <a:gd name="connsiteY62" fmla="*/ 2558 h 10000"/>
              <a:gd name="connsiteX63" fmla="*/ 8147 w 10000"/>
              <a:gd name="connsiteY63" fmla="*/ 2616 h 10000"/>
              <a:gd name="connsiteX64" fmla="*/ 8275 w 10000"/>
              <a:gd name="connsiteY64" fmla="*/ 1802 h 10000"/>
              <a:gd name="connsiteX65" fmla="*/ 8498 w 10000"/>
              <a:gd name="connsiteY65" fmla="*/ 1163 h 10000"/>
              <a:gd name="connsiteX66" fmla="*/ 8626 w 10000"/>
              <a:gd name="connsiteY66" fmla="*/ 1221 h 10000"/>
              <a:gd name="connsiteX67" fmla="*/ 8690 w 10000"/>
              <a:gd name="connsiteY67" fmla="*/ 1570 h 10000"/>
              <a:gd name="connsiteX68" fmla="*/ 8371 w 10000"/>
              <a:gd name="connsiteY68" fmla="*/ 2791 h 10000"/>
              <a:gd name="connsiteX69" fmla="*/ 7891 w 10000"/>
              <a:gd name="connsiteY69" fmla="*/ 3663 h 10000"/>
              <a:gd name="connsiteX70" fmla="*/ 7923 w 10000"/>
              <a:gd name="connsiteY70" fmla="*/ 4186 h 10000"/>
              <a:gd name="connsiteX71" fmla="*/ 8115 w 10000"/>
              <a:gd name="connsiteY71" fmla="*/ 4302 h 10000"/>
              <a:gd name="connsiteX72" fmla="*/ 8051 w 10000"/>
              <a:gd name="connsiteY72" fmla="*/ 5523 h 10000"/>
              <a:gd name="connsiteX73" fmla="*/ 8019 w 10000"/>
              <a:gd name="connsiteY73" fmla="*/ 7035 h 10000"/>
              <a:gd name="connsiteX74" fmla="*/ 7891 w 10000"/>
              <a:gd name="connsiteY74" fmla="*/ 7384 h 10000"/>
              <a:gd name="connsiteX75" fmla="*/ 7636 w 10000"/>
              <a:gd name="connsiteY75" fmla="*/ 8198 h 10000"/>
              <a:gd name="connsiteX76" fmla="*/ 7476 w 10000"/>
              <a:gd name="connsiteY76" fmla="*/ 8721 h 10000"/>
              <a:gd name="connsiteX77" fmla="*/ 7764 w 10000"/>
              <a:gd name="connsiteY77" fmla="*/ 8837 h 10000"/>
              <a:gd name="connsiteX78" fmla="*/ 8179 w 10000"/>
              <a:gd name="connsiteY78" fmla="*/ 7733 h 10000"/>
              <a:gd name="connsiteX79" fmla="*/ 8403 w 10000"/>
              <a:gd name="connsiteY79" fmla="*/ 7616 h 10000"/>
              <a:gd name="connsiteX80" fmla="*/ 8307 w 10000"/>
              <a:gd name="connsiteY80" fmla="*/ 8547 h 10000"/>
              <a:gd name="connsiteX81" fmla="*/ 8466 w 10000"/>
              <a:gd name="connsiteY81" fmla="*/ 8895 h 10000"/>
              <a:gd name="connsiteX82" fmla="*/ 8530 w 10000"/>
              <a:gd name="connsiteY82" fmla="*/ 8721 h 10000"/>
              <a:gd name="connsiteX83" fmla="*/ 8626 w 10000"/>
              <a:gd name="connsiteY83" fmla="*/ 8605 h 10000"/>
              <a:gd name="connsiteX84" fmla="*/ 8946 w 10000"/>
              <a:gd name="connsiteY84" fmla="*/ 7965 h 10000"/>
              <a:gd name="connsiteX85" fmla="*/ 9425 w 10000"/>
              <a:gd name="connsiteY85" fmla="*/ 8314 h 10000"/>
              <a:gd name="connsiteX86" fmla="*/ 9617 w 10000"/>
              <a:gd name="connsiteY86" fmla="*/ 8488 h 10000"/>
              <a:gd name="connsiteX87" fmla="*/ 9744 w 10000"/>
              <a:gd name="connsiteY87" fmla="*/ 8140 h 10000"/>
              <a:gd name="connsiteX88" fmla="*/ 9649 w 10000"/>
              <a:gd name="connsiteY88" fmla="*/ 7442 h 10000"/>
              <a:gd name="connsiteX89" fmla="*/ 9712 w 10000"/>
              <a:gd name="connsiteY89" fmla="*/ 6919 h 10000"/>
              <a:gd name="connsiteX90" fmla="*/ 9968 w 10000"/>
              <a:gd name="connsiteY90" fmla="*/ 7326 h 10000"/>
              <a:gd name="connsiteX91" fmla="*/ 10000 w 10000"/>
              <a:gd name="connsiteY91" fmla="*/ 7500 h 10000"/>
              <a:gd name="connsiteX0" fmla="*/ 543 w 10000"/>
              <a:gd name="connsiteY0" fmla="*/ 6337 h 10000"/>
              <a:gd name="connsiteX1" fmla="*/ 319 w 10000"/>
              <a:gd name="connsiteY1" fmla="*/ 6163 h 10000"/>
              <a:gd name="connsiteX2" fmla="*/ 288 w 10000"/>
              <a:gd name="connsiteY2" fmla="*/ 5988 h 10000"/>
              <a:gd name="connsiteX3" fmla="*/ 128 w 10000"/>
              <a:gd name="connsiteY3" fmla="*/ 5698 h 10000"/>
              <a:gd name="connsiteX4" fmla="*/ 0 w 10000"/>
              <a:gd name="connsiteY4" fmla="*/ 6395 h 10000"/>
              <a:gd name="connsiteX5" fmla="*/ 196 w 10000"/>
              <a:gd name="connsiteY5" fmla="*/ 6868 h 10000"/>
              <a:gd name="connsiteX6" fmla="*/ 296 w 10000"/>
              <a:gd name="connsiteY6" fmla="*/ 7881 h 10000"/>
              <a:gd name="connsiteX7" fmla="*/ 268 w 10000"/>
              <a:gd name="connsiteY7" fmla="*/ 9493 h 10000"/>
              <a:gd name="connsiteX8" fmla="*/ 465 w 10000"/>
              <a:gd name="connsiteY8" fmla="*/ 9379 h 10000"/>
              <a:gd name="connsiteX9" fmla="*/ 657 w 10000"/>
              <a:gd name="connsiteY9" fmla="*/ 8854 h 10000"/>
              <a:gd name="connsiteX10" fmla="*/ 1150 w 10000"/>
              <a:gd name="connsiteY10" fmla="*/ 8895 h 10000"/>
              <a:gd name="connsiteX11" fmla="*/ 1597 w 10000"/>
              <a:gd name="connsiteY11" fmla="*/ 10000 h 10000"/>
              <a:gd name="connsiteX12" fmla="*/ 1981 w 10000"/>
              <a:gd name="connsiteY12" fmla="*/ 9942 h 10000"/>
              <a:gd name="connsiteX13" fmla="*/ 2109 w 10000"/>
              <a:gd name="connsiteY13" fmla="*/ 9593 h 10000"/>
              <a:gd name="connsiteX14" fmla="*/ 2300 w 10000"/>
              <a:gd name="connsiteY14" fmla="*/ 9360 h 10000"/>
              <a:gd name="connsiteX15" fmla="*/ 2620 w 10000"/>
              <a:gd name="connsiteY15" fmla="*/ 8547 h 10000"/>
              <a:gd name="connsiteX16" fmla="*/ 2524 w 10000"/>
              <a:gd name="connsiteY16" fmla="*/ 7733 h 10000"/>
              <a:gd name="connsiteX17" fmla="*/ 2780 w 10000"/>
              <a:gd name="connsiteY17" fmla="*/ 7209 h 10000"/>
              <a:gd name="connsiteX18" fmla="*/ 3259 w 10000"/>
              <a:gd name="connsiteY18" fmla="*/ 7209 h 10000"/>
              <a:gd name="connsiteX19" fmla="*/ 3450 w 10000"/>
              <a:gd name="connsiteY19" fmla="*/ 6860 h 10000"/>
              <a:gd name="connsiteX20" fmla="*/ 3323 w 10000"/>
              <a:gd name="connsiteY20" fmla="*/ 6512 h 10000"/>
              <a:gd name="connsiteX21" fmla="*/ 3227 w 10000"/>
              <a:gd name="connsiteY21" fmla="*/ 6163 h 10000"/>
              <a:gd name="connsiteX22" fmla="*/ 2875 w 10000"/>
              <a:gd name="connsiteY22" fmla="*/ 5756 h 10000"/>
              <a:gd name="connsiteX23" fmla="*/ 3067 w 10000"/>
              <a:gd name="connsiteY23" fmla="*/ 5523 h 10000"/>
              <a:gd name="connsiteX24" fmla="*/ 3195 w 10000"/>
              <a:gd name="connsiteY24" fmla="*/ 4767 h 10000"/>
              <a:gd name="connsiteX25" fmla="*/ 3259 w 10000"/>
              <a:gd name="connsiteY25" fmla="*/ 3140 h 10000"/>
              <a:gd name="connsiteX26" fmla="*/ 3227 w 10000"/>
              <a:gd name="connsiteY26" fmla="*/ 2326 h 10000"/>
              <a:gd name="connsiteX27" fmla="*/ 3163 w 10000"/>
              <a:gd name="connsiteY27" fmla="*/ 1977 h 10000"/>
              <a:gd name="connsiteX28" fmla="*/ 2875 w 10000"/>
              <a:gd name="connsiteY28" fmla="*/ 1744 h 10000"/>
              <a:gd name="connsiteX29" fmla="*/ 3419 w 10000"/>
              <a:gd name="connsiteY29" fmla="*/ 814 h 10000"/>
              <a:gd name="connsiteX30" fmla="*/ 3674 w 10000"/>
              <a:gd name="connsiteY30" fmla="*/ 291 h 10000"/>
              <a:gd name="connsiteX31" fmla="*/ 3738 w 10000"/>
              <a:gd name="connsiteY31" fmla="*/ 116 h 10000"/>
              <a:gd name="connsiteX32" fmla="*/ 3994 w 10000"/>
              <a:gd name="connsiteY32" fmla="*/ 0 h 10000"/>
              <a:gd name="connsiteX33" fmla="*/ 3962 w 10000"/>
              <a:gd name="connsiteY33" fmla="*/ 233 h 10000"/>
              <a:gd name="connsiteX34" fmla="*/ 3898 w 10000"/>
              <a:gd name="connsiteY34" fmla="*/ 581 h 10000"/>
              <a:gd name="connsiteX35" fmla="*/ 3994 w 10000"/>
              <a:gd name="connsiteY35" fmla="*/ 930 h 10000"/>
              <a:gd name="connsiteX36" fmla="*/ 4121 w 10000"/>
              <a:gd name="connsiteY36" fmla="*/ 1163 h 10000"/>
              <a:gd name="connsiteX37" fmla="*/ 4249 w 10000"/>
              <a:gd name="connsiteY37" fmla="*/ 1802 h 10000"/>
              <a:gd name="connsiteX38" fmla="*/ 4409 w 10000"/>
              <a:gd name="connsiteY38" fmla="*/ 2907 h 10000"/>
              <a:gd name="connsiteX39" fmla="*/ 4633 w 10000"/>
              <a:gd name="connsiteY39" fmla="*/ 3372 h 10000"/>
              <a:gd name="connsiteX40" fmla="*/ 4824 w 10000"/>
              <a:gd name="connsiteY40" fmla="*/ 2849 h 10000"/>
              <a:gd name="connsiteX41" fmla="*/ 4888 w 10000"/>
              <a:gd name="connsiteY41" fmla="*/ 2674 h 10000"/>
              <a:gd name="connsiteX42" fmla="*/ 5080 w 10000"/>
              <a:gd name="connsiteY42" fmla="*/ 2442 h 10000"/>
              <a:gd name="connsiteX43" fmla="*/ 5399 w 10000"/>
              <a:gd name="connsiteY43" fmla="*/ 1570 h 10000"/>
              <a:gd name="connsiteX44" fmla="*/ 5144 w 10000"/>
              <a:gd name="connsiteY44" fmla="*/ 1105 h 10000"/>
              <a:gd name="connsiteX45" fmla="*/ 4920 w 10000"/>
              <a:gd name="connsiteY45" fmla="*/ 640 h 10000"/>
              <a:gd name="connsiteX46" fmla="*/ 4952 w 10000"/>
              <a:gd name="connsiteY46" fmla="*/ 349 h 10000"/>
              <a:gd name="connsiteX47" fmla="*/ 5559 w 10000"/>
              <a:gd name="connsiteY47" fmla="*/ 465 h 10000"/>
              <a:gd name="connsiteX48" fmla="*/ 5974 w 10000"/>
              <a:gd name="connsiteY48" fmla="*/ 523 h 10000"/>
              <a:gd name="connsiteX49" fmla="*/ 6166 w 10000"/>
              <a:gd name="connsiteY49" fmla="*/ 1977 h 10000"/>
              <a:gd name="connsiteX50" fmla="*/ 6134 w 10000"/>
              <a:gd name="connsiteY50" fmla="*/ 2384 h 10000"/>
              <a:gd name="connsiteX51" fmla="*/ 6006 w 10000"/>
              <a:gd name="connsiteY51" fmla="*/ 2733 h 10000"/>
              <a:gd name="connsiteX52" fmla="*/ 5974 w 10000"/>
              <a:gd name="connsiteY52" fmla="*/ 2907 h 10000"/>
              <a:gd name="connsiteX53" fmla="*/ 6166 w 10000"/>
              <a:gd name="connsiteY53" fmla="*/ 3023 h 10000"/>
              <a:gd name="connsiteX54" fmla="*/ 6230 w 10000"/>
              <a:gd name="connsiteY54" fmla="*/ 2849 h 10000"/>
              <a:gd name="connsiteX55" fmla="*/ 6358 w 10000"/>
              <a:gd name="connsiteY55" fmla="*/ 2558 h 10000"/>
              <a:gd name="connsiteX56" fmla="*/ 6677 w 10000"/>
              <a:gd name="connsiteY56" fmla="*/ 2384 h 10000"/>
              <a:gd name="connsiteX57" fmla="*/ 6869 w 10000"/>
              <a:gd name="connsiteY57" fmla="*/ 2209 h 10000"/>
              <a:gd name="connsiteX58" fmla="*/ 7093 w 10000"/>
              <a:gd name="connsiteY58" fmla="*/ 1337 h 10000"/>
              <a:gd name="connsiteX59" fmla="*/ 7220 w 10000"/>
              <a:gd name="connsiteY59" fmla="*/ 698 h 10000"/>
              <a:gd name="connsiteX60" fmla="*/ 7540 w 10000"/>
              <a:gd name="connsiteY60" fmla="*/ 930 h 10000"/>
              <a:gd name="connsiteX61" fmla="*/ 7987 w 10000"/>
              <a:gd name="connsiteY61" fmla="*/ 2558 h 10000"/>
              <a:gd name="connsiteX62" fmla="*/ 8147 w 10000"/>
              <a:gd name="connsiteY62" fmla="*/ 2616 h 10000"/>
              <a:gd name="connsiteX63" fmla="*/ 8275 w 10000"/>
              <a:gd name="connsiteY63" fmla="*/ 1802 h 10000"/>
              <a:gd name="connsiteX64" fmla="*/ 8498 w 10000"/>
              <a:gd name="connsiteY64" fmla="*/ 1163 h 10000"/>
              <a:gd name="connsiteX65" fmla="*/ 8626 w 10000"/>
              <a:gd name="connsiteY65" fmla="*/ 1221 h 10000"/>
              <a:gd name="connsiteX66" fmla="*/ 8690 w 10000"/>
              <a:gd name="connsiteY66" fmla="*/ 1570 h 10000"/>
              <a:gd name="connsiteX67" fmla="*/ 8371 w 10000"/>
              <a:gd name="connsiteY67" fmla="*/ 2791 h 10000"/>
              <a:gd name="connsiteX68" fmla="*/ 7891 w 10000"/>
              <a:gd name="connsiteY68" fmla="*/ 3663 h 10000"/>
              <a:gd name="connsiteX69" fmla="*/ 7923 w 10000"/>
              <a:gd name="connsiteY69" fmla="*/ 4186 h 10000"/>
              <a:gd name="connsiteX70" fmla="*/ 8115 w 10000"/>
              <a:gd name="connsiteY70" fmla="*/ 4302 h 10000"/>
              <a:gd name="connsiteX71" fmla="*/ 8051 w 10000"/>
              <a:gd name="connsiteY71" fmla="*/ 5523 h 10000"/>
              <a:gd name="connsiteX72" fmla="*/ 8019 w 10000"/>
              <a:gd name="connsiteY72" fmla="*/ 7035 h 10000"/>
              <a:gd name="connsiteX73" fmla="*/ 7891 w 10000"/>
              <a:gd name="connsiteY73" fmla="*/ 7384 h 10000"/>
              <a:gd name="connsiteX74" fmla="*/ 7636 w 10000"/>
              <a:gd name="connsiteY74" fmla="*/ 8198 h 10000"/>
              <a:gd name="connsiteX75" fmla="*/ 7476 w 10000"/>
              <a:gd name="connsiteY75" fmla="*/ 8721 h 10000"/>
              <a:gd name="connsiteX76" fmla="*/ 7764 w 10000"/>
              <a:gd name="connsiteY76" fmla="*/ 8837 h 10000"/>
              <a:gd name="connsiteX77" fmla="*/ 8179 w 10000"/>
              <a:gd name="connsiteY77" fmla="*/ 7733 h 10000"/>
              <a:gd name="connsiteX78" fmla="*/ 8403 w 10000"/>
              <a:gd name="connsiteY78" fmla="*/ 7616 h 10000"/>
              <a:gd name="connsiteX79" fmla="*/ 8307 w 10000"/>
              <a:gd name="connsiteY79" fmla="*/ 8547 h 10000"/>
              <a:gd name="connsiteX80" fmla="*/ 8466 w 10000"/>
              <a:gd name="connsiteY80" fmla="*/ 8895 h 10000"/>
              <a:gd name="connsiteX81" fmla="*/ 8530 w 10000"/>
              <a:gd name="connsiteY81" fmla="*/ 8721 h 10000"/>
              <a:gd name="connsiteX82" fmla="*/ 8626 w 10000"/>
              <a:gd name="connsiteY82" fmla="*/ 8605 h 10000"/>
              <a:gd name="connsiteX83" fmla="*/ 8946 w 10000"/>
              <a:gd name="connsiteY83" fmla="*/ 7965 h 10000"/>
              <a:gd name="connsiteX84" fmla="*/ 9425 w 10000"/>
              <a:gd name="connsiteY84" fmla="*/ 8314 h 10000"/>
              <a:gd name="connsiteX85" fmla="*/ 9617 w 10000"/>
              <a:gd name="connsiteY85" fmla="*/ 8488 h 10000"/>
              <a:gd name="connsiteX86" fmla="*/ 9744 w 10000"/>
              <a:gd name="connsiteY86" fmla="*/ 8140 h 10000"/>
              <a:gd name="connsiteX87" fmla="*/ 9649 w 10000"/>
              <a:gd name="connsiteY87" fmla="*/ 7442 h 10000"/>
              <a:gd name="connsiteX88" fmla="*/ 9712 w 10000"/>
              <a:gd name="connsiteY88" fmla="*/ 6919 h 10000"/>
              <a:gd name="connsiteX89" fmla="*/ 9968 w 10000"/>
              <a:gd name="connsiteY89" fmla="*/ 7326 h 10000"/>
              <a:gd name="connsiteX90" fmla="*/ 10000 w 10000"/>
              <a:gd name="connsiteY90" fmla="*/ 7500 h 10000"/>
              <a:gd name="connsiteX0" fmla="*/ 543 w 10000"/>
              <a:gd name="connsiteY0" fmla="*/ 6337 h 10006"/>
              <a:gd name="connsiteX1" fmla="*/ 319 w 10000"/>
              <a:gd name="connsiteY1" fmla="*/ 6163 h 10006"/>
              <a:gd name="connsiteX2" fmla="*/ 288 w 10000"/>
              <a:gd name="connsiteY2" fmla="*/ 5988 h 10006"/>
              <a:gd name="connsiteX3" fmla="*/ 128 w 10000"/>
              <a:gd name="connsiteY3" fmla="*/ 5698 h 10006"/>
              <a:gd name="connsiteX4" fmla="*/ 0 w 10000"/>
              <a:gd name="connsiteY4" fmla="*/ 6395 h 10006"/>
              <a:gd name="connsiteX5" fmla="*/ 196 w 10000"/>
              <a:gd name="connsiteY5" fmla="*/ 6868 h 10006"/>
              <a:gd name="connsiteX6" fmla="*/ 296 w 10000"/>
              <a:gd name="connsiteY6" fmla="*/ 7881 h 10006"/>
              <a:gd name="connsiteX7" fmla="*/ 268 w 10000"/>
              <a:gd name="connsiteY7" fmla="*/ 9493 h 10006"/>
              <a:gd name="connsiteX8" fmla="*/ 465 w 10000"/>
              <a:gd name="connsiteY8" fmla="*/ 9379 h 10006"/>
              <a:gd name="connsiteX9" fmla="*/ 657 w 10000"/>
              <a:gd name="connsiteY9" fmla="*/ 8854 h 10006"/>
              <a:gd name="connsiteX10" fmla="*/ 1150 w 10000"/>
              <a:gd name="connsiteY10" fmla="*/ 8895 h 10006"/>
              <a:gd name="connsiteX11" fmla="*/ 1292 w 10000"/>
              <a:gd name="connsiteY11" fmla="*/ 9866 h 10006"/>
              <a:gd name="connsiteX12" fmla="*/ 1597 w 10000"/>
              <a:gd name="connsiteY12" fmla="*/ 10000 h 10006"/>
              <a:gd name="connsiteX13" fmla="*/ 1981 w 10000"/>
              <a:gd name="connsiteY13" fmla="*/ 9942 h 10006"/>
              <a:gd name="connsiteX14" fmla="*/ 2109 w 10000"/>
              <a:gd name="connsiteY14" fmla="*/ 9593 h 10006"/>
              <a:gd name="connsiteX15" fmla="*/ 2300 w 10000"/>
              <a:gd name="connsiteY15" fmla="*/ 9360 h 10006"/>
              <a:gd name="connsiteX16" fmla="*/ 2620 w 10000"/>
              <a:gd name="connsiteY16" fmla="*/ 8547 h 10006"/>
              <a:gd name="connsiteX17" fmla="*/ 2524 w 10000"/>
              <a:gd name="connsiteY17" fmla="*/ 7733 h 10006"/>
              <a:gd name="connsiteX18" fmla="*/ 2780 w 10000"/>
              <a:gd name="connsiteY18" fmla="*/ 7209 h 10006"/>
              <a:gd name="connsiteX19" fmla="*/ 3259 w 10000"/>
              <a:gd name="connsiteY19" fmla="*/ 7209 h 10006"/>
              <a:gd name="connsiteX20" fmla="*/ 3450 w 10000"/>
              <a:gd name="connsiteY20" fmla="*/ 6860 h 10006"/>
              <a:gd name="connsiteX21" fmla="*/ 3323 w 10000"/>
              <a:gd name="connsiteY21" fmla="*/ 6512 h 10006"/>
              <a:gd name="connsiteX22" fmla="*/ 3227 w 10000"/>
              <a:gd name="connsiteY22" fmla="*/ 6163 h 10006"/>
              <a:gd name="connsiteX23" fmla="*/ 2875 w 10000"/>
              <a:gd name="connsiteY23" fmla="*/ 5756 h 10006"/>
              <a:gd name="connsiteX24" fmla="*/ 3067 w 10000"/>
              <a:gd name="connsiteY24" fmla="*/ 5523 h 10006"/>
              <a:gd name="connsiteX25" fmla="*/ 3195 w 10000"/>
              <a:gd name="connsiteY25" fmla="*/ 4767 h 10006"/>
              <a:gd name="connsiteX26" fmla="*/ 3259 w 10000"/>
              <a:gd name="connsiteY26" fmla="*/ 3140 h 10006"/>
              <a:gd name="connsiteX27" fmla="*/ 3227 w 10000"/>
              <a:gd name="connsiteY27" fmla="*/ 2326 h 10006"/>
              <a:gd name="connsiteX28" fmla="*/ 3163 w 10000"/>
              <a:gd name="connsiteY28" fmla="*/ 1977 h 10006"/>
              <a:gd name="connsiteX29" fmla="*/ 2875 w 10000"/>
              <a:gd name="connsiteY29" fmla="*/ 1744 h 10006"/>
              <a:gd name="connsiteX30" fmla="*/ 3419 w 10000"/>
              <a:gd name="connsiteY30" fmla="*/ 814 h 10006"/>
              <a:gd name="connsiteX31" fmla="*/ 3674 w 10000"/>
              <a:gd name="connsiteY31" fmla="*/ 291 h 10006"/>
              <a:gd name="connsiteX32" fmla="*/ 3738 w 10000"/>
              <a:gd name="connsiteY32" fmla="*/ 116 h 10006"/>
              <a:gd name="connsiteX33" fmla="*/ 3994 w 10000"/>
              <a:gd name="connsiteY33" fmla="*/ 0 h 10006"/>
              <a:gd name="connsiteX34" fmla="*/ 3962 w 10000"/>
              <a:gd name="connsiteY34" fmla="*/ 233 h 10006"/>
              <a:gd name="connsiteX35" fmla="*/ 3898 w 10000"/>
              <a:gd name="connsiteY35" fmla="*/ 581 h 10006"/>
              <a:gd name="connsiteX36" fmla="*/ 3994 w 10000"/>
              <a:gd name="connsiteY36" fmla="*/ 930 h 10006"/>
              <a:gd name="connsiteX37" fmla="*/ 4121 w 10000"/>
              <a:gd name="connsiteY37" fmla="*/ 1163 h 10006"/>
              <a:gd name="connsiteX38" fmla="*/ 4249 w 10000"/>
              <a:gd name="connsiteY38" fmla="*/ 1802 h 10006"/>
              <a:gd name="connsiteX39" fmla="*/ 4409 w 10000"/>
              <a:gd name="connsiteY39" fmla="*/ 2907 h 10006"/>
              <a:gd name="connsiteX40" fmla="*/ 4633 w 10000"/>
              <a:gd name="connsiteY40" fmla="*/ 3372 h 10006"/>
              <a:gd name="connsiteX41" fmla="*/ 4824 w 10000"/>
              <a:gd name="connsiteY41" fmla="*/ 2849 h 10006"/>
              <a:gd name="connsiteX42" fmla="*/ 4888 w 10000"/>
              <a:gd name="connsiteY42" fmla="*/ 2674 h 10006"/>
              <a:gd name="connsiteX43" fmla="*/ 5080 w 10000"/>
              <a:gd name="connsiteY43" fmla="*/ 2442 h 10006"/>
              <a:gd name="connsiteX44" fmla="*/ 5399 w 10000"/>
              <a:gd name="connsiteY44" fmla="*/ 1570 h 10006"/>
              <a:gd name="connsiteX45" fmla="*/ 5144 w 10000"/>
              <a:gd name="connsiteY45" fmla="*/ 1105 h 10006"/>
              <a:gd name="connsiteX46" fmla="*/ 4920 w 10000"/>
              <a:gd name="connsiteY46" fmla="*/ 640 h 10006"/>
              <a:gd name="connsiteX47" fmla="*/ 4952 w 10000"/>
              <a:gd name="connsiteY47" fmla="*/ 349 h 10006"/>
              <a:gd name="connsiteX48" fmla="*/ 5559 w 10000"/>
              <a:gd name="connsiteY48" fmla="*/ 465 h 10006"/>
              <a:gd name="connsiteX49" fmla="*/ 5974 w 10000"/>
              <a:gd name="connsiteY49" fmla="*/ 523 h 10006"/>
              <a:gd name="connsiteX50" fmla="*/ 6166 w 10000"/>
              <a:gd name="connsiteY50" fmla="*/ 1977 h 10006"/>
              <a:gd name="connsiteX51" fmla="*/ 6134 w 10000"/>
              <a:gd name="connsiteY51" fmla="*/ 2384 h 10006"/>
              <a:gd name="connsiteX52" fmla="*/ 6006 w 10000"/>
              <a:gd name="connsiteY52" fmla="*/ 2733 h 10006"/>
              <a:gd name="connsiteX53" fmla="*/ 5974 w 10000"/>
              <a:gd name="connsiteY53" fmla="*/ 2907 h 10006"/>
              <a:gd name="connsiteX54" fmla="*/ 6166 w 10000"/>
              <a:gd name="connsiteY54" fmla="*/ 3023 h 10006"/>
              <a:gd name="connsiteX55" fmla="*/ 6230 w 10000"/>
              <a:gd name="connsiteY55" fmla="*/ 2849 h 10006"/>
              <a:gd name="connsiteX56" fmla="*/ 6358 w 10000"/>
              <a:gd name="connsiteY56" fmla="*/ 2558 h 10006"/>
              <a:gd name="connsiteX57" fmla="*/ 6677 w 10000"/>
              <a:gd name="connsiteY57" fmla="*/ 2384 h 10006"/>
              <a:gd name="connsiteX58" fmla="*/ 6869 w 10000"/>
              <a:gd name="connsiteY58" fmla="*/ 2209 h 10006"/>
              <a:gd name="connsiteX59" fmla="*/ 7093 w 10000"/>
              <a:gd name="connsiteY59" fmla="*/ 1337 h 10006"/>
              <a:gd name="connsiteX60" fmla="*/ 7220 w 10000"/>
              <a:gd name="connsiteY60" fmla="*/ 698 h 10006"/>
              <a:gd name="connsiteX61" fmla="*/ 7540 w 10000"/>
              <a:gd name="connsiteY61" fmla="*/ 930 h 10006"/>
              <a:gd name="connsiteX62" fmla="*/ 7987 w 10000"/>
              <a:gd name="connsiteY62" fmla="*/ 2558 h 10006"/>
              <a:gd name="connsiteX63" fmla="*/ 8147 w 10000"/>
              <a:gd name="connsiteY63" fmla="*/ 2616 h 10006"/>
              <a:gd name="connsiteX64" fmla="*/ 8275 w 10000"/>
              <a:gd name="connsiteY64" fmla="*/ 1802 h 10006"/>
              <a:gd name="connsiteX65" fmla="*/ 8498 w 10000"/>
              <a:gd name="connsiteY65" fmla="*/ 1163 h 10006"/>
              <a:gd name="connsiteX66" fmla="*/ 8626 w 10000"/>
              <a:gd name="connsiteY66" fmla="*/ 1221 h 10006"/>
              <a:gd name="connsiteX67" fmla="*/ 8690 w 10000"/>
              <a:gd name="connsiteY67" fmla="*/ 1570 h 10006"/>
              <a:gd name="connsiteX68" fmla="*/ 8371 w 10000"/>
              <a:gd name="connsiteY68" fmla="*/ 2791 h 10006"/>
              <a:gd name="connsiteX69" fmla="*/ 7891 w 10000"/>
              <a:gd name="connsiteY69" fmla="*/ 3663 h 10006"/>
              <a:gd name="connsiteX70" fmla="*/ 7923 w 10000"/>
              <a:gd name="connsiteY70" fmla="*/ 4186 h 10006"/>
              <a:gd name="connsiteX71" fmla="*/ 8115 w 10000"/>
              <a:gd name="connsiteY71" fmla="*/ 4302 h 10006"/>
              <a:gd name="connsiteX72" fmla="*/ 8051 w 10000"/>
              <a:gd name="connsiteY72" fmla="*/ 5523 h 10006"/>
              <a:gd name="connsiteX73" fmla="*/ 8019 w 10000"/>
              <a:gd name="connsiteY73" fmla="*/ 7035 h 10006"/>
              <a:gd name="connsiteX74" fmla="*/ 7891 w 10000"/>
              <a:gd name="connsiteY74" fmla="*/ 7384 h 10006"/>
              <a:gd name="connsiteX75" fmla="*/ 7636 w 10000"/>
              <a:gd name="connsiteY75" fmla="*/ 8198 h 10006"/>
              <a:gd name="connsiteX76" fmla="*/ 7476 w 10000"/>
              <a:gd name="connsiteY76" fmla="*/ 8721 h 10006"/>
              <a:gd name="connsiteX77" fmla="*/ 7764 w 10000"/>
              <a:gd name="connsiteY77" fmla="*/ 8837 h 10006"/>
              <a:gd name="connsiteX78" fmla="*/ 8179 w 10000"/>
              <a:gd name="connsiteY78" fmla="*/ 7733 h 10006"/>
              <a:gd name="connsiteX79" fmla="*/ 8403 w 10000"/>
              <a:gd name="connsiteY79" fmla="*/ 7616 h 10006"/>
              <a:gd name="connsiteX80" fmla="*/ 8307 w 10000"/>
              <a:gd name="connsiteY80" fmla="*/ 8547 h 10006"/>
              <a:gd name="connsiteX81" fmla="*/ 8466 w 10000"/>
              <a:gd name="connsiteY81" fmla="*/ 8895 h 10006"/>
              <a:gd name="connsiteX82" fmla="*/ 8530 w 10000"/>
              <a:gd name="connsiteY82" fmla="*/ 8721 h 10006"/>
              <a:gd name="connsiteX83" fmla="*/ 8626 w 10000"/>
              <a:gd name="connsiteY83" fmla="*/ 8605 h 10006"/>
              <a:gd name="connsiteX84" fmla="*/ 8946 w 10000"/>
              <a:gd name="connsiteY84" fmla="*/ 7965 h 10006"/>
              <a:gd name="connsiteX85" fmla="*/ 9425 w 10000"/>
              <a:gd name="connsiteY85" fmla="*/ 8314 h 10006"/>
              <a:gd name="connsiteX86" fmla="*/ 9617 w 10000"/>
              <a:gd name="connsiteY86" fmla="*/ 8488 h 10006"/>
              <a:gd name="connsiteX87" fmla="*/ 9744 w 10000"/>
              <a:gd name="connsiteY87" fmla="*/ 8140 h 10006"/>
              <a:gd name="connsiteX88" fmla="*/ 9649 w 10000"/>
              <a:gd name="connsiteY88" fmla="*/ 7442 h 10006"/>
              <a:gd name="connsiteX89" fmla="*/ 9712 w 10000"/>
              <a:gd name="connsiteY89" fmla="*/ 6919 h 10006"/>
              <a:gd name="connsiteX90" fmla="*/ 9968 w 10000"/>
              <a:gd name="connsiteY90" fmla="*/ 7326 h 10006"/>
              <a:gd name="connsiteX91" fmla="*/ 10000 w 10000"/>
              <a:gd name="connsiteY91" fmla="*/ 7500 h 10006"/>
              <a:gd name="connsiteX0" fmla="*/ 543 w 10000"/>
              <a:gd name="connsiteY0" fmla="*/ 6337 h 10006"/>
              <a:gd name="connsiteX1" fmla="*/ 319 w 10000"/>
              <a:gd name="connsiteY1" fmla="*/ 6163 h 10006"/>
              <a:gd name="connsiteX2" fmla="*/ 288 w 10000"/>
              <a:gd name="connsiteY2" fmla="*/ 5988 h 10006"/>
              <a:gd name="connsiteX3" fmla="*/ 128 w 10000"/>
              <a:gd name="connsiteY3" fmla="*/ 5698 h 10006"/>
              <a:gd name="connsiteX4" fmla="*/ 0 w 10000"/>
              <a:gd name="connsiteY4" fmla="*/ 6395 h 10006"/>
              <a:gd name="connsiteX5" fmla="*/ 196 w 10000"/>
              <a:gd name="connsiteY5" fmla="*/ 6868 h 10006"/>
              <a:gd name="connsiteX6" fmla="*/ 296 w 10000"/>
              <a:gd name="connsiteY6" fmla="*/ 7881 h 10006"/>
              <a:gd name="connsiteX7" fmla="*/ 268 w 10000"/>
              <a:gd name="connsiteY7" fmla="*/ 9493 h 10006"/>
              <a:gd name="connsiteX8" fmla="*/ 465 w 10000"/>
              <a:gd name="connsiteY8" fmla="*/ 9379 h 10006"/>
              <a:gd name="connsiteX9" fmla="*/ 657 w 10000"/>
              <a:gd name="connsiteY9" fmla="*/ 8854 h 10006"/>
              <a:gd name="connsiteX10" fmla="*/ 1058 w 10000"/>
              <a:gd name="connsiteY10" fmla="*/ 8895 h 10006"/>
              <a:gd name="connsiteX11" fmla="*/ 1292 w 10000"/>
              <a:gd name="connsiteY11" fmla="*/ 9866 h 10006"/>
              <a:gd name="connsiteX12" fmla="*/ 1597 w 10000"/>
              <a:gd name="connsiteY12" fmla="*/ 10000 h 10006"/>
              <a:gd name="connsiteX13" fmla="*/ 1981 w 10000"/>
              <a:gd name="connsiteY13" fmla="*/ 9942 h 10006"/>
              <a:gd name="connsiteX14" fmla="*/ 2109 w 10000"/>
              <a:gd name="connsiteY14" fmla="*/ 9593 h 10006"/>
              <a:gd name="connsiteX15" fmla="*/ 2300 w 10000"/>
              <a:gd name="connsiteY15" fmla="*/ 9360 h 10006"/>
              <a:gd name="connsiteX16" fmla="*/ 2620 w 10000"/>
              <a:gd name="connsiteY16" fmla="*/ 8547 h 10006"/>
              <a:gd name="connsiteX17" fmla="*/ 2524 w 10000"/>
              <a:gd name="connsiteY17" fmla="*/ 7733 h 10006"/>
              <a:gd name="connsiteX18" fmla="*/ 2780 w 10000"/>
              <a:gd name="connsiteY18" fmla="*/ 7209 h 10006"/>
              <a:gd name="connsiteX19" fmla="*/ 3259 w 10000"/>
              <a:gd name="connsiteY19" fmla="*/ 7209 h 10006"/>
              <a:gd name="connsiteX20" fmla="*/ 3450 w 10000"/>
              <a:gd name="connsiteY20" fmla="*/ 6860 h 10006"/>
              <a:gd name="connsiteX21" fmla="*/ 3323 w 10000"/>
              <a:gd name="connsiteY21" fmla="*/ 6512 h 10006"/>
              <a:gd name="connsiteX22" fmla="*/ 3227 w 10000"/>
              <a:gd name="connsiteY22" fmla="*/ 6163 h 10006"/>
              <a:gd name="connsiteX23" fmla="*/ 2875 w 10000"/>
              <a:gd name="connsiteY23" fmla="*/ 5756 h 10006"/>
              <a:gd name="connsiteX24" fmla="*/ 3067 w 10000"/>
              <a:gd name="connsiteY24" fmla="*/ 5523 h 10006"/>
              <a:gd name="connsiteX25" fmla="*/ 3195 w 10000"/>
              <a:gd name="connsiteY25" fmla="*/ 4767 h 10006"/>
              <a:gd name="connsiteX26" fmla="*/ 3259 w 10000"/>
              <a:gd name="connsiteY26" fmla="*/ 3140 h 10006"/>
              <a:gd name="connsiteX27" fmla="*/ 3227 w 10000"/>
              <a:gd name="connsiteY27" fmla="*/ 2326 h 10006"/>
              <a:gd name="connsiteX28" fmla="*/ 3163 w 10000"/>
              <a:gd name="connsiteY28" fmla="*/ 1977 h 10006"/>
              <a:gd name="connsiteX29" fmla="*/ 2875 w 10000"/>
              <a:gd name="connsiteY29" fmla="*/ 1744 h 10006"/>
              <a:gd name="connsiteX30" fmla="*/ 3419 w 10000"/>
              <a:gd name="connsiteY30" fmla="*/ 814 h 10006"/>
              <a:gd name="connsiteX31" fmla="*/ 3674 w 10000"/>
              <a:gd name="connsiteY31" fmla="*/ 291 h 10006"/>
              <a:gd name="connsiteX32" fmla="*/ 3738 w 10000"/>
              <a:gd name="connsiteY32" fmla="*/ 116 h 10006"/>
              <a:gd name="connsiteX33" fmla="*/ 3994 w 10000"/>
              <a:gd name="connsiteY33" fmla="*/ 0 h 10006"/>
              <a:gd name="connsiteX34" fmla="*/ 3962 w 10000"/>
              <a:gd name="connsiteY34" fmla="*/ 233 h 10006"/>
              <a:gd name="connsiteX35" fmla="*/ 3898 w 10000"/>
              <a:gd name="connsiteY35" fmla="*/ 581 h 10006"/>
              <a:gd name="connsiteX36" fmla="*/ 3994 w 10000"/>
              <a:gd name="connsiteY36" fmla="*/ 930 h 10006"/>
              <a:gd name="connsiteX37" fmla="*/ 4121 w 10000"/>
              <a:gd name="connsiteY37" fmla="*/ 1163 h 10006"/>
              <a:gd name="connsiteX38" fmla="*/ 4249 w 10000"/>
              <a:gd name="connsiteY38" fmla="*/ 1802 h 10006"/>
              <a:gd name="connsiteX39" fmla="*/ 4409 w 10000"/>
              <a:gd name="connsiteY39" fmla="*/ 2907 h 10006"/>
              <a:gd name="connsiteX40" fmla="*/ 4633 w 10000"/>
              <a:gd name="connsiteY40" fmla="*/ 3372 h 10006"/>
              <a:gd name="connsiteX41" fmla="*/ 4824 w 10000"/>
              <a:gd name="connsiteY41" fmla="*/ 2849 h 10006"/>
              <a:gd name="connsiteX42" fmla="*/ 4888 w 10000"/>
              <a:gd name="connsiteY42" fmla="*/ 2674 h 10006"/>
              <a:gd name="connsiteX43" fmla="*/ 5080 w 10000"/>
              <a:gd name="connsiteY43" fmla="*/ 2442 h 10006"/>
              <a:gd name="connsiteX44" fmla="*/ 5399 w 10000"/>
              <a:gd name="connsiteY44" fmla="*/ 1570 h 10006"/>
              <a:gd name="connsiteX45" fmla="*/ 5144 w 10000"/>
              <a:gd name="connsiteY45" fmla="*/ 1105 h 10006"/>
              <a:gd name="connsiteX46" fmla="*/ 4920 w 10000"/>
              <a:gd name="connsiteY46" fmla="*/ 640 h 10006"/>
              <a:gd name="connsiteX47" fmla="*/ 4952 w 10000"/>
              <a:gd name="connsiteY47" fmla="*/ 349 h 10006"/>
              <a:gd name="connsiteX48" fmla="*/ 5559 w 10000"/>
              <a:gd name="connsiteY48" fmla="*/ 465 h 10006"/>
              <a:gd name="connsiteX49" fmla="*/ 5974 w 10000"/>
              <a:gd name="connsiteY49" fmla="*/ 523 h 10006"/>
              <a:gd name="connsiteX50" fmla="*/ 6166 w 10000"/>
              <a:gd name="connsiteY50" fmla="*/ 1977 h 10006"/>
              <a:gd name="connsiteX51" fmla="*/ 6134 w 10000"/>
              <a:gd name="connsiteY51" fmla="*/ 2384 h 10006"/>
              <a:gd name="connsiteX52" fmla="*/ 6006 w 10000"/>
              <a:gd name="connsiteY52" fmla="*/ 2733 h 10006"/>
              <a:gd name="connsiteX53" fmla="*/ 5974 w 10000"/>
              <a:gd name="connsiteY53" fmla="*/ 2907 h 10006"/>
              <a:gd name="connsiteX54" fmla="*/ 6166 w 10000"/>
              <a:gd name="connsiteY54" fmla="*/ 3023 h 10006"/>
              <a:gd name="connsiteX55" fmla="*/ 6230 w 10000"/>
              <a:gd name="connsiteY55" fmla="*/ 2849 h 10006"/>
              <a:gd name="connsiteX56" fmla="*/ 6358 w 10000"/>
              <a:gd name="connsiteY56" fmla="*/ 2558 h 10006"/>
              <a:gd name="connsiteX57" fmla="*/ 6677 w 10000"/>
              <a:gd name="connsiteY57" fmla="*/ 2384 h 10006"/>
              <a:gd name="connsiteX58" fmla="*/ 6869 w 10000"/>
              <a:gd name="connsiteY58" fmla="*/ 2209 h 10006"/>
              <a:gd name="connsiteX59" fmla="*/ 7093 w 10000"/>
              <a:gd name="connsiteY59" fmla="*/ 1337 h 10006"/>
              <a:gd name="connsiteX60" fmla="*/ 7220 w 10000"/>
              <a:gd name="connsiteY60" fmla="*/ 698 h 10006"/>
              <a:gd name="connsiteX61" fmla="*/ 7540 w 10000"/>
              <a:gd name="connsiteY61" fmla="*/ 930 h 10006"/>
              <a:gd name="connsiteX62" fmla="*/ 7987 w 10000"/>
              <a:gd name="connsiteY62" fmla="*/ 2558 h 10006"/>
              <a:gd name="connsiteX63" fmla="*/ 8147 w 10000"/>
              <a:gd name="connsiteY63" fmla="*/ 2616 h 10006"/>
              <a:gd name="connsiteX64" fmla="*/ 8275 w 10000"/>
              <a:gd name="connsiteY64" fmla="*/ 1802 h 10006"/>
              <a:gd name="connsiteX65" fmla="*/ 8498 w 10000"/>
              <a:gd name="connsiteY65" fmla="*/ 1163 h 10006"/>
              <a:gd name="connsiteX66" fmla="*/ 8626 w 10000"/>
              <a:gd name="connsiteY66" fmla="*/ 1221 h 10006"/>
              <a:gd name="connsiteX67" fmla="*/ 8690 w 10000"/>
              <a:gd name="connsiteY67" fmla="*/ 1570 h 10006"/>
              <a:gd name="connsiteX68" fmla="*/ 8371 w 10000"/>
              <a:gd name="connsiteY68" fmla="*/ 2791 h 10006"/>
              <a:gd name="connsiteX69" fmla="*/ 7891 w 10000"/>
              <a:gd name="connsiteY69" fmla="*/ 3663 h 10006"/>
              <a:gd name="connsiteX70" fmla="*/ 7923 w 10000"/>
              <a:gd name="connsiteY70" fmla="*/ 4186 h 10006"/>
              <a:gd name="connsiteX71" fmla="*/ 8115 w 10000"/>
              <a:gd name="connsiteY71" fmla="*/ 4302 h 10006"/>
              <a:gd name="connsiteX72" fmla="*/ 8051 w 10000"/>
              <a:gd name="connsiteY72" fmla="*/ 5523 h 10006"/>
              <a:gd name="connsiteX73" fmla="*/ 8019 w 10000"/>
              <a:gd name="connsiteY73" fmla="*/ 7035 h 10006"/>
              <a:gd name="connsiteX74" fmla="*/ 7891 w 10000"/>
              <a:gd name="connsiteY74" fmla="*/ 7384 h 10006"/>
              <a:gd name="connsiteX75" fmla="*/ 7636 w 10000"/>
              <a:gd name="connsiteY75" fmla="*/ 8198 h 10006"/>
              <a:gd name="connsiteX76" fmla="*/ 7476 w 10000"/>
              <a:gd name="connsiteY76" fmla="*/ 8721 h 10006"/>
              <a:gd name="connsiteX77" fmla="*/ 7764 w 10000"/>
              <a:gd name="connsiteY77" fmla="*/ 8837 h 10006"/>
              <a:gd name="connsiteX78" fmla="*/ 8179 w 10000"/>
              <a:gd name="connsiteY78" fmla="*/ 7733 h 10006"/>
              <a:gd name="connsiteX79" fmla="*/ 8403 w 10000"/>
              <a:gd name="connsiteY79" fmla="*/ 7616 h 10006"/>
              <a:gd name="connsiteX80" fmla="*/ 8307 w 10000"/>
              <a:gd name="connsiteY80" fmla="*/ 8547 h 10006"/>
              <a:gd name="connsiteX81" fmla="*/ 8466 w 10000"/>
              <a:gd name="connsiteY81" fmla="*/ 8895 h 10006"/>
              <a:gd name="connsiteX82" fmla="*/ 8530 w 10000"/>
              <a:gd name="connsiteY82" fmla="*/ 8721 h 10006"/>
              <a:gd name="connsiteX83" fmla="*/ 8626 w 10000"/>
              <a:gd name="connsiteY83" fmla="*/ 8605 h 10006"/>
              <a:gd name="connsiteX84" fmla="*/ 8946 w 10000"/>
              <a:gd name="connsiteY84" fmla="*/ 7965 h 10006"/>
              <a:gd name="connsiteX85" fmla="*/ 9425 w 10000"/>
              <a:gd name="connsiteY85" fmla="*/ 8314 h 10006"/>
              <a:gd name="connsiteX86" fmla="*/ 9617 w 10000"/>
              <a:gd name="connsiteY86" fmla="*/ 8488 h 10006"/>
              <a:gd name="connsiteX87" fmla="*/ 9744 w 10000"/>
              <a:gd name="connsiteY87" fmla="*/ 8140 h 10006"/>
              <a:gd name="connsiteX88" fmla="*/ 9649 w 10000"/>
              <a:gd name="connsiteY88" fmla="*/ 7442 h 10006"/>
              <a:gd name="connsiteX89" fmla="*/ 9712 w 10000"/>
              <a:gd name="connsiteY89" fmla="*/ 6919 h 10006"/>
              <a:gd name="connsiteX90" fmla="*/ 9968 w 10000"/>
              <a:gd name="connsiteY90" fmla="*/ 7326 h 10006"/>
              <a:gd name="connsiteX91" fmla="*/ 10000 w 10000"/>
              <a:gd name="connsiteY91" fmla="*/ 7500 h 10006"/>
              <a:gd name="connsiteX0" fmla="*/ 543 w 10000"/>
              <a:gd name="connsiteY0" fmla="*/ 6337 h 10006"/>
              <a:gd name="connsiteX1" fmla="*/ 319 w 10000"/>
              <a:gd name="connsiteY1" fmla="*/ 6163 h 10006"/>
              <a:gd name="connsiteX2" fmla="*/ 288 w 10000"/>
              <a:gd name="connsiteY2" fmla="*/ 5988 h 10006"/>
              <a:gd name="connsiteX3" fmla="*/ 128 w 10000"/>
              <a:gd name="connsiteY3" fmla="*/ 5698 h 10006"/>
              <a:gd name="connsiteX4" fmla="*/ 0 w 10000"/>
              <a:gd name="connsiteY4" fmla="*/ 6395 h 10006"/>
              <a:gd name="connsiteX5" fmla="*/ 196 w 10000"/>
              <a:gd name="connsiteY5" fmla="*/ 6868 h 10006"/>
              <a:gd name="connsiteX6" fmla="*/ 296 w 10000"/>
              <a:gd name="connsiteY6" fmla="*/ 7881 h 10006"/>
              <a:gd name="connsiteX7" fmla="*/ 268 w 10000"/>
              <a:gd name="connsiteY7" fmla="*/ 9493 h 10006"/>
              <a:gd name="connsiteX8" fmla="*/ 465 w 10000"/>
              <a:gd name="connsiteY8" fmla="*/ 9379 h 10006"/>
              <a:gd name="connsiteX9" fmla="*/ 657 w 10000"/>
              <a:gd name="connsiteY9" fmla="*/ 8854 h 10006"/>
              <a:gd name="connsiteX10" fmla="*/ 1058 w 10000"/>
              <a:gd name="connsiteY10" fmla="*/ 8895 h 10006"/>
              <a:gd name="connsiteX11" fmla="*/ 1292 w 10000"/>
              <a:gd name="connsiteY11" fmla="*/ 9866 h 10006"/>
              <a:gd name="connsiteX12" fmla="*/ 1597 w 10000"/>
              <a:gd name="connsiteY12" fmla="*/ 10000 h 10006"/>
              <a:gd name="connsiteX13" fmla="*/ 2109 w 10000"/>
              <a:gd name="connsiteY13" fmla="*/ 9593 h 10006"/>
              <a:gd name="connsiteX14" fmla="*/ 2300 w 10000"/>
              <a:gd name="connsiteY14" fmla="*/ 9360 h 10006"/>
              <a:gd name="connsiteX15" fmla="*/ 2620 w 10000"/>
              <a:gd name="connsiteY15" fmla="*/ 8547 h 10006"/>
              <a:gd name="connsiteX16" fmla="*/ 2524 w 10000"/>
              <a:gd name="connsiteY16" fmla="*/ 7733 h 10006"/>
              <a:gd name="connsiteX17" fmla="*/ 2780 w 10000"/>
              <a:gd name="connsiteY17" fmla="*/ 7209 h 10006"/>
              <a:gd name="connsiteX18" fmla="*/ 3259 w 10000"/>
              <a:gd name="connsiteY18" fmla="*/ 7209 h 10006"/>
              <a:gd name="connsiteX19" fmla="*/ 3450 w 10000"/>
              <a:gd name="connsiteY19" fmla="*/ 6860 h 10006"/>
              <a:gd name="connsiteX20" fmla="*/ 3323 w 10000"/>
              <a:gd name="connsiteY20" fmla="*/ 6512 h 10006"/>
              <a:gd name="connsiteX21" fmla="*/ 3227 w 10000"/>
              <a:gd name="connsiteY21" fmla="*/ 6163 h 10006"/>
              <a:gd name="connsiteX22" fmla="*/ 2875 w 10000"/>
              <a:gd name="connsiteY22" fmla="*/ 5756 h 10006"/>
              <a:gd name="connsiteX23" fmla="*/ 3067 w 10000"/>
              <a:gd name="connsiteY23" fmla="*/ 5523 h 10006"/>
              <a:gd name="connsiteX24" fmla="*/ 3195 w 10000"/>
              <a:gd name="connsiteY24" fmla="*/ 4767 h 10006"/>
              <a:gd name="connsiteX25" fmla="*/ 3259 w 10000"/>
              <a:gd name="connsiteY25" fmla="*/ 3140 h 10006"/>
              <a:gd name="connsiteX26" fmla="*/ 3227 w 10000"/>
              <a:gd name="connsiteY26" fmla="*/ 2326 h 10006"/>
              <a:gd name="connsiteX27" fmla="*/ 3163 w 10000"/>
              <a:gd name="connsiteY27" fmla="*/ 1977 h 10006"/>
              <a:gd name="connsiteX28" fmla="*/ 2875 w 10000"/>
              <a:gd name="connsiteY28" fmla="*/ 1744 h 10006"/>
              <a:gd name="connsiteX29" fmla="*/ 3419 w 10000"/>
              <a:gd name="connsiteY29" fmla="*/ 814 h 10006"/>
              <a:gd name="connsiteX30" fmla="*/ 3674 w 10000"/>
              <a:gd name="connsiteY30" fmla="*/ 291 h 10006"/>
              <a:gd name="connsiteX31" fmla="*/ 3738 w 10000"/>
              <a:gd name="connsiteY31" fmla="*/ 116 h 10006"/>
              <a:gd name="connsiteX32" fmla="*/ 3994 w 10000"/>
              <a:gd name="connsiteY32" fmla="*/ 0 h 10006"/>
              <a:gd name="connsiteX33" fmla="*/ 3962 w 10000"/>
              <a:gd name="connsiteY33" fmla="*/ 233 h 10006"/>
              <a:gd name="connsiteX34" fmla="*/ 3898 w 10000"/>
              <a:gd name="connsiteY34" fmla="*/ 581 h 10006"/>
              <a:gd name="connsiteX35" fmla="*/ 3994 w 10000"/>
              <a:gd name="connsiteY35" fmla="*/ 930 h 10006"/>
              <a:gd name="connsiteX36" fmla="*/ 4121 w 10000"/>
              <a:gd name="connsiteY36" fmla="*/ 1163 h 10006"/>
              <a:gd name="connsiteX37" fmla="*/ 4249 w 10000"/>
              <a:gd name="connsiteY37" fmla="*/ 1802 h 10006"/>
              <a:gd name="connsiteX38" fmla="*/ 4409 w 10000"/>
              <a:gd name="connsiteY38" fmla="*/ 2907 h 10006"/>
              <a:gd name="connsiteX39" fmla="*/ 4633 w 10000"/>
              <a:gd name="connsiteY39" fmla="*/ 3372 h 10006"/>
              <a:gd name="connsiteX40" fmla="*/ 4824 w 10000"/>
              <a:gd name="connsiteY40" fmla="*/ 2849 h 10006"/>
              <a:gd name="connsiteX41" fmla="*/ 4888 w 10000"/>
              <a:gd name="connsiteY41" fmla="*/ 2674 h 10006"/>
              <a:gd name="connsiteX42" fmla="*/ 5080 w 10000"/>
              <a:gd name="connsiteY42" fmla="*/ 2442 h 10006"/>
              <a:gd name="connsiteX43" fmla="*/ 5399 w 10000"/>
              <a:gd name="connsiteY43" fmla="*/ 1570 h 10006"/>
              <a:gd name="connsiteX44" fmla="*/ 5144 w 10000"/>
              <a:gd name="connsiteY44" fmla="*/ 1105 h 10006"/>
              <a:gd name="connsiteX45" fmla="*/ 4920 w 10000"/>
              <a:gd name="connsiteY45" fmla="*/ 640 h 10006"/>
              <a:gd name="connsiteX46" fmla="*/ 4952 w 10000"/>
              <a:gd name="connsiteY46" fmla="*/ 349 h 10006"/>
              <a:gd name="connsiteX47" fmla="*/ 5559 w 10000"/>
              <a:gd name="connsiteY47" fmla="*/ 465 h 10006"/>
              <a:gd name="connsiteX48" fmla="*/ 5974 w 10000"/>
              <a:gd name="connsiteY48" fmla="*/ 523 h 10006"/>
              <a:gd name="connsiteX49" fmla="*/ 6166 w 10000"/>
              <a:gd name="connsiteY49" fmla="*/ 1977 h 10006"/>
              <a:gd name="connsiteX50" fmla="*/ 6134 w 10000"/>
              <a:gd name="connsiteY50" fmla="*/ 2384 h 10006"/>
              <a:gd name="connsiteX51" fmla="*/ 6006 w 10000"/>
              <a:gd name="connsiteY51" fmla="*/ 2733 h 10006"/>
              <a:gd name="connsiteX52" fmla="*/ 5974 w 10000"/>
              <a:gd name="connsiteY52" fmla="*/ 2907 h 10006"/>
              <a:gd name="connsiteX53" fmla="*/ 6166 w 10000"/>
              <a:gd name="connsiteY53" fmla="*/ 3023 h 10006"/>
              <a:gd name="connsiteX54" fmla="*/ 6230 w 10000"/>
              <a:gd name="connsiteY54" fmla="*/ 2849 h 10006"/>
              <a:gd name="connsiteX55" fmla="*/ 6358 w 10000"/>
              <a:gd name="connsiteY55" fmla="*/ 2558 h 10006"/>
              <a:gd name="connsiteX56" fmla="*/ 6677 w 10000"/>
              <a:gd name="connsiteY56" fmla="*/ 2384 h 10006"/>
              <a:gd name="connsiteX57" fmla="*/ 6869 w 10000"/>
              <a:gd name="connsiteY57" fmla="*/ 2209 h 10006"/>
              <a:gd name="connsiteX58" fmla="*/ 7093 w 10000"/>
              <a:gd name="connsiteY58" fmla="*/ 1337 h 10006"/>
              <a:gd name="connsiteX59" fmla="*/ 7220 w 10000"/>
              <a:gd name="connsiteY59" fmla="*/ 698 h 10006"/>
              <a:gd name="connsiteX60" fmla="*/ 7540 w 10000"/>
              <a:gd name="connsiteY60" fmla="*/ 930 h 10006"/>
              <a:gd name="connsiteX61" fmla="*/ 7987 w 10000"/>
              <a:gd name="connsiteY61" fmla="*/ 2558 h 10006"/>
              <a:gd name="connsiteX62" fmla="*/ 8147 w 10000"/>
              <a:gd name="connsiteY62" fmla="*/ 2616 h 10006"/>
              <a:gd name="connsiteX63" fmla="*/ 8275 w 10000"/>
              <a:gd name="connsiteY63" fmla="*/ 1802 h 10006"/>
              <a:gd name="connsiteX64" fmla="*/ 8498 w 10000"/>
              <a:gd name="connsiteY64" fmla="*/ 1163 h 10006"/>
              <a:gd name="connsiteX65" fmla="*/ 8626 w 10000"/>
              <a:gd name="connsiteY65" fmla="*/ 1221 h 10006"/>
              <a:gd name="connsiteX66" fmla="*/ 8690 w 10000"/>
              <a:gd name="connsiteY66" fmla="*/ 1570 h 10006"/>
              <a:gd name="connsiteX67" fmla="*/ 8371 w 10000"/>
              <a:gd name="connsiteY67" fmla="*/ 2791 h 10006"/>
              <a:gd name="connsiteX68" fmla="*/ 7891 w 10000"/>
              <a:gd name="connsiteY68" fmla="*/ 3663 h 10006"/>
              <a:gd name="connsiteX69" fmla="*/ 7923 w 10000"/>
              <a:gd name="connsiteY69" fmla="*/ 4186 h 10006"/>
              <a:gd name="connsiteX70" fmla="*/ 8115 w 10000"/>
              <a:gd name="connsiteY70" fmla="*/ 4302 h 10006"/>
              <a:gd name="connsiteX71" fmla="*/ 8051 w 10000"/>
              <a:gd name="connsiteY71" fmla="*/ 5523 h 10006"/>
              <a:gd name="connsiteX72" fmla="*/ 8019 w 10000"/>
              <a:gd name="connsiteY72" fmla="*/ 7035 h 10006"/>
              <a:gd name="connsiteX73" fmla="*/ 7891 w 10000"/>
              <a:gd name="connsiteY73" fmla="*/ 7384 h 10006"/>
              <a:gd name="connsiteX74" fmla="*/ 7636 w 10000"/>
              <a:gd name="connsiteY74" fmla="*/ 8198 h 10006"/>
              <a:gd name="connsiteX75" fmla="*/ 7476 w 10000"/>
              <a:gd name="connsiteY75" fmla="*/ 8721 h 10006"/>
              <a:gd name="connsiteX76" fmla="*/ 7764 w 10000"/>
              <a:gd name="connsiteY76" fmla="*/ 8837 h 10006"/>
              <a:gd name="connsiteX77" fmla="*/ 8179 w 10000"/>
              <a:gd name="connsiteY77" fmla="*/ 7733 h 10006"/>
              <a:gd name="connsiteX78" fmla="*/ 8403 w 10000"/>
              <a:gd name="connsiteY78" fmla="*/ 7616 h 10006"/>
              <a:gd name="connsiteX79" fmla="*/ 8307 w 10000"/>
              <a:gd name="connsiteY79" fmla="*/ 8547 h 10006"/>
              <a:gd name="connsiteX80" fmla="*/ 8466 w 10000"/>
              <a:gd name="connsiteY80" fmla="*/ 8895 h 10006"/>
              <a:gd name="connsiteX81" fmla="*/ 8530 w 10000"/>
              <a:gd name="connsiteY81" fmla="*/ 8721 h 10006"/>
              <a:gd name="connsiteX82" fmla="*/ 8626 w 10000"/>
              <a:gd name="connsiteY82" fmla="*/ 8605 h 10006"/>
              <a:gd name="connsiteX83" fmla="*/ 8946 w 10000"/>
              <a:gd name="connsiteY83" fmla="*/ 7965 h 10006"/>
              <a:gd name="connsiteX84" fmla="*/ 9425 w 10000"/>
              <a:gd name="connsiteY84" fmla="*/ 8314 h 10006"/>
              <a:gd name="connsiteX85" fmla="*/ 9617 w 10000"/>
              <a:gd name="connsiteY85" fmla="*/ 8488 h 10006"/>
              <a:gd name="connsiteX86" fmla="*/ 9744 w 10000"/>
              <a:gd name="connsiteY86" fmla="*/ 8140 h 10006"/>
              <a:gd name="connsiteX87" fmla="*/ 9649 w 10000"/>
              <a:gd name="connsiteY87" fmla="*/ 7442 h 10006"/>
              <a:gd name="connsiteX88" fmla="*/ 9712 w 10000"/>
              <a:gd name="connsiteY88" fmla="*/ 6919 h 10006"/>
              <a:gd name="connsiteX89" fmla="*/ 9968 w 10000"/>
              <a:gd name="connsiteY89" fmla="*/ 7326 h 10006"/>
              <a:gd name="connsiteX90" fmla="*/ 10000 w 10000"/>
              <a:gd name="connsiteY90" fmla="*/ 7500 h 10006"/>
              <a:gd name="connsiteX0" fmla="*/ 543 w 10000"/>
              <a:gd name="connsiteY0" fmla="*/ 6337 h 10049"/>
              <a:gd name="connsiteX1" fmla="*/ 319 w 10000"/>
              <a:gd name="connsiteY1" fmla="*/ 6163 h 10049"/>
              <a:gd name="connsiteX2" fmla="*/ 288 w 10000"/>
              <a:gd name="connsiteY2" fmla="*/ 5988 h 10049"/>
              <a:gd name="connsiteX3" fmla="*/ 128 w 10000"/>
              <a:gd name="connsiteY3" fmla="*/ 5698 h 10049"/>
              <a:gd name="connsiteX4" fmla="*/ 0 w 10000"/>
              <a:gd name="connsiteY4" fmla="*/ 6395 h 10049"/>
              <a:gd name="connsiteX5" fmla="*/ 196 w 10000"/>
              <a:gd name="connsiteY5" fmla="*/ 6868 h 10049"/>
              <a:gd name="connsiteX6" fmla="*/ 296 w 10000"/>
              <a:gd name="connsiteY6" fmla="*/ 7881 h 10049"/>
              <a:gd name="connsiteX7" fmla="*/ 268 w 10000"/>
              <a:gd name="connsiteY7" fmla="*/ 9493 h 10049"/>
              <a:gd name="connsiteX8" fmla="*/ 465 w 10000"/>
              <a:gd name="connsiteY8" fmla="*/ 9379 h 10049"/>
              <a:gd name="connsiteX9" fmla="*/ 657 w 10000"/>
              <a:gd name="connsiteY9" fmla="*/ 8854 h 10049"/>
              <a:gd name="connsiteX10" fmla="*/ 1058 w 10000"/>
              <a:gd name="connsiteY10" fmla="*/ 8895 h 10049"/>
              <a:gd name="connsiteX11" fmla="*/ 1292 w 10000"/>
              <a:gd name="connsiteY11" fmla="*/ 9866 h 10049"/>
              <a:gd name="connsiteX12" fmla="*/ 1597 w 10000"/>
              <a:gd name="connsiteY12" fmla="*/ 10000 h 10049"/>
              <a:gd name="connsiteX13" fmla="*/ 1966 w 10000"/>
              <a:gd name="connsiteY13" fmla="*/ 10013 h 10049"/>
              <a:gd name="connsiteX14" fmla="*/ 2300 w 10000"/>
              <a:gd name="connsiteY14" fmla="*/ 9360 h 10049"/>
              <a:gd name="connsiteX15" fmla="*/ 2620 w 10000"/>
              <a:gd name="connsiteY15" fmla="*/ 8547 h 10049"/>
              <a:gd name="connsiteX16" fmla="*/ 2524 w 10000"/>
              <a:gd name="connsiteY16" fmla="*/ 7733 h 10049"/>
              <a:gd name="connsiteX17" fmla="*/ 2780 w 10000"/>
              <a:gd name="connsiteY17" fmla="*/ 7209 h 10049"/>
              <a:gd name="connsiteX18" fmla="*/ 3259 w 10000"/>
              <a:gd name="connsiteY18" fmla="*/ 7209 h 10049"/>
              <a:gd name="connsiteX19" fmla="*/ 3450 w 10000"/>
              <a:gd name="connsiteY19" fmla="*/ 6860 h 10049"/>
              <a:gd name="connsiteX20" fmla="*/ 3323 w 10000"/>
              <a:gd name="connsiteY20" fmla="*/ 6512 h 10049"/>
              <a:gd name="connsiteX21" fmla="*/ 3227 w 10000"/>
              <a:gd name="connsiteY21" fmla="*/ 6163 h 10049"/>
              <a:gd name="connsiteX22" fmla="*/ 2875 w 10000"/>
              <a:gd name="connsiteY22" fmla="*/ 5756 h 10049"/>
              <a:gd name="connsiteX23" fmla="*/ 3067 w 10000"/>
              <a:gd name="connsiteY23" fmla="*/ 5523 h 10049"/>
              <a:gd name="connsiteX24" fmla="*/ 3195 w 10000"/>
              <a:gd name="connsiteY24" fmla="*/ 4767 h 10049"/>
              <a:gd name="connsiteX25" fmla="*/ 3259 w 10000"/>
              <a:gd name="connsiteY25" fmla="*/ 3140 h 10049"/>
              <a:gd name="connsiteX26" fmla="*/ 3227 w 10000"/>
              <a:gd name="connsiteY26" fmla="*/ 2326 h 10049"/>
              <a:gd name="connsiteX27" fmla="*/ 3163 w 10000"/>
              <a:gd name="connsiteY27" fmla="*/ 1977 h 10049"/>
              <a:gd name="connsiteX28" fmla="*/ 2875 w 10000"/>
              <a:gd name="connsiteY28" fmla="*/ 1744 h 10049"/>
              <a:gd name="connsiteX29" fmla="*/ 3419 w 10000"/>
              <a:gd name="connsiteY29" fmla="*/ 814 h 10049"/>
              <a:gd name="connsiteX30" fmla="*/ 3674 w 10000"/>
              <a:gd name="connsiteY30" fmla="*/ 291 h 10049"/>
              <a:gd name="connsiteX31" fmla="*/ 3738 w 10000"/>
              <a:gd name="connsiteY31" fmla="*/ 116 h 10049"/>
              <a:gd name="connsiteX32" fmla="*/ 3994 w 10000"/>
              <a:gd name="connsiteY32" fmla="*/ 0 h 10049"/>
              <a:gd name="connsiteX33" fmla="*/ 3962 w 10000"/>
              <a:gd name="connsiteY33" fmla="*/ 233 h 10049"/>
              <a:gd name="connsiteX34" fmla="*/ 3898 w 10000"/>
              <a:gd name="connsiteY34" fmla="*/ 581 h 10049"/>
              <a:gd name="connsiteX35" fmla="*/ 3994 w 10000"/>
              <a:gd name="connsiteY35" fmla="*/ 930 h 10049"/>
              <a:gd name="connsiteX36" fmla="*/ 4121 w 10000"/>
              <a:gd name="connsiteY36" fmla="*/ 1163 h 10049"/>
              <a:gd name="connsiteX37" fmla="*/ 4249 w 10000"/>
              <a:gd name="connsiteY37" fmla="*/ 1802 h 10049"/>
              <a:gd name="connsiteX38" fmla="*/ 4409 w 10000"/>
              <a:gd name="connsiteY38" fmla="*/ 2907 h 10049"/>
              <a:gd name="connsiteX39" fmla="*/ 4633 w 10000"/>
              <a:gd name="connsiteY39" fmla="*/ 3372 h 10049"/>
              <a:gd name="connsiteX40" fmla="*/ 4824 w 10000"/>
              <a:gd name="connsiteY40" fmla="*/ 2849 h 10049"/>
              <a:gd name="connsiteX41" fmla="*/ 4888 w 10000"/>
              <a:gd name="connsiteY41" fmla="*/ 2674 h 10049"/>
              <a:gd name="connsiteX42" fmla="*/ 5080 w 10000"/>
              <a:gd name="connsiteY42" fmla="*/ 2442 h 10049"/>
              <a:gd name="connsiteX43" fmla="*/ 5399 w 10000"/>
              <a:gd name="connsiteY43" fmla="*/ 1570 h 10049"/>
              <a:gd name="connsiteX44" fmla="*/ 5144 w 10000"/>
              <a:gd name="connsiteY44" fmla="*/ 1105 h 10049"/>
              <a:gd name="connsiteX45" fmla="*/ 4920 w 10000"/>
              <a:gd name="connsiteY45" fmla="*/ 640 h 10049"/>
              <a:gd name="connsiteX46" fmla="*/ 4952 w 10000"/>
              <a:gd name="connsiteY46" fmla="*/ 349 h 10049"/>
              <a:gd name="connsiteX47" fmla="*/ 5559 w 10000"/>
              <a:gd name="connsiteY47" fmla="*/ 465 h 10049"/>
              <a:gd name="connsiteX48" fmla="*/ 5974 w 10000"/>
              <a:gd name="connsiteY48" fmla="*/ 523 h 10049"/>
              <a:gd name="connsiteX49" fmla="*/ 6166 w 10000"/>
              <a:gd name="connsiteY49" fmla="*/ 1977 h 10049"/>
              <a:gd name="connsiteX50" fmla="*/ 6134 w 10000"/>
              <a:gd name="connsiteY50" fmla="*/ 2384 h 10049"/>
              <a:gd name="connsiteX51" fmla="*/ 6006 w 10000"/>
              <a:gd name="connsiteY51" fmla="*/ 2733 h 10049"/>
              <a:gd name="connsiteX52" fmla="*/ 5974 w 10000"/>
              <a:gd name="connsiteY52" fmla="*/ 2907 h 10049"/>
              <a:gd name="connsiteX53" fmla="*/ 6166 w 10000"/>
              <a:gd name="connsiteY53" fmla="*/ 3023 h 10049"/>
              <a:gd name="connsiteX54" fmla="*/ 6230 w 10000"/>
              <a:gd name="connsiteY54" fmla="*/ 2849 h 10049"/>
              <a:gd name="connsiteX55" fmla="*/ 6358 w 10000"/>
              <a:gd name="connsiteY55" fmla="*/ 2558 h 10049"/>
              <a:gd name="connsiteX56" fmla="*/ 6677 w 10000"/>
              <a:gd name="connsiteY56" fmla="*/ 2384 h 10049"/>
              <a:gd name="connsiteX57" fmla="*/ 6869 w 10000"/>
              <a:gd name="connsiteY57" fmla="*/ 2209 h 10049"/>
              <a:gd name="connsiteX58" fmla="*/ 7093 w 10000"/>
              <a:gd name="connsiteY58" fmla="*/ 1337 h 10049"/>
              <a:gd name="connsiteX59" fmla="*/ 7220 w 10000"/>
              <a:gd name="connsiteY59" fmla="*/ 698 h 10049"/>
              <a:gd name="connsiteX60" fmla="*/ 7540 w 10000"/>
              <a:gd name="connsiteY60" fmla="*/ 930 h 10049"/>
              <a:gd name="connsiteX61" fmla="*/ 7987 w 10000"/>
              <a:gd name="connsiteY61" fmla="*/ 2558 h 10049"/>
              <a:gd name="connsiteX62" fmla="*/ 8147 w 10000"/>
              <a:gd name="connsiteY62" fmla="*/ 2616 h 10049"/>
              <a:gd name="connsiteX63" fmla="*/ 8275 w 10000"/>
              <a:gd name="connsiteY63" fmla="*/ 1802 h 10049"/>
              <a:gd name="connsiteX64" fmla="*/ 8498 w 10000"/>
              <a:gd name="connsiteY64" fmla="*/ 1163 h 10049"/>
              <a:gd name="connsiteX65" fmla="*/ 8626 w 10000"/>
              <a:gd name="connsiteY65" fmla="*/ 1221 h 10049"/>
              <a:gd name="connsiteX66" fmla="*/ 8690 w 10000"/>
              <a:gd name="connsiteY66" fmla="*/ 1570 h 10049"/>
              <a:gd name="connsiteX67" fmla="*/ 8371 w 10000"/>
              <a:gd name="connsiteY67" fmla="*/ 2791 h 10049"/>
              <a:gd name="connsiteX68" fmla="*/ 7891 w 10000"/>
              <a:gd name="connsiteY68" fmla="*/ 3663 h 10049"/>
              <a:gd name="connsiteX69" fmla="*/ 7923 w 10000"/>
              <a:gd name="connsiteY69" fmla="*/ 4186 h 10049"/>
              <a:gd name="connsiteX70" fmla="*/ 8115 w 10000"/>
              <a:gd name="connsiteY70" fmla="*/ 4302 h 10049"/>
              <a:gd name="connsiteX71" fmla="*/ 8051 w 10000"/>
              <a:gd name="connsiteY71" fmla="*/ 5523 h 10049"/>
              <a:gd name="connsiteX72" fmla="*/ 8019 w 10000"/>
              <a:gd name="connsiteY72" fmla="*/ 7035 h 10049"/>
              <a:gd name="connsiteX73" fmla="*/ 7891 w 10000"/>
              <a:gd name="connsiteY73" fmla="*/ 7384 h 10049"/>
              <a:gd name="connsiteX74" fmla="*/ 7636 w 10000"/>
              <a:gd name="connsiteY74" fmla="*/ 8198 h 10049"/>
              <a:gd name="connsiteX75" fmla="*/ 7476 w 10000"/>
              <a:gd name="connsiteY75" fmla="*/ 8721 h 10049"/>
              <a:gd name="connsiteX76" fmla="*/ 7764 w 10000"/>
              <a:gd name="connsiteY76" fmla="*/ 8837 h 10049"/>
              <a:gd name="connsiteX77" fmla="*/ 8179 w 10000"/>
              <a:gd name="connsiteY77" fmla="*/ 7733 h 10049"/>
              <a:gd name="connsiteX78" fmla="*/ 8403 w 10000"/>
              <a:gd name="connsiteY78" fmla="*/ 7616 h 10049"/>
              <a:gd name="connsiteX79" fmla="*/ 8307 w 10000"/>
              <a:gd name="connsiteY79" fmla="*/ 8547 h 10049"/>
              <a:gd name="connsiteX80" fmla="*/ 8466 w 10000"/>
              <a:gd name="connsiteY80" fmla="*/ 8895 h 10049"/>
              <a:gd name="connsiteX81" fmla="*/ 8530 w 10000"/>
              <a:gd name="connsiteY81" fmla="*/ 8721 h 10049"/>
              <a:gd name="connsiteX82" fmla="*/ 8626 w 10000"/>
              <a:gd name="connsiteY82" fmla="*/ 8605 h 10049"/>
              <a:gd name="connsiteX83" fmla="*/ 8946 w 10000"/>
              <a:gd name="connsiteY83" fmla="*/ 7965 h 10049"/>
              <a:gd name="connsiteX84" fmla="*/ 9425 w 10000"/>
              <a:gd name="connsiteY84" fmla="*/ 8314 h 10049"/>
              <a:gd name="connsiteX85" fmla="*/ 9617 w 10000"/>
              <a:gd name="connsiteY85" fmla="*/ 8488 h 10049"/>
              <a:gd name="connsiteX86" fmla="*/ 9744 w 10000"/>
              <a:gd name="connsiteY86" fmla="*/ 8140 h 10049"/>
              <a:gd name="connsiteX87" fmla="*/ 9649 w 10000"/>
              <a:gd name="connsiteY87" fmla="*/ 7442 h 10049"/>
              <a:gd name="connsiteX88" fmla="*/ 9712 w 10000"/>
              <a:gd name="connsiteY88" fmla="*/ 6919 h 10049"/>
              <a:gd name="connsiteX89" fmla="*/ 9968 w 10000"/>
              <a:gd name="connsiteY89" fmla="*/ 7326 h 10049"/>
              <a:gd name="connsiteX90" fmla="*/ 10000 w 10000"/>
              <a:gd name="connsiteY90" fmla="*/ 7500 h 10049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300 w 10000"/>
              <a:gd name="connsiteY14" fmla="*/ 9360 h 10172"/>
              <a:gd name="connsiteX15" fmla="*/ 2620 w 10000"/>
              <a:gd name="connsiteY15" fmla="*/ 8547 h 10172"/>
              <a:gd name="connsiteX16" fmla="*/ 2524 w 10000"/>
              <a:gd name="connsiteY16" fmla="*/ 7733 h 10172"/>
              <a:gd name="connsiteX17" fmla="*/ 2780 w 10000"/>
              <a:gd name="connsiteY17" fmla="*/ 7209 h 10172"/>
              <a:gd name="connsiteX18" fmla="*/ 3259 w 10000"/>
              <a:gd name="connsiteY18" fmla="*/ 7209 h 10172"/>
              <a:gd name="connsiteX19" fmla="*/ 3450 w 10000"/>
              <a:gd name="connsiteY19" fmla="*/ 6860 h 10172"/>
              <a:gd name="connsiteX20" fmla="*/ 3323 w 10000"/>
              <a:gd name="connsiteY20" fmla="*/ 6512 h 10172"/>
              <a:gd name="connsiteX21" fmla="*/ 3227 w 10000"/>
              <a:gd name="connsiteY21" fmla="*/ 6163 h 10172"/>
              <a:gd name="connsiteX22" fmla="*/ 2875 w 10000"/>
              <a:gd name="connsiteY22" fmla="*/ 5756 h 10172"/>
              <a:gd name="connsiteX23" fmla="*/ 3067 w 10000"/>
              <a:gd name="connsiteY23" fmla="*/ 5523 h 10172"/>
              <a:gd name="connsiteX24" fmla="*/ 3195 w 10000"/>
              <a:gd name="connsiteY24" fmla="*/ 4767 h 10172"/>
              <a:gd name="connsiteX25" fmla="*/ 3259 w 10000"/>
              <a:gd name="connsiteY25" fmla="*/ 3140 h 10172"/>
              <a:gd name="connsiteX26" fmla="*/ 3227 w 10000"/>
              <a:gd name="connsiteY26" fmla="*/ 2326 h 10172"/>
              <a:gd name="connsiteX27" fmla="*/ 3163 w 10000"/>
              <a:gd name="connsiteY27" fmla="*/ 1977 h 10172"/>
              <a:gd name="connsiteX28" fmla="*/ 2875 w 10000"/>
              <a:gd name="connsiteY28" fmla="*/ 1744 h 10172"/>
              <a:gd name="connsiteX29" fmla="*/ 3419 w 10000"/>
              <a:gd name="connsiteY29" fmla="*/ 814 h 10172"/>
              <a:gd name="connsiteX30" fmla="*/ 3674 w 10000"/>
              <a:gd name="connsiteY30" fmla="*/ 291 h 10172"/>
              <a:gd name="connsiteX31" fmla="*/ 3738 w 10000"/>
              <a:gd name="connsiteY31" fmla="*/ 116 h 10172"/>
              <a:gd name="connsiteX32" fmla="*/ 3994 w 10000"/>
              <a:gd name="connsiteY32" fmla="*/ 0 h 10172"/>
              <a:gd name="connsiteX33" fmla="*/ 3962 w 10000"/>
              <a:gd name="connsiteY33" fmla="*/ 233 h 10172"/>
              <a:gd name="connsiteX34" fmla="*/ 3898 w 10000"/>
              <a:gd name="connsiteY34" fmla="*/ 581 h 10172"/>
              <a:gd name="connsiteX35" fmla="*/ 3994 w 10000"/>
              <a:gd name="connsiteY35" fmla="*/ 930 h 10172"/>
              <a:gd name="connsiteX36" fmla="*/ 4121 w 10000"/>
              <a:gd name="connsiteY36" fmla="*/ 1163 h 10172"/>
              <a:gd name="connsiteX37" fmla="*/ 4249 w 10000"/>
              <a:gd name="connsiteY37" fmla="*/ 1802 h 10172"/>
              <a:gd name="connsiteX38" fmla="*/ 4409 w 10000"/>
              <a:gd name="connsiteY38" fmla="*/ 2907 h 10172"/>
              <a:gd name="connsiteX39" fmla="*/ 4633 w 10000"/>
              <a:gd name="connsiteY39" fmla="*/ 3372 h 10172"/>
              <a:gd name="connsiteX40" fmla="*/ 4824 w 10000"/>
              <a:gd name="connsiteY40" fmla="*/ 2849 h 10172"/>
              <a:gd name="connsiteX41" fmla="*/ 4888 w 10000"/>
              <a:gd name="connsiteY41" fmla="*/ 2674 h 10172"/>
              <a:gd name="connsiteX42" fmla="*/ 5080 w 10000"/>
              <a:gd name="connsiteY42" fmla="*/ 2442 h 10172"/>
              <a:gd name="connsiteX43" fmla="*/ 5399 w 10000"/>
              <a:gd name="connsiteY43" fmla="*/ 1570 h 10172"/>
              <a:gd name="connsiteX44" fmla="*/ 5144 w 10000"/>
              <a:gd name="connsiteY44" fmla="*/ 1105 h 10172"/>
              <a:gd name="connsiteX45" fmla="*/ 4920 w 10000"/>
              <a:gd name="connsiteY45" fmla="*/ 640 h 10172"/>
              <a:gd name="connsiteX46" fmla="*/ 4952 w 10000"/>
              <a:gd name="connsiteY46" fmla="*/ 349 h 10172"/>
              <a:gd name="connsiteX47" fmla="*/ 5559 w 10000"/>
              <a:gd name="connsiteY47" fmla="*/ 465 h 10172"/>
              <a:gd name="connsiteX48" fmla="*/ 5974 w 10000"/>
              <a:gd name="connsiteY48" fmla="*/ 523 h 10172"/>
              <a:gd name="connsiteX49" fmla="*/ 6166 w 10000"/>
              <a:gd name="connsiteY49" fmla="*/ 1977 h 10172"/>
              <a:gd name="connsiteX50" fmla="*/ 6134 w 10000"/>
              <a:gd name="connsiteY50" fmla="*/ 2384 h 10172"/>
              <a:gd name="connsiteX51" fmla="*/ 6006 w 10000"/>
              <a:gd name="connsiteY51" fmla="*/ 2733 h 10172"/>
              <a:gd name="connsiteX52" fmla="*/ 5974 w 10000"/>
              <a:gd name="connsiteY52" fmla="*/ 2907 h 10172"/>
              <a:gd name="connsiteX53" fmla="*/ 6166 w 10000"/>
              <a:gd name="connsiteY53" fmla="*/ 3023 h 10172"/>
              <a:gd name="connsiteX54" fmla="*/ 6230 w 10000"/>
              <a:gd name="connsiteY54" fmla="*/ 2849 h 10172"/>
              <a:gd name="connsiteX55" fmla="*/ 6358 w 10000"/>
              <a:gd name="connsiteY55" fmla="*/ 2558 h 10172"/>
              <a:gd name="connsiteX56" fmla="*/ 6677 w 10000"/>
              <a:gd name="connsiteY56" fmla="*/ 2384 h 10172"/>
              <a:gd name="connsiteX57" fmla="*/ 6869 w 10000"/>
              <a:gd name="connsiteY57" fmla="*/ 2209 h 10172"/>
              <a:gd name="connsiteX58" fmla="*/ 7093 w 10000"/>
              <a:gd name="connsiteY58" fmla="*/ 1337 h 10172"/>
              <a:gd name="connsiteX59" fmla="*/ 7220 w 10000"/>
              <a:gd name="connsiteY59" fmla="*/ 698 h 10172"/>
              <a:gd name="connsiteX60" fmla="*/ 7540 w 10000"/>
              <a:gd name="connsiteY60" fmla="*/ 930 h 10172"/>
              <a:gd name="connsiteX61" fmla="*/ 7987 w 10000"/>
              <a:gd name="connsiteY61" fmla="*/ 2558 h 10172"/>
              <a:gd name="connsiteX62" fmla="*/ 8147 w 10000"/>
              <a:gd name="connsiteY62" fmla="*/ 2616 h 10172"/>
              <a:gd name="connsiteX63" fmla="*/ 8275 w 10000"/>
              <a:gd name="connsiteY63" fmla="*/ 1802 h 10172"/>
              <a:gd name="connsiteX64" fmla="*/ 8498 w 10000"/>
              <a:gd name="connsiteY64" fmla="*/ 1163 h 10172"/>
              <a:gd name="connsiteX65" fmla="*/ 8626 w 10000"/>
              <a:gd name="connsiteY65" fmla="*/ 1221 h 10172"/>
              <a:gd name="connsiteX66" fmla="*/ 8690 w 10000"/>
              <a:gd name="connsiteY66" fmla="*/ 1570 h 10172"/>
              <a:gd name="connsiteX67" fmla="*/ 8371 w 10000"/>
              <a:gd name="connsiteY67" fmla="*/ 2791 h 10172"/>
              <a:gd name="connsiteX68" fmla="*/ 7891 w 10000"/>
              <a:gd name="connsiteY68" fmla="*/ 3663 h 10172"/>
              <a:gd name="connsiteX69" fmla="*/ 7923 w 10000"/>
              <a:gd name="connsiteY69" fmla="*/ 4186 h 10172"/>
              <a:gd name="connsiteX70" fmla="*/ 8115 w 10000"/>
              <a:gd name="connsiteY70" fmla="*/ 4302 h 10172"/>
              <a:gd name="connsiteX71" fmla="*/ 8051 w 10000"/>
              <a:gd name="connsiteY71" fmla="*/ 5523 h 10172"/>
              <a:gd name="connsiteX72" fmla="*/ 8019 w 10000"/>
              <a:gd name="connsiteY72" fmla="*/ 7035 h 10172"/>
              <a:gd name="connsiteX73" fmla="*/ 7891 w 10000"/>
              <a:gd name="connsiteY73" fmla="*/ 7384 h 10172"/>
              <a:gd name="connsiteX74" fmla="*/ 7636 w 10000"/>
              <a:gd name="connsiteY74" fmla="*/ 8198 h 10172"/>
              <a:gd name="connsiteX75" fmla="*/ 7476 w 10000"/>
              <a:gd name="connsiteY75" fmla="*/ 8721 h 10172"/>
              <a:gd name="connsiteX76" fmla="*/ 7764 w 10000"/>
              <a:gd name="connsiteY76" fmla="*/ 8837 h 10172"/>
              <a:gd name="connsiteX77" fmla="*/ 8179 w 10000"/>
              <a:gd name="connsiteY77" fmla="*/ 7733 h 10172"/>
              <a:gd name="connsiteX78" fmla="*/ 8403 w 10000"/>
              <a:gd name="connsiteY78" fmla="*/ 7616 h 10172"/>
              <a:gd name="connsiteX79" fmla="*/ 8307 w 10000"/>
              <a:gd name="connsiteY79" fmla="*/ 8547 h 10172"/>
              <a:gd name="connsiteX80" fmla="*/ 8466 w 10000"/>
              <a:gd name="connsiteY80" fmla="*/ 8895 h 10172"/>
              <a:gd name="connsiteX81" fmla="*/ 8530 w 10000"/>
              <a:gd name="connsiteY81" fmla="*/ 8721 h 10172"/>
              <a:gd name="connsiteX82" fmla="*/ 8626 w 10000"/>
              <a:gd name="connsiteY82" fmla="*/ 8605 h 10172"/>
              <a:gd name="connsiteX83" fmla="*/ 8946 w 10000"/>
              <a:gd name="connsiteY83" fmla="*/ 7965 h 10172"/>
              <a:gd name="connsiteX84" fmla="*/ 9425 w 10000"/>
              <a:gd name="connsiteY84" fmla="*/ 8314 h 10172"/>
              <a:gd name="connsiteX85" fmla="*/ 9617 w 10000"/>
              <a:gd name="connsiteY85" fmla="*/ 8488 h 10172"/>
              <a:gd name="connsiteX86" fmla="*/ 9744 w 10000"/>
              <a:gd name="connsiteY86" fmla="*/ 8140 h 10172"/>
              <a:gd name="connsiteX87" fmla="*/ 9649 w 10000"/>
              <a:gd name="connsiteY87" fmla="*/ 7442 h 10172"/>
              <a:gd name="connsiteX88" fmla="*/ 9712 w 10000"/>
              <a:gd name="connsiteY88" fmla="*/ 6919 h 10172"/>
              <a:gd name="connsiteX89" fmla="*/ 9968 w 10000"/>
              <a:gd name="connsiteY89" fmla="*/ 7326 h 10172"/>
              <a:gd name="connsiteX90" fmla="*/ 10000 w 10000"/>
              <a:gd name="connsiteY90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524 w 10000"/>
              <a:gd name="connsiteY16" fmla="*/ 7733 h 10172"/>
              <a:gd name="connsiteX17" fmla="*/ 2780 w 10000"/>
              <a:gd name="connsiteY17" fmla="*/ 7209 h 10172"/>
              <a:gd name="connsiteX18" fmla="*/ 3259 w 10000"/>
              <a:gd name="connsiteY18" fmla="*/ 7209 h 10172"/>
              <a:gd name="connsiteX19" fmla="*/ 3450 w 10000"/>
              <a:gd name="connsiteY19" fmla="*/ 6860 h 10172"/>
              <a:gd name="connsiteX20" fmla="*/ 3323 w 10000"/>
              <a:gd name="connsiteY20" fmla="*/ 6512 h 10172"/>
              <a:gd name="connsiteX21" fmla="*/ 3227 w 10000"/>
              <a:gd name="connsiteY21" fmla="*/ 6163 h 10172"/>
              <a:gd name="connsiteX22" fmla="*/ 2875 w 10000"/>
              <a:gd name="connsiteY22" fmla="*/ 5756 h 10172"/>
              <a:gd name="connsiteX23" fmla="*/ 3067 w 10000"/>
              <a:gd name="connsiteY23" fmla="*/ 5523 h 10172"/>
              <a:gd name="connsiteX24" fmla="*/ 3195 w 10000"/>
              <a:gd name="connsiteY24" fmla="*/ 4767 h 10172"/>
              <a:gd name="connsiteX25" fmla="*/ 3259 w 10000"/>
              <a:gd name="connsiteY25" fmla="*/ 3140 h 10172"/>
              <a:gd name="connsiteX26" fmla="*/ 3227 w 10000"/>
              <a:gd name="connsiteY26" fmla="*/ 2326 h 10172"/>
              <a:gd name="connsiteX27" fmla="*/ 3163 w 10000"/>
              <a:gd name="connsiteY27" fmla="*/ 1977 h 10172"/>
              <a:gd name="connsiteX28" fmla="*/ 2875 w 10000"/>
              <a:gd name="connsiteY28" fmla="*/ 1744 h 10172"/>
              <a:gd name="connsiteX29" fmla="*/ 3419 w 10000"/>
              <a:gd name="connsiteY29" fmla="*/ 814 h 10172"/>
              <a:gd name="connsiteX30" fmla="*/ 3674 w 10000"/>
              <a:gd name="connsiteY30" fmla="*/ 291 h 10172"/>
              <a:gd name="connsiteX31" fmla="*/ 3738 w 10000"/>
              <a:gd name="connsiteY31" fmla="*/ 116 h 10172"/>
              <a:gd name="connsiteX32" fmla="*/ 3994 w 10000"/>
              <a:gd name="connsiteY32" fmla="*/ 0 h 10172"/>
              <a:gd name="connsiteX33" fmla="*/ 3962 w 10000"/>
              <a:gd name="connsiteY33" fmla="*/ 233 h 10172"/>
              <a:gd name="connsiteX34" fmla="*/ 3898 w 10000"/>
              <a:gd name="connsiteY34" fmla="*/ 581 h 10172"/>
              <a:gd name="connsiteX35" fmla="*/ 3994 w 10000"/>
              <a:gd name="connsiteY35" fmla="*/ 930 h 10172"/>
              <a:gd name="connsiteX36" fmla="*/ 4121 w 10000"/>
              <a:gd name="connsiteY36" fmla="*/ 1163 h 10172"/>
              <a:gd name="connsiteX37" fmla="*/ 4249 w 10000"/>
              <a:gd name="connsiteY37" fmla="*/ 1802 h 10172"/>
              <a:gd name="connsiteX38" fmla="*/ 4409 w 10000"/>
              <a:gd name="connsiteY38" fmla="*/ 2907 h 10172"/>
              <a:gd name="connsiteX39" fmla="*/ 4633 w 10000"/>
              <a:gd name="connsiteY39" fmla="*/ 3372 h 10172"/>
              <a:gd name="connsiteX40" fmla="*/ 4824 w 10000"/>
              <a:gd name="connsiteY40" fmla="*/ 2849 h 10172"/>
              <a:gd name="connsiteX41" fmla="*/ 4888 w 10000"/>
              <a:gd name="connsiteY41" fmla="*/ 2674 h 10172"/>
              <a:gd name="connsiteX42" fmla="*/ 5080 w 10000"/>
              <a:gd name="connsiteY42" fmla="*/ 2442 h 10172"/>
              <a:gd name="connsiteX43" fmla="*/ 5399 w 10000"/>
              <a:gd name="connsiteY43" fmla="*/ 1570 h 10172"/>
              <a:gd name="connsiteX44" fmla="*/ 5144 w 10000"/>
              <a:gd name="connsiteY44" fmla="*/ 1105 h 10172"/>
              <a:gd name="connsiteX45" fmla="*/ 4920 w 10000"/>
              <a:gd name="connsiteY45" fmla="*/ 640 h 10172"/>
              <a:gd name="connsiteX46" fmla="*/ 4952 w 10000"/>
              <a:gd name="connsiteY46" fmla="*/ 349 h 10172"/>
              <a:gd name="connsiteX47" fmla="*/ 5559 w 10000"/>
              <a:gd name="connsiteY47" fmla="*/ 465 h 10172"/>
              <a:gd name="connsiteX48" fmla="*/ 5974 w 10000"/>
              <a:gd name="connsiteY48" fmla="*/ 523 h 10172"/>
              <a:gd name="connsiteX49" fmla="*/ 6166 w 10000"/>
              <a:gd name="connsiteY49" fmla="*/ 1977 h 10172"/>
              <a:gd name="connsiteX50" fmla="*/ 6134 w 10000"/>
              <a:gd name="connsiteY50" fmla="*/ 2384 h 10172"/>
              <a:gd name="connsiteX51" fmla="*/ 6006 w 10000"/>
              <a:gd name="connsiteY51" fmla="*/ 2733 h 10172"/>
              <a:gd name="connsiteX52" fmla="*/ 5974 w 10000"/>
              <a:gd name="connsiteY52" fmla="*/ 2907 h 10172"/>
              <a:gd name="connsiteX53" fmla="*/ 6166 w 10000"/>
              <a:gd name="connsiteY53" fmla="*/ 3023 h 10172"/>
              <a:gd name="connsiteX54" fmla="*/ 6230 w 10000"/>
              <a:gd name="connsiteY54" fmla="*/ 2849 h 10172"/>
              <a:gd name="connsiteX55" fmla="*/ 6358 w 10000"/>
              <a:gd name="connsiteY55" fmla="*/ 2558 h 10172"/>
              <a:gd name="connsiteX56" fmla="*/ 6677 w 10000"/>
              <a:gd name="connsiteY56" fmla="*/ 2384 h 10172"/>
              <a:gd name="connsiteX57" fmla="*/ 6869 w 10000"/>
              <a:gd name="connsiteY57" fmla="*/ 2209 h 10172"/>
              <a:gd name="connsiteX58" fmla="*/ 7093 w 10000"/>
              <a:gd name="connsiteY58" fmla="*/ 1337 h 10172"/>
              <a:gd name="connsiteX59" fmla="*/ 7220 w 10000"/>
              <a:gd name="connsiteY59" fmla="*/ 698 h 10172"/>
              <a:gd name="connsiteX60" fmla="*/ 7540 w 10000"/>
              <a:gd name="connsiteY60" fmla="*/ 930 h 10172"/>
              <a:gd name="connsiteX61" fmla="*/ 7987 w 10000"/>
              <a:gd name="connsiteY61" fmla="*/ 2558 h 10172"/>
              <a:gd name="connsiteX62" fmla="*/ 8147 w 10000"/>
              <a:gd name="connsiteY62" fmla="*/ 2616 h 10172"/>
              <a:gd name="connsiteX63" fmla="*/ 8275 w 10000"/>
              <a:gd name="connsiteY63" fmla="*/ 1802 h 10172"/>
              <a:gd name="connsiteX64" fmla="*/ 8498 w 10000"/>
              <a:gd name="connsiteY64" fmla="*/ 1163 h 10172"/>
              <a:gd name="connsiteX65" fmla="*/ 8626 w 10000"/>
              <a:gd name="connsiteY65" fmla="*/ 1221 h 10172"/>
              <a:gd name="connsiteX66" fmla="*/ 8690 w 10000"/>
              <a:gd name="connsiteY66" fmla="*/ 1570 h 10172"/>
              <a:gd name="connsiteX67" fmla="*/ 8371 w 10000"/>
              <a:gd name="connsiteY67" fmla="*/ 2791 h 10172"/>
              <a:gd name="connsiteX68" fmla="*/ 7891 w 10000"/>
              <a:gd name="connsiteY68" fmla="*/ 3663 h 10172"/>
              <a:gd name="connsiteX69" fmla="*/ 7923 w 10000"/>
              <a:gd name="connsiteY69" fmla="*/ 4186 h 10172"/>
              <a:gd name="connsiteX70" fmla="*/ 8115 w 10000"/>
              <a:gd name="connsiteY70" fmla="*/ 4302 h 10172"/>
              <a:gd name="connsiteX71" fmla="*/ 8051 w 10000"/>
              <a:gd name="connsiteY71" fmla="*/ 5523 h 10172"/>
              <a:gd name="connsiteX72" fmla="*/ 8019 w 10000"/>
              <a:gd name="connsiteY72" fmla="*/ 7035 h 10172"/>
              <a:gd name="connsiteX73" fmla="*/ 7891 w 10000"/>
              <a:gd name="connsiteY73" fmla="*/ 7384 h 10172"/>
              <a:gd name="connsiteX74" fmla="*/ 7636 w 10000"/>
              <a:gd name="connsiteY74" fmla="*/ 8198 h 10172"/>
              <a:gd name="connsiteX75" fmla="*/ 7476 w 10000"/>
              <a:gd name="connsiteY75" fmla="*/ 8721 h 10172"/>
              <a:gd name="connsiteX76" fmla="*/ 7764 w 10000"/>
              <a:gd name="connsiteY76" fmla="*/ 8837 h 10172"/>
              <a:gd name="connsiteX77" fmla="*/ 8179 w 10000"/>
              <a:gd name="connsiteY77" fmla="*/ 7733 h 10172"/>
              <a:gd name="connsiteX78" fmla="*/ 8403 w 10000"/>
              <a:gd name="connsiteY78" fmla="*/ 7616 h 10172"/>
              <a:gd name="connsiteX79" fmla="*/ 8307 w 10000"/>
              <a:gd name="connsiteY79" fmla="*/ 8547 h 10172"/>
              <a:gd name="connsiteX80" fmla="*/ 8466 w 10000"/>
              <a:gd name="connsiteY80" fmla="*/ 8895 h 10172"/>
              <a:gd name="connsiteX81" fmla="*/ 8530 w 10000"/>
              <a:gd name="connsiteY81" fmla="*/ 8721 h 10172"/>
              <a:gd name="connsiteX82" fmla="*/ 8626 w 10000"/>
              <a:gd name="connsiteY82" fmla="*/ 8605 h 10172"/>
              <a:gd name="connsiteX83" fmla="*/ 8946 w 10000"/>
              <a:gd name="connsiteY83" fmla="*/ 7965 h 10172"/>
              <a:gd name="connsiteX84" fmla="*/ 9425 w 10000"/>
              <a:gd name="connsiteY84" fmla="*/ 8314 h 10172"/>
              <a:gd name="connsiteX85" fmla="*/ 9617 w 10000"/>
              <a:gd name="connsiteY85" fmla="*/ 8488 h 10172"/>
              <a:gd name="connsiteX86" fmla="*/ 9744 w 10000"/>
              <a:gd name="connsiteY86" fmla="*/ 8140 h 10172"/>
              <a:gd name="connsiteX87" fmla="*/ 9649 w 10000"/>
              <a:gd name="connsiteY87" fmla="*/ 7442 h 10172"/>
              <a:gd name="connsiteX88" fmla="*/ 9712 w 10000"/>
              <a:gd name="connsiteY88" fmla="*/ 6919 h 10172"/>
              <a:gd name="connsiteX89" fmla="*/ 9968 w 10000"/>
              <a:gd name="connsiteY89" fmla="*/ 7326 h 10172"/>
              <a:gd name="connsiteX90" fmla="*/ 10000 w 10000"/>
              <a:gd name="connsiteY90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259 w 10000"/>
              <a:gd name="connsiteY18" fmla="*/ 7209 h 10172"/>
              <a:gd name="connsiteX19" fmla="*/ 3450 w 10000"/>
              <a:gd name="connsiteY19" fmla="*/ 6860 h 10172"/>
              <a:gd name="connsiteX20" fmla="*/ 3323 w 10000"/>
              <a:gd name="connsiteY20" fmla="*/ 6512 h 10172"/>
              <a:gd name="connsiteX21" fmla="*/ 3227 w 10000"/>
              <a:gd name="connsiteY21" fmla="*/ 6163 h 10172"/>
              <a:gd name="connsiteX22" fmla="*/ 2875 w 10000"/>
              <a:gd name="connsiteY22" fmla="*/ 5756 h 10172"/>
              <a:gd name="connsiteX23" fmla="*/ 3067 w 10000"/>
              <a:gd name="connsiteY23" fmla="*/ 5523 h 10172"/>
              <a:gd name="connsiteX24" fmla="*/ 3195 w 10000"/>
              <a:gd name="connsiteY24" fmla="*/ 4767 h 10172"/>
              <a:gd name="connsiteX25" fmla="*/ 3259 w 10000"/>
              <a:gd name="connsiteY25" fmla="*/ 3140 h 10172"/>
              <a:gd name="connsiteX26" fmla="*/ 3227 w 10000"/>
              <a:gd name="connsiteY26" fmla="*/ 2326 h 10172"/>
              <a:gd name="connsiteX27" fmla="*/ 3163 w 10000"/>
              <a:gd name="connsiteY27" fmla="*/ 1977 h 10172"/>
              <a:gd name="connsiteX28" fmla="*/ 2875 w 10000"/>
              <a:gd name="connsiteY28" fmla="*/ 1744 h 10172"/>
              <a:gd name="connsiteX29" fmla="*/ 3419 w 10000"/>
              <a:gd name="connsiteY29" fmla="*/ 814 h 10172"/>
              <a:gd name="connsiteX30" fmla="*/ 3674 w 10000"/>
              <a:gd name="connsiteY30" fmla="*/ 291 h 10172"/>
              <a:gd name="connsiteX31" fmla="*/ 3738 w 10000"/>
              <a:gd name="connsiteY31" fmla="*/ 116 h 10172"/>
              <a:gd name="connsiteX32" fmla="*/ 3994 w 10000"/>
              <a:gd name="connsiteY32" fmla="*/ 0 h 10172"/>
              <a:gd name="connsiteX33" fmla="*/ 3962 w 10000"/>
              <a:gd name="connsiteY33" fmla="*/ 233 h 10172"/>
              <a:gd name="connsiteX34" fmla="*/ 3898 w 10000"/>
              <a:gd name="connsiteY34" fmla="*/ 581 h 10172"/>
              <a:gd name="connsiteX35" fmla="*/ 3994 w 10000"/>
              <a:gd name="connsiteY35" fmla="*/ 930 h 10172"/>
              <a:gd name="connsiteX36" fmla="*/ 4121 w 10000"/>
              <a:gd name="connsiteY36" fmla="*/ 1163 h 10172"/>
              <a:gd name="connsiteX37" fmla="*/ 4249 w 10000"/>
              <a:gd name="connsiteY37" fmla="*/ 1802 h 10172"/>
              <a:gd name="connsiteX38" fmla="*/ 4409 w 10000"/>
              <a:gd name="connsiteY38" fmla="*/ 2907 h 10172"/>
              <a:gd name="connsiteX39" fmla="*/ 4633 w 10000"/>
              <a:gd name="connsiteY39" fmla="*/ 3372 h 10172"/>
              <a:gd name="connsiteX40" fmla="*/ 4824 w 10000"/>
              <a:gd name="connsiteY40" fmla="*/ 2849 h 10172"/>
              <a:gd name="connsiteX41" fmla="*/ 4888 w 10000"/>
              <a:gd name="connsiteY41" fmla="*/ 2674 h 10172"/>
              <a:gd name="connsiteX42" fmla="*/ 5080 w 10000"/>
              <a:gd name="connsiteY42" fmla="*/ 2442 h 10172"/>
              <a:gd name="connsiteX43" fmla="*/ 5399 w 10000"/>
              <a:gd name="connsiteY43" fmla="*/ 1570 h 10172"/>
              <a:gd name="connsiteX44" fmla="*/ 5144 w 10000"/>
              <a:gd name="connsiteY44" fmla="*/ 1105 h 10172"/>
              <a:gd name="connsiteX45" fmla="*/ 4920 w 10000"/>
              <a:gd name="connsiteY45" fmla="*/ 640 h 10172"/>
              <a:gd name="connsiteX46" fmla="*/ 4952 w 10000"/>
              <a:gd name="connsiteY46" fmla="*/ 349 h 10172"/>
              <a:gd name="connsiteX47" fmla="*/ 5559 w 10000"/>
              <a:gd name="connsiteY47" fmla="*/ 465 h 10172"/>
              <a:gd name="connsiteX48" fmla="*/ 5974 w 10000"/>
              <a:gd name="connsiteY48" fmla="*/ 523 h 10172"/>
              <a:gd name="connsiteX49" fmla="*/ 6166 w 10000"/>
              <a:gd name="connsiteY49" fmla="*/ 1977 h 10172"/>
              <a:gd name="connsiteX50" fmla="*/ 6134 w 10000"/>
              <a:gd name="connsiteY50" fmla="*/ 2384 h 10172"/>
              <a:gd name="connsiteX51" fmla="*/ 6006 w 10000"/>
              <a:gd name="connsiteY51" fmla="*/ 2733 h 10172"/>
              <a:gd name="connsiteX52" fmla="*/ 5974 w 10000"/>
              <a:gd name="connsiteY52" fmla="*/ 2907 h 10172"/>
              <a:gd name="connsiteX53" fmla="*/ 6166 w 10000"/>
              <a:gd name="connsiteY53" fmla="*/ 3023 h 10172"/>
              <a:gd name="connsiteX54" fmla="*/ 6230 w 10000"/>
              <a:gd name="connsiteY54" fmla="*/ 2849 h 10172"/>
              <a:gd name="connsiteX55" fmla="*/ 6358 w 10000"/>
              <a:gd name="connsiteY55" fmla="*/ 2558 h 10172"/>
              <a:gd name="connsiteX56" fmla="*/ 6677 w 10000"/>
              <a:gd name="connsiteY56" fmla="*/ 2384 h 10172"/>
              <a:gd name="connsiteX57" fmla="*/ 6869 w 10000"/>
              <a:gd name="connsiteY57" fmla="*/ 2209 h 10172"/>
              <a:gd name="connsiteX58" fmla="*/ 7093 w 10000"/>
              <a:gd name="connsiteY58" fmla="*/ 1337 h 10172"/>
              <a:gd name="connsiteX59" fmla="*/ 7220 w 10000"/>
              <a:gd name="connsiteY59" fmla="*/ 698 h 10172"/>
              <a:gd name="connsiteX60" fmla="*/ 7540 w 10000"/>
              <a:gd name="connsiteY60" fmla="*/ 930 h 10172"/>
              <a:gd name="connsiteX61" fmla="*/ 7987 w 10000"/>
              <a:gd name="connsiteY61" fmla="*/ 2558 h 10172"/>
              <a:gd name="connsiteX62" fmla="*/ 8147 w 10000"/>
              <a:gd name="connsiteY62" fmla="*/ 2616 h 10172"/>
              <a:gd name="connsiteX63" fmla="*/ 8275 w 10000"/>
              <a:gd name="connsiteY63" fmla="*/ 1802 h 10172"/>
              <a:gd name="connsiteX64" fmla="*/ 8498 w 10000"/>
              <a:gd name="connsiteY64" fmla="*/ 1163 h 10172"/>
              <a:gd name="connsiteX65" fmla="*/ 8626 w 10000"/>
              <a:gd name="connsiteY65" fmla="*/ 1221 h 10172"/>
              <a:gd name="connsiteX66" fmla="*/ 8690 w 10000"/>
              <a:gd name="connsiteY66" fmla="*/ 1570 h 10172"/>
              <a:gd name="connsiteX67" fmla="*/ 8371 w 10000"/>
              <a:gd name="connsiteY67" fmla="*/ 2791 h 10172"/>
              <a:gd name="connsiteX68" fmla="*/ 7891 w 10000"/>
              <a:gd name="connsiteY68" fmla="*/ 3663 h 10172"/>
              <a:gd name="connsiteX69" fmla="*/ 7923 w 10000"/>
              <a:gd name="connsiteY69" fmla="*/ 4186 h 10172"/>
              <a:gd name="connsiteX70" fmla="*/ 8115 w 10000"/>
              <a:gd name="connsiteY70" fmla="*/ 4302 h 10172"/>
              <a:gd name="connsiteX71" fmla="*/ 8051 w 10000"/>
              <a:gd name="connsiteY71" fmla="*/ 5523 h 10172"/>
              <a:gd name="connsiteX72" fmla="*/ 8019 w 10000"/>
              <a:gd name="connsiteY72" fmla="*/ 7035 h 10172"/>
              <a:gd name="connsiteX73" fmla="*/ 7891 w 10000"/>
              <a:gd name="connsiteY73" fmla="*/ 7384 h 10172"/>
              <a:gd name="connsiteX74" fmla="*/ 7636 w 10000"/>
              <a:gd name="connsiteY74" fmla="*/ 8198 h 10172"/>
              <a:gd name="connsiteX75" fmla="*/ 7476 w 10000"/>
              <a:gd name="connsiteY75" fmla="*/ 8721 h 10172"/>
              <a:gd name="connsiteX76" fmla="*/ 7764 w 10000"/>
              <a:gd name="connsiteY76" fmla="*/ 8837 h 10172"/>
              <a:gd name="connsiteX77" fmla="*/ 8179 w 10000"/>
              <a:gd name="connsiteY77" fmla="*/ 7733 h 10172"/>
              <a:gd name="connsiteX78" fmla="*/ 8403 w 10000"/>
              <a:gd name="connsiteY78" fmla="*/ 7616 h 10172"/>
              <a:gd name="connsiteX79" fmla="*/ 8307 w 10000"/>
              <a:gd name="connsiteY79" fmla="*/ 8547 h 10172"/>
              <a:gd name="connsiteX80" fmla="*/ 8466 w 10000"/>
              <a:gd name="connsiteY80" fmla="*/ 8895 h 10172"/>
              <a:gd name="connsiteX81" fmla="*/ 8530 w 10000"/>
              <a:gd name="connsiteY81" fmla="*/ 8721 h 10172"/>
              <a:gd name="connsiteX82" fmla="*/ 8626 w 10000"/>
              <a:gd name="connsiteY82" fmla="*/ 8605 h 10172"/>
              <a:gd name="connsiteX83" fmla="*/ 8946 w 10000"/>
              <a:gd name="connsiteY83" fmla="*/ 7965 h 10172"/>
              <a:gd name="connsiteX84" fmla="*/ 9425 w 10000"/>
              <a:gd name="connsiteY84" fmla="*/ 8314 h 10172"/>
              <a:gd name="connsiteX85" fmla="*/ 9617 w 10000"/>
              <a:gd name="connsiteY85" fmla="*/ 8488 h 10172"/>
              <a:gd name="connsiteX86" fmla="*/ 9744 w 10000"/>
              <a:gd name="connsiteY86" fmla="*/ 8140 h 10172"/>
              <a:gd name="connsiteX87" fmla="*/ 9649 w 10000"/>
              <a:gd name="connsiteY87" fmla="*/ 7442 h 10172"/>
              <a:gd name="connsiteX88" fmla="*/ 9712 w 10000"/>
              <a:gd name="connsiteY88" fmla="*/ 6919 h 10172"/>
              <a:gd name="connsiteX89" fmla="*/ 9968 w 10000"/>
              <a:gd name="connsiteY89" fmla="*/ 7326 h 10172"/>
              <a:gd name="connsiteX90" fmla="*/ 10000 w 10000"/>
              <a:gd name="connsiteY90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323 w 10000"/>
              <a:gd name="connsiteY20" fmla="*/ 6512 h 10172"/>
              <a:gd name="connsiteX21" fmla="*/ 3227 w 10000"/>
              <a:gd name="connsiteY21" fmla="*/ 6163 h 10172"/>
              <a:gd name="connsiteX22" fmla="*/ 2875 w 10000"/>
              <a:gd name="connsiteY22" fmla="*/ 5756 h 10172"/>
              <a:gd name="connsiteX23" fmla="*/ 3067 w 10000"/>
              <a:gd name="connsiteY23" fmla="*/ 5523 h 10172"/>
              <a:gd name="connsiteX24" fmla="*/ 3195 w 10000"/>
              <a:gd name="connsiteY24" fmla="*/ 4767 h 10172"/>
              <a:gd name="connsiteX25" fmla="*/ 3259 w 10000"/>
              <a:gd name="connsiteY25" fmla="*/ 3140 h 10172"/>
              <a:gd name="connsiteX26" fmla="*/ 3227 w 10000"/>
              <a:gd name="connsiteY26" fmla="*/ 2326 h 10172"/>
              <a:gd name="connsiteX27" fmla="*/ 3163 w 10000"/>
              <a:gd name="connsiteY27" fmla="*/ 1977 h 10172"/>
              <a:gd name="connsiteX28" fmla="*/ 2875 w 10000"/>
              <a:gd name="connsiteY28" fmla="*/ 1744 h 10172"/>
              <a:gd name="connsiteX29" fmla="*/ 3419 w 10000"/>
              <a:gd name="connsiteY29" fmla="*/ 814 h 10172"/>
              <a:gd name="connsiteX30" fmla="*/ 3674 w 10000"/>
              <a:gd name="connsiteY30" fmla="*/ 291 h 10172"/>
              <a:gd name="connsiteX31" fmla="*/ 3738 w 10000"/>
              <a:gd name="connsiteY31" fmla="*/ 116 h 10172"/>
              <a:gd name="connsiteX32" fmla="*/ 3994 w 10000"/>
              <a:gd name="connsiteY32" fmla="*/ 0 h 10172"/>
              <a:gd name="connsiteX33" fmla="*/ 3962 w 10000"/>
              <a:gd name="connsiteY33" fmla="*/ 233 h 10172"/>
              <a:gd name="connsiteX34" fmla="*/ 3898 w 10000"/>
              <a:gd name="connsiteY34" fmla="*/ 581 h 10172"/>
              <a:gd name="connsiteX35" fmla="*/ 3994 w 10000"/>
              <a:gd name="connsiteY35" fmla="*/ 930 h 10172"/>
              <a:gd name="connsiteX36" fmla="*/ 4121 w 10000"/>
              <a:gd name="connsiteY36" fmla="*/ 1163 h 10172"/>
              <a:gd name="connsiteX37" fmla="*/ 4249 w 10000"/>
              <a:gd name="connsiteY37" fmla="*/ 1802 h 10172"/>
              <a:gd name="connsiteX38" fmla="*/ 4409 w 10000"/>
              <a:gd name="connsiteY38" fmla="*/ 2907 h 10172"/>
              <a:gd name="connsiteX39" fmla="*/ 4633 w 10000"/>
              <a:gd name="connsiteY39" fmla="*/ 3372 h 10172"/>
              <a:gd name="connsiteX40" fmla="*/ 4824 w 10000"/>
              <a:gd name="connsiteY40" fmla="*/ 2849 h 10172"/>
              <a:gd name="connsiteX41" fmla="*/ 4888 w 10000"/>
              <a:gd name="connsiteY41" fmla="*/ 2674 h 10172"/>
              <a:gd name="connsiteX42" fmla="*/ 5080 w 10000"/>
              <a:gd name="connsiteY42" fmla="*/ 2442 h 10172"/>
              <a:gd name="connsiteX43" fmla="*/ 5399 w 10000"/>
              <a:gd name="connsiteY43" fmla="*/ 1570 h 10172"/>
              <a:gd name="connsiteX44" fmla="*/ 5144 w 10000"/>
              <a:gd name="connsiteY44" fmla="*/ 1105 h 10172"/>
              <a:gd name="connsiteX45" fmla="*/ 4920 w 10000"/>
              <a:gd name="connsiteY45" fmla="*/ 640 h 10172"/>
              <a:gd name="connsiteX46" fmla="*/ 4952 w 10000"/>
              <a:gd name="connsiteY46" fmla="*/ 349 h 10172"/>
              <a:gd name="connsiteX47" fmla="*/ 5559 w 10000"/>
              <a:gd name="connsiteY47" fmla="*/ 465 h 10172"/>
              <a:gd name="connsiteX48" fmla="*/ 5974 w 10000"/>
              <a:gd name="connsiteY48" fmla="*/ 523 h 10172"/>
              <a:gd name="connsiteX49" fmla="*/ 6166 w 10000"/>
              <a:gd name="connsiteY49" fmla="*/ 1977 h 10172"/>
              <a:gd name="connsiteX50" fmla="*/ 6134 w 10000"/>
              <a:gd name="connsiteY50" fmla="*/ 2384 h 10172"/>
              <a:gd name="connsiteX51" fmla="*/ 6006 w 10000"/>
              <a:gd name="connsiteY51" fmla="*/ 2733 h 10172"/>
              <a:gd name="connsiteX52" fmla="*/ 5974 w 10000"/>
              <a:gd name="connsiteY52" fmla="*/ 2907 h 10172"/>
              <a:gd name="connsiteX53" fmla="*/ 6166 w 10000"/>
              <a:gd name="connsiteY53" fmla="*/ 3023 h 10172"/>
              <a:gd name="connsiteX54" fmla="*/ 6230 w 10000"/>
              <a:gd name="connsiteY54" fmla="*/ 2849 h 10172"/>
              <a:gd name="connsiteX55" fmla="*/ 6358 w 10000"/>
              <a:gd name="connsiteY55" fmla="*/ 2558 h 10172"/>
              <a:gd name="connsiteX56" fmla="*/ 6677 w 10000"/>
              <a:gd name="connsiteY56" fmla="*/ 2384 h 10172"/>
              <a:gd name="connsiteX57" fmla="*/ 6869 w 10000"/>
              <a:gd name="connsiteY57" fmla="*/ 2209 h 10172"/>
              <a:gd name="connsiteX58" fmla="*/ 7093 w 10000"/>
              <a:gd name="connsiteY58" fmla="*/ 1337 h 10172"/>
              <a:gd name="connsiteX59" fmla="*/ 7220 w 10000"/>
              <a:gd name="connsiteY59" fmla="*/ 698 h 10172"/>
              <a:gd name="connsiteX60" fmla="*/ 7540 w 10000"/>
              <a:gd name="connsiteY60" fmla="*/ 930 h 10172"/>
              <a:gd name="connsiteX61" fmla="*/ 7987 w 10000"/>
              <a:gd name="connsiteY61" fmla="*/ 2558 h 10172"/>
              <a:gd name="connsiteX62" fmla="*/ 8147 w 10000"/>
              <a:gd name="connsiteY62" fmla="*/ 2616 h 10172"/>
              <a:gd name="connsiteX63" fmla="*/ 8275 w 10000"/>
              <a:gd name="connsiteY63" fmla="*/ 1802 h 10172"/>
              <a:gd name="connsiteX64" fmla="*/ 8498 w 10000"/>
              <a:gd name="connsiteY64" fmla="*/ 1163 h 10172"/>
              <a:gd name="connsiteX65" fmla="*/ 8626 w 10000"/>
              <a:gd name="connsiteY65" fmla="*/ 1221 h 10172"/>
              <a:gd name="connsiteX66" fmla="*/ 8690 w 10000"/>
              <a:gd name="connsiteY66" fmla="*/ 1570 h 10172"/>
              <a:gd name="connsiteX67" fmla="*/ 8371 w 10000"/>
              <a:gd name="connsiteY67" fmla="*/ 2791 h 10172"/>
              <a:gd name="connsiteX68" fmla="*/ 7891 w 10000"/>
              <a:gd name="connsiteY68" fmla="*/ 3663 h 10172"/>
              <a:gd name="connsiteX69" fmla="*/ 7923 w 10000"/>
              <a:gd name="connsiteY69" fmla="*/ 4186 h 10172"/>
              <a:gd name="connsiteX70" fmla="*/ 8115 w 10000"/>
              <a:gd name="connsiteY70" fmla="*/ 4302 h 10172"/>
              <a:gd name="connsiteX71" fmla="*/ 8051 w 10000"/>
              <a:gd name="connsiteY71" fmla="*/ 5523 h 10172"/>
              <a:gd name="connsiteX72" fmla="*/ 8019 w 10000"/>
              <a:gd name="connsiteY72" fmla="*/ 7035 h 10172"/>
              <a:gd name="connsiteX73" fmla="*/ 7891 w 10000"/>
              <a:gd name="connsiteY73" fmla="*/ 7384 h 10172"/>
              <a:gd name="connsiteX74" fmla="*/ 7636 w 10000"/>
              <a:gd name="connsiteY74" fmla="*/ 8198 h 10172"/>
              <a:gd name="connsiteX75" fmla="*/ 7476 w 10000"/>
              <a:gd name="connsiteY75" fmla="*/ 8721 h 10172"/>
              <a:gd name="connsiteX76" fmla="*/ 7764 w 10000"/>
              <a:gd name="connsiteY76" fmla="*/ 8837 h 10172"/>
              <a:gd name="connsiteX77" fmla="*/ 8179 w 10000"/>
              <a:gd name="connsiteY77" fmla="*/ 7733 h 10172"/>
              <a:gd name="connsiteX78" fmla="*/ 8403 w 10000"/>
              <a:gd name="connsiteY78" fmla="*/ 7616 h 10172"/>
              <a:gd name="connsiteX79" fmla="*/ 8307 w 10000"/>
              <a:gd name="connsiteY79" fmla="*/ 8547 h 10172"/>
              <a:gd name="connsiteX80" fmla="*/ 8466 w 10000"/>
              <a:gd name="connsiteY80" fmla="*/ 8895 h 10172"/>
              <a:gd name="connsiteX81" fmla="*/ 8530 w 10000"/>
              <a:gd name="connsiteY81" fmla="*/ 8721 h 10172"/>
              <a:gd name="connsiteX82" fmla="*/ 8626 w 10000"/>
              <a:gd name="connsiteY82" fmla="*/ 8605 h 10172"/>
              <a:gd name="connsiteX83" fmla="*/ 8946 w 10000"/>
              <a:gd name="connsiteY83" fmla="*/ 7965 h 10172"/>
              <a:gd name="connsiteX84" fmla="*/ 9425 w 10000"/>
              <a:gd name="connsiteY84" fmla="*/ 8314 h 10172"/>
              <a:gd name="connsiteX85" fmla="*/ 9617 w 10000"/>
              <a:gd name="connsiteY85" fmla="*/ 8488 h 10172"/>
              <a:gd name="connsiteX86" fmla="*/ 9744 w 10000"/>
              <a:gd name="connsiteY86" fmla="*/ 8140 h 10172"/>
              <a:gd name="connsiteX87" fmla="*/ 9649 w 10000"/>
              <a:gd name="connsiteY87" fmla="*/ 7442 h 10172"/>
              <a:gd name="connsiteX88" fmla="*/ 9712 w 10000"/>
              <a:gd name="connsiteY88" fmla="*/ 6919 h 10172"/>
              <a:gd name="connsiteX89" fmla="*/ 9968 w 10000"/>
              <a:gd name="connsiteY89" fmla="*/ 7326 h 10172"/>
              <a:gd name="connsiteX90" fmla="*/ 10000 w 10000"/>
              <a:gd name="connsiteY90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3227 w 10000"/>
              <a:gd name="connsiteY21" fmla="*/ 6163 h 10172"/>
              <a:gd name="connsiteX22" fmla="*/ 2875 w 10000"/>
              <a:gd name="connsiteY22" fmla="*/ 5756 h 10172"/>
              <a:gd name="connsiteX23" fmla="*/ 3067 w 10000"/>
              <a:gd name="connsiteY23" fmla="*/ 5523 h 10172"/>
              <a:gd name="connsiteX24" fmla="*/ 3195 w 10000"/>
              <a:gd name="connsiteY24" fmla="*/ 4767 h 10172"/>
              <a:gd name="connsiteX25" fmla="*/ 3259 w 10000"/>
              <a:gd name="connsiteY25" fmla="*/ 3140 h 10172"/>
              <a:gd name="connsiteX26" fmla="*/ 3227 w 10000"/>
              <a:gd name="connsiteY26" fmla="*/ 2326 h 10172"/>
              <a:gd name="connsiteX27" fmla="*/ 3163 w 10000"/>
              <a:gd name="connsiteY27" fmla="*/ 1977 h 10172"/>
              <a:gd name="connsiteX28" fmla="*/ 2875 w 10000"/>
              <a:gd name="connsiteY28" fmla="*/ 1744 h 10172"/>
              <a:gd name="connsiteX29" fmla="*/ 3419 w 10000"/>
              <a:gd name="connsiteY29" fmla="*/ 814 h 10172"/>
              <a:gd name="connsiteX30" fmla="*/ 3674 w 10000"/>
              <a:gd name="connsiteY30" fmla="*/ 291 h 10172"/>
              <a:gd name="connsiteX31" fmla="*/ 3738 w 10000"/>
              <a:gd name="connsiteY31" fmla="*/ 116 h 10172"/>
              <a:gd name="connsiteX32" fmla="*/ 3994 w 10000"/>
              <a:gd name="connsiteY32" fmla="*/ 0 h 10172"/>
              <a:gd name="connsiteX33" fmla="*/ 3962 w 10000"/>
              <a:gd name="connsiteY33" fmla="*/ 233 h 10172"/>
              <a:gd name="connsiteX34" fmla="*/ 3898 w 10000"/>
              <a:gd name="connsiteY34" fmla="*/ 581 h 10172"/>
              <a:gd name="connsiteX35" fmla="*/ 3994 w 10000"/>
              <a:gd name="connsiteY35" fmla="*/ 930 h 10172"/>
              <a:gd name="connsiteX36" fmla="*/ 4121 w 10000"/>
              <a:gd name="connsiteY36" fmla="*/ 1163 h 10172"/>
              <a:gd name="connsiteX37" fmla="*/ 4249 w 10000"/>
              <a:gd name="connsiteY37" fmla="*/ 1802 h 10172"/>
              <a:gd name="connsiteX38" fmla="*/ 4409 w 10000"/>
              <a:gd name="connsiteY38" fmla="*/ 2907 h 10172"/>
              <a:gd name="connsiteX39" fmla="*/ 4633 w 10000"/>
              <a:gd name="connsiteY39" fmla="*/ 3372 h 10172"/>
              <a:gd name="connsiteX40" fmla="*/ 4824 w 10000"/>
              <a:gd name="connsiteY40" fmla="*/ 2849 h 10172"/>
              <a:gd name="connsiteX41" fmla="*/ 4888 w 10000"/>
              <a:gd name="connsiteY41" fmla="*/ 2674 h 10172"/>
              <a:gd name="connsiteX42" fmla="*/ 5080 w 10000"/>
              <a:gd name="connsiteY42" fmla="*/ 2442 h 10172"/>
              <a:gd name="connsiteX43" fmla="*/ 5399 w 10000"/>
              <a:gd name="connsiteY43" fmla="*/ 1570 h 10172"/>
              <a:gd name="connsiteX44" fmla="*/ 5144 w 10000"/>
              <a:gd name="connsiteY44" fmla="*/ 1105 h 10172"/>
              <a:gd name="connsiteX45" fmla="*/ 4920 w 10000"/>
              <a:gd name="connsiteY45" fmla="*/ 640 h 10172"/>
              <a:gd name="connsiteX46" fmla="*/ 4952 w 10000"/>
              <a:gd name="connsiteY46" fmla="*/ 349 h 10172"/>
              <a:gd name="connsiteX47" fmla="*/ 5559 w 10000"/>
              <a:gd name="connsiteY47" fmla="*/ 465 h 10172"/>
              <a:gd name="connsiteX48" fmla="*/ 5974 w 10000"/>
              <a:gd name="connsiteY48" fmla="*/ 523 h 10172"/>
              <a:gd name="connsiteX49" fmla="*/ 6166 w 10000"/>
              <a:gd name="connsiteY49" fmla="*/ 1977 h 10172"/>
              <a:gd name="connsiteX50" fmla="*/ 6134 w 10000"/>
              <a:gd name="connsiteY50" fmla="*/ 2384 h 10172"/>
              <a:gd name="connsiteX51" fmla="*/ 6006 w 10000"/>
              <a:gd name="connsiteY51" fmla="*/ 2733 h 10172"/>
              <a:gd name="connsiteX52" fmla="*/ 5974 w 10000"/>
              <a:gd name="connsiteY52" fmla="*/ 2907 h 10172"/>
              <a:gd name="connsiteX53" fmla="*/ 6166 w 10000"/>
              <a:gd name="connsiteY53" fmla="*/ 3023 h 10172"/>
              <a:gd name="connsiteX54" fmla="*/ 6230 w 10000"/>
              <a:gd name="connsiteY54" fmla="*/ 2849 h 10172"/>
              <a:gd name="connsiteX55" fmla="*/ 6358 w 10000"/>
              <a:gd name="connsiteY55" fmla="*/ 2558 h 10172"/>
              <a:gd name="connsiteX56" fmla="*/ 6677 w 10000"/>
              <a:gd name="connsiteY56" fmla="*/ 2384 h 10172"/>
              <a:gd name="connsiteX57" fmla="*/ 6869 w 10000"/>
              <a:gd name="connsiteY57" fmla="*/ 2209 h 10172"/>
              <a:gd name="connsiteX58" fmla="*/ 7093 w 10000"/>
              <a:gd name="connsiteY58" fmla="*/ 1337 h 10172"/>
              <a:gd name="connsiteX59" fmla="*/ 7220 w 10000"/>
              <a:gd name="connsiteY59" fmla="*/ 698 h 10172"/>
              <a:gd name="connsiteX60" fmla="*/ 7540 w 10000"/>
              <a:gd name="connsiteY60" fmla="*/ 930 h 10172"/>
              <a:gd name="connsiteX61" fmla="*/ 7987 w 10000"/>
              <a:gd name="connsiteY61" fmla="*/ 2558 h 10172"/>
              <a:gd name="connsiteX62" fmla="*/ 8147 w 10000"/>
              <a:gd name="connsiteY62" fmla="*/ 2616 h 10172"/>
              <a:gd name="connsiteX63" fmla="*/ 8275 w 10000"/>
              <a:gd name="connsiteY63" fmla="*/ 1802 h 10172"/>
              <a:gd name="connsiteX64" fmla="*/ 8498 w 10000"/>
              <a:gd name="connsiteY64" fmla="*/ 1163 h 10172"/>
              <a:gd name="connsiteX65" fmla="*/ 8626 w 10000"/>
              <a:gd name="connsiteY65" fmla="*/ 1221 h 10172"/>
              <a:gd name="connsiteX66" fmla="*/ 8690 w 10000"/>
              <a:gd name="connsiteY66" fmla="*/ 1570 h 10172"/>
              <a:gd name="connsiteX67" fmla="*/ 8371 w 10000"/>
              <a:gd name="connsiteY67" fmla="*/ 2791 h 10172"/>
              <a:gd name="connsiteX68" fmla="*/ 7891 w 10000"/>
              <a:gd name="connsiteY68" fmla="*/ 3663 h 10172"/>
              <a:gd name="connsiteX69" fmla="*/ 7923 w 10000"/>
              <a:gd name="connsiteY69" fmla="*/ 4186 h 10172"/>
              <a:gd name="connsiteX70" fmla="*/ 8115 w 10000"/>
              <a:gd name="connsiteY70" fmla="*/ 4302 h 10172"/>
              <a:gd name="connsiteX71" fmla="*/ 8051 w 10000"/>
              <a:gd name="connsiteY71" fmla="*/ 5523 h 10172"/>
              <a:gd name="connsiteX72" fmla="*/ 8019 w 10000"/>
              <a:gd name="connsiteY72" fmla="*/ 7035 h 10172"/>
              <a:gd name="connsiteX73" fmla="*/ 7891 w 10000"/>
              <a:gd name="connsiteY73" fmla="*/ 7384 h 10172"/>
              <a:gd name="connsiteX74" fmla="*/ 7636 w 10000"/>
              <a:gd name="connsiteY74" fmla="*/ 8198 h 10172"/>
              <a:gd name="connsiteX75" fmla="*/ 7476 w 10000"/>
              <a:gd name="connsiteY75" fmla="*/ 8721 h 10172"/>
              <a:gd name="connsiteX76" fmla="*/ 7764 w 10000"/>
              <a:gd name="connsiteY76" fmla="*/ 8837 h 10172"/>
              <a:gd name="connsiteX77" fmla="*/ 8179 w 10000"/>
              <a:gd name="connsiteY77" fmla="*/ 7733 h 10172"/>
              <a:gd name="connsiteX78" fmla="*/ 8403 w 10000"/>
              <a:gd name="connsiteY78" fmla="*/ 7616 h 10172"/>
              <a:gd name="connsiteX79" fmla="*/ 8307 w 10000"/>
              <a:gd name="connsiteY79" fmla="*/ 8547 h 10172"/>
              <a:gd name="connsiteX80" fmla="*/ 8466 w 10000"/>
              <a:gd name="connsiteY80" fmla="*/ 8895 h 10172"/>
              <a:gd name="connsiteX81" fmla="*/ 8530 w 10000"/>
              <a:gd name="connsiteY81" fmla="*/ 8721 h 10172"/>
              <a:gd name="connsiteX82" fmla="*/ 8626 w 10000"/>
              <a:gd name="connsiteY82" fmla="*/ 8605 h 10172"/>
              <a:gd name="connsiteX83" fmla="*/ 8946 w 10000"/>
              <a:gd name="connsiteY83" fmla="*/ 7965 h 10172"/>
              <a:gd name="connsiteX84" fmla="*/ 9425 w 10000"/>
              <a:gd name="connsiteY84" fmla="*/ 8314 h 10172"/>
              <a:gd name="connsiteX85" fmla="*/ 9617 w 10000"/>
              <a:gd name="connsiteY85" fmla="*/ 8488 h 10172"/>
              <a:gd name="connsiteX86" fmla="*/ 9744 w 10000"/>
              <a:gd name="connsiteY86" fmla="*/ 8140 h 10172"/>
              <a:gd name="connsiteX87" fmla="*/ 9649 w 10000"/>
              <a:gd name="connsiteY87" fmla="*/ 7442 h 10172"/>
              <a:gd name="connsiteX88" fmla="*/ 9712 w 10000"/>
              <a:gd name="connsiteY88" fmla="*/ 6919 h 10172"/>
              <a:gd name="connsiteX89" fmla="*/ 9968 w 10000"/>
              <a:gd name="connsiteY89" fmla="*/ 7326 h 10172"/>
              <a:gd name="connsiteX90" fmla="*/ 10000 w 10000"/>
              <a:gd name="connsiteY90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67 w 10000"/>
              <a:gd name="connsiteY22" fmla="*/ 5523 h 10172"/>
              <a:gd name="connsiteX23" fmla="*/ 3195 w 10000"/>
              <a:gd name="connsiteY23" fmla="*/ 4767 h 10172"/>
              <a:gd name="connsiteX24" fmla="*/ 3259 w 10000"/>
              <a:gd name="connsiteY24" fmla="*/ 3140 h 10172"/>
              <a:gd name="connsiteX25" fmla="*/ 3227 w 10000"/>
              <a:gd name="connsiteY25" fmla="*/ 2326 h 10172"/>
              <a:gd name="connsiteX26" fmla="*/ 3163 w 10000"/>
              <a:gd name="connsiteY26" fmla="*/ 1977 h 10172"/>
              <a:gd name="connsiteX27" fmla="*/ 2875 w 10000"/>
              <a:gd name="connsiteY27" fmla="*/ 1744 h 10172"/>
              <a:gd name="connsiteX28" fmla="*/ 3419 w 10000"/>
              <a:gd name="connsiteY28" fmla="*/ 814 h 10172"/>
              <a:gd name="connsiteX29" fmla="*/ 3674 w 10000"/>
              <a:gd name="connsiteY29" fmla="*/ 291 h 10172"/>
              <a:gd name="connsiteX30" fmla="*/ 3738 w 10000"/>
              <a:gd name="connsiteY30" fmla="*/ 116 h 10172"/>
              <a:gd name="connsiteX31" fmla="*/ 3994 w 10000"/>
              <a:gd name="connsiteY31" fmla="*/ 0 h 10172"/>
              <a:gd name="connsiteX32" fmla="*/ 3962 w 10000"/>
              <a:gd name="connsiteY32" fmla="*/ 233 h 10172"/>
              <a:gd name="connsiteX33" fmla="*/ 3898 w 10000"/>
              <a:gd name="connsiteY33" fmla="*/ 581 h 10172"/>
              <a:gd name="connsiteX34" fmla="*/ 3994 w 10000"/>
              <a:gd name="connsiteY34" fmla="*/ 930 h 10172"/>
              <a:gd name="connsiteX35" fmla="*/ 4121 w 10000"/>
              <a:gd name="connsiteY35" fmla="*/ 1163 h 10172"/>
              <a:gd name="connsiteX36" fmla="*/ 4249 w 10000"/>
              <a:gd name="connsiteY36" fmla="*/ 1802 h 10172"/>
              <a:gd name="connsiteX37" fmla="*/ 4409 w 10000"/>
              <a:gd name="connsiteY37" fmla="*/ 2907 h 10172"/>
              <a:gd name="connsiteX38" fmla="*/ 4633 w 10000"/>
              <a:gd name="connsiteY38" fmla="*/ 3372 h 10172"/>
              <a:gd name="connsiteX39" fmla="*/ 4824 w 10000"/>
              <a:gd name="connsiteY39" fmla="*/ 2849 h 10172"/>
              <a:gd name="connsiteX40" fmla="*/ 4888 w 10000"/>
              <a:gd name="connsiteY40" fmla="*/ 2674 h 10172"/>
              <a:gd name="connsiteX41" fmla="*/ 5080 w 10000"/>
              <a:gd name="connsiteY41" fmla="*/ 2442 h 10172"/>
              <a:gd name="connsiteX42" fmla="*/ 5399 w 10000"/>
              <a:gd name="connsiteY42" fmla="*/ 1570 h 10172"/>
              <a:gd name="connsiteX43" fmla="*/ 5144 w 10000"/>
              <a:gd name="connsiteY43" fmla="*/ 1105 h 10172"/>
              <a:gd name="connsiteX44" fmla="*/ 4920 w 10000"/>
              <a:gd name="connsiteY44" fmla="*/ 640 h 10172"/>
              <a:gd name="connsiteX45" fmla="*/ 4952 w 10000"/>
              <a:gd name="connsiteY45" fmla="*/ 349 h 10172"/>
              <a:gd name="connsiteX46" fmla="*/ 5559 w 10000"/>
              <a:gd name="connsiteY46" fmla="*/ 465 h 10172"/>
              <a:gd name="connsiteX47" fmla="*/ 5974 w 10000"/>
              <a:gd name="connsiteY47" fmla="*/ 523 h 10172"/>
              <a:gd name="connsiteX48" fmla="*/ 6166 w 10000"/>
              <a:gd name="connsiteY48" fmla="*/ 1977 h 10172"/>
              <a:gd name="connsiteX49" fmla="*/ 6134 w 10000"/>
              <a:gd name="connsiteY49" fmla="*/ 2384 h 10172"/>
              <a:gd name="connsiteX50" fmla="*/ 6006 w 10000"/>
              <a:gd name="connsiteY50" fmla="*/ 2733 h 10172"/>
              <a:gd name="connsiteX51" fmla="*/ 5974 w 10000"/>
              <a:gd name="connsiteY51" fmla="*/ 2907 h 10172"/>
              <a:gd name="connsiteX52" fmla="*/ 6166 w 10000"/>
              <a:gd name="connsiteY52" fmla="*/ 3023 h 10172"/>
              <a:gd name="connsiteX53" fmla="*/ 6230 w 10000"/>
              <a:gd name="connsiteY53" fmla="*/ 2849 h 10172"/>
              <a:gd name="connsiteX54" fmla="*/ 6358 w 10000"/>
              <a:gd name="connsiteY54" fmla="*/ 2558 h 10172"/>
              <a:gd name="connsiteX55" fmla="*/ 6677 w 10000"/>
              <a:gd name="connsiteY55" fmla="*/ 2384 h 10172"/>
              <a:gd name="connsiteX56" fmla="*/ 6869 w 10000"/>
              <a:gd name="connsiteY56" fmla="*/ 2209 h 10172"/>
              <a:gd name="connsiteX57" fmla="*/ 7093 w 10000"/>
              <a:gd name="connsiteY57" fmla="*/ 1337 h 10172"/>
              <a:gd name="connsiteX58" fmla="*/ 7220 w 10000"/>
              <a:gd name="connsiteY58" fmla="*/ 698 h 10172"/>
              <a:gd name="connsiteX59" fmla="*/ 7540 w 10000"/>
              <a:gd name="connsiteY59" fmla="*/ 930 h 10172"/>
              <a:gd name="connsiteX60" fmla="*/ 7987 w 10000"/>
              <a:gd name="connsiteY60" fmla="*/ 2558 h 10172"/>
              <a:gd name="connsiteX61" fmla="*/ 8147 w 10000"/>
              <a:gd name="connsiteY61" fmla="*/ 2616 h 10172"/>
              <a:gd name="connsiteX62" fmla="*/ 8275 w 10000"/>
              <a:gd name="connsiteY62" fmla="*/ 1802 h 10172"/>
              <a:gd name="connsiteX63" fmla="*/ 8498 w 10000"/>
              <a:gd name="connsiteY63" fmla="*/ 1163 h 10172"/>
              <a:gd name="connsiteX64" fmla="*/ 8626 w 10000"/>
              <a:gd name="connsiteY64" fmla="*/ 1221 h 10172"/>
              <a:gd name="connsiteX65" fmla="*/ 8690 w 10000"/>
              <a:gd name="connsiteY65" fmla="*/ 1570 h 10172"/>
              <a:gd name="connsiteX66" fmla="*/ 8371 w 10000"/>
              <a:gd name="connsiteY66" fmla="*/ 2791 h 10172"/>
              <a:gd name="connsiteX67" fmla="*/ 7891 w 10000"/>
              <a:gd name="connsiteY67" fmla="*/ 3663 h 10172"/>
              <a:gd name="connsiteX68" fmla="*/ 7923 w 10000"/>
              <a:gd name="connsiteY68" fmla="*/ 4186 h 10172"/>
              <a:gd name="connsiteX69" fmla="*/ 8115 w 10000"/>
              <a:gd name="connsiteY69" fmla="*/ 4302 h 10172"/>
              <a:gd name="connsiteX70" fmla="*/ 8051 w 10000"/>
              <a:gd name="connsiteY70" fmla="*/ 5523 h 10172"/>
              <a:gd name="connsiteX71" fmla="*/ 8019 w 10000"/>
              <a:gd name="connsiteY71" fmla="*/ 7035 h 10172"/>
              <a:gd name="connsiteX72" fmla="*/ 7891 w 10000"/>
              <a:gd name="connsiteY72" fmla="*/ 7384 h 10172"/>
              <a:gd name="connsiteX73" fmla="*/ 7636 w 10000"/>
              <a:gd name="connsiteY73" fmla="*/ 8198 h 10172"/>
              <a:gd name="connsiteX74" fmla="*/ 7476 w 10000"/>
              <a:gd name="connsiteY74" fmla="*/ 8721 h 10172"/>
              <a:gd name="connsiteX75" fmla="*/ 7764 w 10000"/>
              <a:gd name="connsiteY75" fmla="*/ 8837 h 10172"/>
              <a:gd name="connsiteX76" fmla="*/ 8179 w 10000"/>
              <a:gd name="connsiteY76" fmla="*/ 7733 h 10172"/>
              <a:gd name="connsiteX77" fmla="*/ 8403 w 10000"/>
              <a:gd name="connsiteY77" fmla="*/ 7616 h 10172"/>
              <a:gd name="connsiteX78" fmla="*/ 8307 w 10000"/>
              <a:gd name="connsiteY78" fmla="*/ 8547 h 10172"/>
              <a:gd name="connsiteX79" fmla="*/ 8466 w 10000"/>
              <a:gd name="connsiteY79" fmla="*/ 8895 h 10172"/>
              <a:gd name="connsiteX80" fmla="*/ 8530 w 10000"/>
              <a:gd name="connsiteY80" fmla="*/ 8721 h 10172"/>
              <a:gd name="connsiteX81" fmla="*/ 8626 w 10000"/>
              <a:gd name="connsiteY81" fmla="*/ 8605 h 10172"/>
              <a:gd name="connsiteX82" fmla="*/ 8946 w 10000"/>
              <a:gd name="connsiteY82" fmla="*/ 7965 h 10172"/>
              <a:gd name="connsiteX83" fmla="*/ 9425 w 10000"/>
              <a:gd name="connsiteY83" fmla="*/ 8314 h 10172"/>
              <a:gd name="connsiteX84" fmla="*/ 9617 w 10000"/>
              <a:gd name="connsiteY84" fmla="*/ 8488 h 10172"/>
              <a:gd name="connsiteX85" fmla="*/ 9744 w 10000"/>
              <a:gd name="connsiteY85" fmla="*/ 8140 h 10172"/>
              <a:gd name="connsiteX86" fmla="*/ 9649 w 10000"/>
              <a:gd name="connsiteY86" fmla="*/ 7442 h 10172"/>
              <a:gd name="connsiteX87" fmla="*/ 9712 w 10000"/>
              <a:gd name="connsiteY87" fmla="*/ 6919 h 10172"/>
              <a:gd name="connsiteX88" fmla="*/ 9968 w 10000"/>
              <a:gd name="connsiteY88" fmla="*/ 7326 h 10172"/>
              <a:gd name="connsiteX89" fmla="*/ 10000 w 10000"/>
              <a:gd name="connsiteY89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447 h 10172"/>
              <a:gd name="connsiteX23" fmla="*/ 3195 w 10000"/>
              <a:gd name="connsiteY23" fmla="*/ 4767 h 10172"/>
              <a:gd name="connsiteX24" fmla="*/ 3259 w 10000"/>
              <a:gd name="connsiteY24" fmla="*/ 3140 h 10172"/>
              <a:gd name="connsiteX25" fmla="*/ 3227 w 10000"/>
              <a:gd name="connsiteY25" fmla="*/ 2326 h 10172"/>
              <a:gd name="connsiteX26" fmla="*/ 3163 w 10000"/>
              <a:gd name="connsiteY26" fmla="*/ 1977 h 10172"/>
              <a:gd name="connsiteX27" fmla="*/ 2875 w 10000"/>
              <a:gd name="connsiteY27" fmla="*/ 1744 h 10172"/>
              <a:gd name="connsiteX28" fmla="*/ 3419 w 10000"/>
              <a:gd name="connsiteY28" fmla="*/ 814 h 10172"/>
              <a:gd name="connsiteX29" fmla="*/ 3674 w 10000"/>
              <a:gd name="connsiteY29" fmla="*/ 291 h 10172"/>
              <a:gd name="connsiteX30" fmla="*/ 3738 w 10000"/>
              <a:gd name="connsiteY30" fmla="*/ 116 h 10172"/>
              <a:gd name="connsiteX31" fmla="*/ 3994 w 10000"/>
              <a:gd name="connsiteY31" fmla="*/ 0 h 10172"/>
              <a:gd name="connsiteX32" fmla="*/ 3962 w 10000"/>
              <a:gd name="connsiteY32" fmla="*/ 233 h 10172"/>
              <a:gd name="connsiteX33" fmla="*/ 3898 w 10000"/>
              <a:gd name="connsiteY33" fmla="*/ 581 h 10172"/>
              <a:gd name="connsiteX34" fmla="*/ 3994 w 10000"/>
              <a:gd name="connsiteY34" fmla="*/ 930 h 10172"/>
              <a:gd name="connsiteX35" fmla="*/ 4121 w 10000"/>
              <a:gd name="connsiteY35" fmla="*/ 1163 h 10172"/>
              <a:gd name="connsiteX36" fmla="*/ 4249 w 10000"/>
              <a:gd name="connsiteY36" fmla="*/ 1802 h 10172"/>
              <a:gd name="connsiteX37" fmla="*/ 4409 w 10000"/>
              <a:gd name="connsiteY37" fmla="*/ 2907 h 10172"/>
              <a:gd name="connsiteX38" fmla="*/ 4633 w 10000"/>
              <a:gd name="connsiteY38" fmla="*/ 3372 h 10172"/>
              <a:gd name="connsiteX39" fmla="*/ 4824 w 10000"/>
              <a:gd name="connsiteY39" fmla="*/ 2849 h 10172"/>
              <a:gd name="connsiteX40" fmla="*/ 4888 w 10000"/>
              <a:gd name="connsiteY40" fmla="*/ 2674 h 10172"/>
              <a:gd name="connsiteX41" fmla="*/ 5080 w 10000"/>
              <a:gd name="connsiteY41" fmla="*/ 2442 h 10172"/>
              <a:gd name="connsiteX42" fmla="*/ 5399 w 10000"/>
              <a:gd name="connsiteY42" fmla="*/ 1570 h 10172"/>
              <a:gd name="connsiteX43" fmla="*/ 5144 w 10000"/>
              <a:gd name="connsiteY43" fmla="*/ 1105 h 10172"/>
              <a:gd name="connsiteX44" fmla="*/ 4920 w 10000"/>
              <a:gd name="connsiteY44" fmla="*/ 640 h 10172"/>
              <a:gd name="connsiteX45" fmla="*/ 4952 w 10000"/>
              <a:gd name="connsiteY45" fmla="*/ 349 h 10172"/>
              <a:gd name="connsiteX46" fmla="*/ 5559 w 10000"/>
              <a:gd name="connsiteY46" fmla="*/ 465 h 10172"/>
              <a:gd name="connsiteX47" fmla="*/ 5974 w 10000"/>
              <a:gd name="connsiteY47" fmla="*/ 523 h 10172"/>
              <a:gd name="connsiteX48" fmla="*/ 6166 w 10000"/>
              <a:gd name="connsiteY48" fmla="*/ 1977 h 10172"/>
              <a:gd name="connsiteX49" fmla="*/ 6134 w 10000"/>
              <a:gd name="connsiteY49" fmla="*/ 2384 h 10172"/>
              <a:gd name="connsiteX50" fmla="*/ 6006 w 10000"/>
              <a:gd name="connsiteY50" fmla="*/ 2733 h 10172"/>
              <a:gd name="connsiteX51" fmla="*/ 5974 w 10000"/>
              <a:gd name="connsiteY51" fmla="*/ 2907 h 10172"/>
              <a:gd name="connsiteX52" fmla="*/ 6166 w 10000"/>
              <a:gd name="connsiteY52" fmla="*/ 3023 h 10172"/>
              <a:gd name="connsiteX53" fmla="*/ 6230 w 10000"/>
              <a:gd name="connsiteY53" fmla="*/ 2849 h 10172"/>
              <a:gd name="connsiteX54" fmla="*/ 6358 w 10000"/>
              <a:gd name="connsiteY54" fmla="*/ 2558 h 10172"/>
              <a:gd name="connsiteX55" fmla="*/ 6677 w 10000"/>
              <a:gd name="connsiteY55" fmla="*/ 2384 h 10172"/>
              <a:gd name="connsiteX56" fmla="*/ 6869 w 10000"/>
              <a:gd name="connsiteY56" fmla="*/ 2209 h 10172"/>
              <a:gd name="connsiteX57" fmla="*/ 7093 w 10000"/>
              <a:gd name="connsiteY57" fmla="*/ 1337 h 10172"/>
              <a:gd name="connsiteX58" fmla="*/ 7220 w 10000"/>
              <a:gd name="connsiteY58" fmla="*/ 698 h 10172"/>
              <a:gd name="connsiteX59" fmla="*/ 7540 w 10000"/>
              <a:gd name="connsiteY59" fmla="*/ 930 h 10172"/>
              <a:gd name="connsiteX60" fmla="*/ 7987 w 10000"/>
              <a:gd name="connsiteY60" fmla="*/ 2558 h 10172"/>
              <a:gd name="connsiteX61" fmla="*/ 8147 w 10000"/>
              <a:gd name="connsiteY61" fmla="*/ 2616 h 10172"/>
              <a:gd name="connsiteX62" fmla="*/ 8275 w 10000"/>
              <a:gd name="connsiteY62" fmla="*/ 1802 h 10172"/>
              <a:gd name="connsiteX63" fmla="*/ 8498 w 10000"/>
              <a:gd name="connsiteY63" fmla="*/ 1163 h 10172"/>
              <a:gd name="connsiteX64" fmla="*/ 8626 w 10000"/>
              <a:gd name="connsiteY64" fmla="*/ 1221 h 10172"/>
              <a:gd name="connsiteX65" fmla="*/ 8690 w 10000"/>
              <a:gd name="connsiteY65" fmla="*/ 1570 h 10172"/>
              <a:gd name="connsiteX66" fmla="*/ 8371 w 10000"/>
              <a:gd name="connsiteY66" fmla="*/ 2791 h 10172"/>
              <a:gd name="connsiteX67" fmla="*/ 7891 w 10000"/>
              <a:gd name="connsiteY67" fmla="*/ 3663 h 10172"/>
              <a:gd name="connsiteX68" fmla="*/ 7923 w 10000"/>
              <a:gd name="connsiteY68" fmla="*/ 4186 h 10172"/>
              <a:gd name="connsiteX69" fmla="*/ 8115 w 10000"/>
              <a:gd name="connsiteY69" fmla="*/ 4302 h 10172"/>
              <a:gd name="connsiteX70" fmla="*/ 8051 w 10000"/>
              <a:gd name="connsiteY70" fmla="*/ 5523 h 10172"/>
              <a:gd name="connsiteX71" fmla="*/ 8019 w 10000"/>
              <a:gd name="connsiteY71" fmla="*/ 7035 h 10172"/>
              <a:gd name="connsiteX72" fmla="*/ 7891 w 10000"/>
              <a:gd name="connsiteY72" fmla="*/ 7384 h 10172"/>
              <a:gd name="connsiteX73" fmla="*/ 7636 w 10000"/>
              <a:gd name="connsiteY73" fmla="*/ 8198 h 10172"/>
              <a:gd name="connsiteX74" fmla="*/ 7476 w 10000"/>
              <a:gd name="connsiteY74" fmla="*/ 8721 h 10172"/>
              <a:gd name="connsiteX75" fmla="*/ 7764 w 10000"/>
              <a:gd name="connsiteY75" fmla="*/ 8837 h 10172"/>
              <a:gd name="connsiteX76" fmla="*/ 8179 w 10000"/>
              <a:gd name="connsiteY76" fmla="*/ 7733 h 10172"/>
              <a:gd name="connsiteX77" fmla="*/ 8403 w 10000"/>
              <a:gd name="connsiteY77" fmla="*/ 7616 h 10172"/>
              <a:gd name="connsiteX78" fmla="*/ 8307 w 10000"/>
              <a:gd name="connsiteY78" fmla="*/ 8547 h 10172"/>
              <a:gd name="connsiteX79" fmla="*/ 8466 w 10000"/>
              <a:gd name="connsiteY79" fmla="*/ 8895 h 10172"/>
              <a:gd name="connsiteX80" fmla="*/ 8530 w 10000"/>
              <a:gd name="connsiteY80" fmla="*/ 8721 h 10172"/>
              <a:gd name="connsiteX81" fmla="*/ 8626 w 10000"/>
              <a:gd name="connsiteY81" fmla="*/ 8605 h 10172"/>
              <a:gd name="connsiteX82" fmla="*/ 8946 w 10000"/>
              <a:gd name="connsiteY82" fmla="*/ 7965 h 10172"/>
              <a:gd name="connsiteX83" fmla="*/ 9425 w 10000"/>
              <a:gd name="connsiteY83" fmla="*/ 8314 h 10172"/>
              <a:gd name="connsiteX84" fmla="*/ 9617 w 10000"/>
              <a:gd name="connsiteY84" fmla="*/ 8488 h 10172"/>
              <a:gd name="connsiteX85" fmla="*/ 9744 w 10000"/>
              <a:gd name="connsiteY85" fmla="*/ 8140 h 10172"/>
              <a:gd name="connsiteX86" fmla="*/ 9649 w 10000"/>
              <a:gd name="connsiteY86" fmla="*/ 7442 h 10172"/>
              <a:gd name="connsiteX87" fmla="*/ 9712 w 10000"/>
              <a:gd name="connsiteY87" fmla="*/ 6919 h 10172"/>
              <a:gd name="connsiteX88" fmla="*/ 9968 w 10000"/>
              <a:gd name="connsiteY88" fmla="*/ 7326 h 10172"/>
              <a:gd name="connsiteX89" fmla="*/ 10000 w 10000"/>
              <a:gd name="connsiteY89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259 w 10000"/>
              <a:gd name="connsiteY24" fmla="*/ 3140 h 10172"/>
              <a:gd name="connsiteX25" fmla="*/ 3227 w 10000"/>
              <a:gd name="connsiteY25" fmla="*/ 2326 h 10172"/>
              <a:gd name="connsiteX26" fmla="*/ 3163 w 10000"/>
              <a:gd name="connsiteY26" fmla="*/ 1977 h 10172"/>
              <a:gd name="connsiteX27" fmla="*/ 2875 w 10000"/>
              <a:gd name="connsiteY27" fmla="*/ 1744 h 10172"/>
              <a:gd name="connsiteX28" fmla="*/ 3419 w 10000"/>
              <a:gd name="connsiteY28" fmla="*/ 814 h 10172"/>
              <a:gd name="connsiteX29" fmla="*/ 3674 w 10000"/>
              <a:gd name="connsiteY29" fmla="*/ 291 h 10172"/>
              <a:gd name="connsiteX30" fmla="*/ 3738 w 10000"/>
              <a:gd name="connsiteY30" fmla="*/ 116 h 10172"/>
              <a:gd name="connsiteX31" fmla="*/ 3994 w 10000"/>
              <a:gd name="connsiteY31" fmla="*/ 0 h 10172"/>
              <a:gd name="connsiteX32" fmla="*/ 3962 w 10000"/>
              <a:gd name="connsiteY32" fmla="*/ 233 h 10172"/>
              <a:gd name="connsiteX33" fmla="*/ 3898 w 10000"/>
              <a:gd name="connsiteY33" fmla="*/ 581 h 10172"/>
              <a:gd name="connsiteX34" fmla="*/ 3994 w 10000"/>
              <a:gd name="connsiteY34" fmla="*/ 930 h 10172"/>
              <a:gd name="connsiteX35" fmla="*/ 4121 w 10000"/>
              <a:gd name="connsiteY35" fmla="*/ 1163 h 10172"/>
              <a:gd name="connsiteX36" fmla="*/ 4249 w 10000"/>
              <a:gd name="connsiteY36" fmla="*/ 1802 h 10172"/>
              <a:gd name="connsiteX37" fmla="*/ 4409 w 10000"/>
              <a:gd name="connsiteY37" fmla="*/ 2907 h 10172"/>
              <a:gd name="connsiteX38" fmla="*/ 4633 w 10000"/>
              <a:gd name="connsiteY38" fmla="*/ 3372 h 10172"/>
              <a:gd name="connsiteX39" fmla="*/ 4824 w 10000"/>
              <a:gd name="connsiteY39" fmla="*/ 2849 h 10172"/>
              <a:gd name="connsiteX40" fmla="*/ 4888 w 10000"/>
              <a:gd name="connsiteY40" fmla="*/ 2674 h 10172"/>
              <a:gd name="connsiteX41" fmla="*/ 5080 w 10000"/>
              <a:gd name="connsiteY41" fmla="*/ 2442 h 10172"/>
              <a:gd name="connsiteX42" fmla="*/ 5399 w 10000"/>
              <a:gd name="connsiteY42" fmla="*/ 1570 h 10172"/>
              <a:gd name="connsiteX43" fmla="*/ 5144 w 10000"/>
              <a:gd name="connsiteY43" fmla="*/ 1105 h 10172"/>
              <a:gd name="connsiteX44" fmla="*/ 4920 w 10000"/>
              <a:gd name="connsiteY44" fmla="*/ 640 h 10172"/>
              <a:gd name="connsiteX45" fmla="*/ 4952 w 10000"/>
              <a:gd name="connsiteY45" fmla="*/ 349 h 10172"/>
              <a:gd name="connsiteX46" fmla="*/ 5559 w 10000"/>
              <a:gd name="connsiteY46" fmla="*/ 465 h 10172"/>
              <a:gd name="connsiteX47" fmla="*/ 5974 w 10000"/>
              <a:gd name="connsiteY47" fmla="*/ 523 h 10172"/>
              <a:gd name="connsiteX48" fmla="*/ 6166 w 10000"/>
              <a:gd name="connsiteY48" fmla="*/ 1977 h 10172"/>
              <a:gd name="connsiteX49" fmla="*/ 6134 w 10000"/>
              <a:gd name="connsiteY49" fmla="*/ 2384 h 10172"/>
              <a:gd name="connsiteX50" fmla="*/ 6006 w 10000"/>
              <a:gd name="connsiteY50" fmla="*/ 2733 h 10172"/>
              <a:gd name="connsiteX51" fmla="*/ 5974 w 10000"/>
              <a:gd name="connsiteY51" fmla="*/ 2907 h 10172"/>
              <a:gd name="connsiteX52" fmla="*/ 6166 w 10000"/>
              <a:gd name="connsiteY52" fmla="*/ 3023 h 10172"/>
              <a:gd name="connsiteX53" fmla="*/ 6230 w 10000"/>
              <a:gd name="connsiteY53" fmla="*/ 2849 h 10172"/>
              <a:gd name="connsiteX54" fmla="*/ 6358 w 10000"/>
              <a:gd name="connsiteY54" fmla="*/ 2558 h 10172"/>
              <a:gd name="connsiteX55" fmla="*/ 6677 w 10000"/>
              <a:gd name="connsiteY55" fmla="*/ 2384 h 10172"/>
              <a:gd name="connsiteX56" fmla="*/ 6869 w 10000"/>
              <a:gd name="connsiteY56" fmla="*/ 2209 h 10172"/>
              <a:gd name="connsiteX57" fmla="*/ 7093 w 10000"/>
              <a:gd name="connsiteY57" fmla="*/ 1337 h 10172"/>
              <a:gd name="connsiteX58" fmla="*/ 7220 w 10000"/>
              <a:gd name="connsiteY58" fmla="*/ 698 h 10172"/>
              <a:gd name="connsiteX59" fmla="*/ 7540 w 10000"/>
              <a:gd name="connsiteY59" fmla="*/ 930 h 10172"/>
              <a:gd name="connsiteX60" fmla="*/ 7987 w 10000"/>
              <a:gd name="connsiteY60" fmla="*/ 2558 h 10172"/>
              <a:gd name="connsiteX61" fmla="*/ 8147 w 10000"/>
              <a:gd name="connsiteY61" fmla="*/ 2616 h 10172"/>
              <a:gd name="connsiteX62" fmla="*/ 8275 w 10000"/>
              <a:gd name="connsiteY62" fmla="*/ 1802 h 10172"/>
              <a:gd name="connsiteX63" fmla="*/ 8498 w 10000"/>
              <a:gd name="connsiteY63" fmla="*/ 1163 h 10172"/>
              <a:gd name="connsiteX64" fmla="*/ 8626 w 10000"/>
              <a:gd name="connsiteY64" fmla="*/ 1221 h 10172"/>
              <a:gd name="connsiteX65" fmla="*/ 8690 w 10000"/>
              <a:gd name="connsiteY65" fmla="*/ 1570 h 10172"/>
              <a:gd name="connsiteX66" fmla="*/ 8371 w 10000"/>
              <a:gd name="connsiteY66" fmla="*/ 2791 h 10172"/>
              <a:gd name="connsiteX67" fmla="*/ 7891 w 10000"/>
              <a:gd name="connsiteY67" fmla="*/ 3663 h 10172"/>
              <a:gd name="connsiteX68" fmla="*/ 7923 w 10000"/>
              <a:gd name="connsiteY68" fmla="*/ 4186 h 10172"/>
              <a:gd name="connsiteX69" fmla="*/ 8115 w 10000"/>
              <a:gd name="connsiteY69" fmla="*/ 4302 h 10172"/>
              <a:gd name="connsiteX70" fmla="*/ 8051 w 10000"/>
              <a:gd name="connsiteY70" fmla="*/ 5523 h 10172"/>
              <a:gd name="connsiteX71" fmla="*/ 8019 w 10000"/>
              <a:gd name="connsiteY71" fmla="*/ 7035 h 10172"/>
              <a:gd name="connsiteX72" fmla="*/ 7891 w 10000"/>
              <a:gd name="connsiteY72" fmla="*/ 7384 h 10172"/>
              <a:gd name="connsiteX73" fmla="*/ 7636 w 10000"/>
              <a:gd name="connsiteY73" fmla="*/ 8198 h 10172"/>
              <a:gd name="connsiteX74" fmla="*/ 7476 w 10000"/>
              <a:gd name="connsiteY74" fmla="*/ 8721 h 10172"/>
              <a:gd name="connsiteX75" fmla="*/ 7764 w 10000"/>
              <a:gd name="connsiteY75" fmla="*/ 8837 h 10172"/>
              <a:gd name="connsiteX76" fmla="*/ 8179 w 10000"/>
              <a:gd name="connsiteY76" fmla="*/ 7733 h 10172"/>
              <a:gd name="connsiteX77" fmla="*/ 8403 w 10000"/>
              <a:gd name="connsiteY77" fmla="*/ 7616 h 10172"/>
              <a:gd name="connsiteX78" fmla="*/ 8307 w 10000"/>
              <a:gd name="connsiteY78" fmla="*/ 8547 h 10172"/>
              <a:gd name="connsiteX79" fmla="*/ 8466 w 10000"/>
              <a:gd name="connsiteY79" fmla="*/ 8895 h 10172"/>
              <a:gd name="connsiteX80" fmla="*/ 8530 w 10000"/>
              <a:gd name="connsiteY80" fmla="*/ 8721 h 10172"/>
              <a:gd name="connsiteX81" fmla="*/ 8626 w 10000"/>
              <a:gd name="connsiteY81" fmla="*/ 8605 h 10172"/>
              <a:gd name="connsiteX82" fmla="*/ 8946 w 10000"/>
              <a:gd name="connsiteY82" fmla="*/ 7965 h 10172"/>
              <a:gd name="connsiteX83" fmla="*/ 9425 w 10000"/>
              <a:gd name="connsiteY83" fmla="*/ 8314 h 10172"/>
              <a:gd name="connsiteX84" fmla="*/ 9617 w 10000"/>
              <a:gd name="connsiteY84" fmla="*/ 8488 h 10172"/>
              <a:gd name="connsiteX85" fmla="*/ 9744 w 10000"/>
              <a:gd name="connsiteY85" fmla="*/ 8140 h 10172"/>
              <a:gd name="connsiteX86" fmla="*/ 9649 w 10000"/>
              <a:gd name="connsiteY86" fmla="*/ 7442 h 10172"/>
              <a:gd name="connsiteX87" fmla="*/ 9712 w 10000"/>
              <a:gd name="connsiteY87" fmla="*/ 6919 h 10172"/>
              <a:gd name="connsiteX88" fmla="*/ 9968 w 10000"/>
              <a:gd name="connsiteY88" fmla="*/ 7326 h 10172"/>
              <a:gd name="connsiteX89" fmla="*/ 10000 w 10000"/>
              <a:gd name="connsiteY89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3163 w 10000"/>
              <a:gd name="connsiteY26" fmla="*/ 1977 h 10172"/>
              <a:gd name="connsiteX27" fmla="*/ 2875 w 10000"/>
              <a:gd name="connsiteY27" fmla="*/ 1744 h 10172"/>
              <a:gd name="connsiteX28" fmla="*/ 3419 w 10000"/>
              <a:gd name="connsiteY28" fmla="*/ 814 h 10172"/>
              <a:gd name="connsiteX29" fmla="*/ 3674 w 10000"/>
              <a:gd name="connsiteY29" fmla="*/ 291 h 10172"/>
              <a:gd name="connsiteX30" fmla="*/ 3738 w 10000"/>
              <a:gd name="connsiteY30" fmla="*/ 116 h 10172"/>
              <a:gd name="connsiteX31" fmla="*/ 3994 w 10000"/>
              <a:gd name="connsiteY31" fmla="*/ 0 h 10172"/>
              <a:gd name="connsiteX32" fmla="*/ 3962 w 10000"/>
              <a:gd name="connsiteY32" fmla="*/ 233 h 10172"/>
              <a:gd name="connsiteX33" fmla="*/ 3898 w 10000"/>
              <a:gd name="connsiteY33" fmla="*/ 581 h 10172"/>
              <a:gd name="connsiteX34" fmla="*/ 3994 w 10000"/>
              <a:gd name="connsiteY34" fmla="*/ 930 h 10172"/>
              <a:gd name="connsiteX35" fmla="*/ 4121 w 10000"/>
              <a:gd name="connsiteY35" fmla="*/ 1163 h 10172"/>
              <a:gd name="connsiteX36" fmla="*/ 4249 w 10000"/>
              <a:gd name="connsiteY36" fmla="*/ 1802 h 10172"/>
              <a:gd name="connsiteX37" fmla="*/ 4409 w 10000"/>
              <a:gd name="connsiteY37" fmla="*/ 2907 h 10172"/>
              <a:gd name="connsiteX38" fmla="*/ 4633 w 10000"/>
              <a:gd name="connsiteY38" fmla="*/ 3372 h 10172"/>
              <a:gd name="connsiteX39" fmla="*/ 4824 w 10000"/>
              <a:gd name="connsiteY39" fmla="*/ 2849 h 10172"/>
              <a:gd name="connsiteX40" fmla="*/ 4888 w 10000"/>
              <a:gd name="connsiteY40" fmla="*/ 2674 h 10172"/>
              <a:gd name="connsiteX41" fmla="*/ 5080 w 10000"/>
              <a:gd name="connsiteY41" fmla="*/ 2442 h 10172"/>
              <a:gd name="connsiteX42" fmla="*/ 5399 w 10000"/>
              <a:gd name="connsiteY42" fmla="*/ 1570 h 10172"/>
              <a:gd name="connsiteX43" fmla="*/ 5144 w 10000"/>
              <a:gd name="connsiteY43" fmla="*/ 1105 h 10172"/>
              <a:gd name="connsiteX44" fmla="*/ 4920 w 10000"/>
              <a:gd name="connsiteY44" fmla="*/ 640 h 10172"/>
              <a:gd name="connsiteX45" fmla="*/ 4952 w 10000"/>
              <a:gd name="connsiteY45" fmla="*/ 349 h 10172"/>
              <a:gd name="connsiteX46" fmla="*/ 5559 w 10000"/>
              <a:gd name="connsiteY46" fmla="*/ 465 h 10172"/>
              <a:gd name="connsiteX47" fmla="*/ 5974 w 10000"/>
              <a:gd name="connsiteY47" fmla="*/ 523 h 10172"/>
              <a:gd name="connsiteX48" fmla="*/ 6166 w 10000"/>
              <a:gd name="connsiteY48" fmla="*/ 1977 h 10172"/>
              <a:gd name="connsiteX49" fmla="*/ 6134 w 10000"/>
              <a:gd name="connsiteY49" fmla="*/ 2384 h 10172"/>
              <a:gd name="connsiteX50" fmla="*/ 6006 w 10000"/>
              <a:gd name="connsiteY50" fmla="*/ 2733 h 10172"/>
              <a:gd name="connsiteX51" fmla="*/ 5974 w 10000"/>
              <a:gd name="connsiteY51" fmla="*/ 2907 h 10172"/>
              <a:gd name="connsiteX52" fmla="*/ 6166 w 10000"/>
              <a:gd name="connsiteY52" fmla="*/ 3023 h 10172"/>
              <a:gd name="connsiteX53" fmla="*/ 6230 w 10000"/>
              <a:gd name="connsiteY53" fmla="*/ 2849 h 10172"/>
              <a:gd name="connsiteX54" fmla="*/ 6358 w 10000"/>
              <a:gd name="connsiteY54" fmla="*/ 2558 h 10172"/>
              <a:gd name="connsiteX55" fmla="*/ 6677 w 10000"/>
              <a:gd name="connsiteY55" fmla="*/ 2384 h 10172"/>
              <a:gd name="connsiteX56" fmla="*/ 6869 w 10000"/>
              <a:gd name="connsiteY56" fmla="*/ 2209 h 10172"/>
              <a:gd name="connsiteX57" fmla="*/ 7093 w 10000"/>
              <a:gd name="connsiteY57" fmla="*/ 1337 h 10172"/>
              <a:gd name="connsiteX58" fmla="*/ 7220 w 10000"/>
              <a:gd name="connsiteY58" fmla="*/ 698 h 10172"/>
              <a:gd name="connsiteX59" fmla="*/ 7540 w 10000"/>
              <a:gd name="connsiteY59" fmla="*/ 930 h 10172"/>
              <a:gd name="connsiteX60" fmla="*/ 7987 w 10000"/>
              <a:gd name="connsiteY60" fmla="*/ 2558 h 10172"/>
              <a:gd name="connsiteX61" fmla="*/ 8147 w 10000"/>
              <a:gd name="connsiteY61" fmla="*/ 2616 h 10172"/>
              <a:gd name="connsiteX62" fmla="*/ 8275 w 10000"/>
              <a:gd name="connsiteY62" fmla="*/ 1802 h 10172"/>
              <a:gd name="connsiteX63" fmla="*/ 8498 w 10000"/>
              <a:gd name="connsiteY63" fmla="*/ 1163 h 10172"/>
              <a:gd name="connsiteX64" fmla="*/ 8626 w 10000"/>
              <a:gd name="connsiteY64" fmla="*/ 1221 h 10172"/>
              <a:gd name="connsiteX65" fmla="*/ 8690 w 10000"/>
              <a:gd name="connsiteY65" fmla="*/ 1570 h 10172"/>
              <a:gd name="connsiteX66" fmla="*/ 8371 w 10000"/>
              <a:gd name="connsiteY66" fmla="*/ 2791 h 10172"/>
              <a:gd name="connsiteX67" fmla="*/ 7891 w 10000"/>
              <a:gd name="connsiteY67" fmla="*/ 3663 h 10172"/>
              <a:gd name="connsiteX68" fmla="*/ 7923 w 10000"/>
              <a:gd name="connsiteY68" fmla="*/ 4186 h 10172"/>
              <a:gd name="connsiteX69" fmla="*/ 8115 w 10000"/>
              <a:gd name="connsiteY69" fmla="*/ 4302 h 10172"/>
              <a:gd name="connsiteX70" fmla="*/ 8051 w 10000"/>
              <a:gd name="connsiteY70" fmla="*/ 5523 h 10172"/>
              <a:gd name="connsiteX71" fmla="*/ 8019 w 10000"/>
              <a:gd name="connsiteY71" fmla="*/ 7035 h 10172"/>
              <a:gd name="connsiteX72" fmla="*/ 7891 w 10000"/>
              <a:gd name="connsiteY72" fmla="*/ 7384 h 10172"/>
              <a:gd name="connsiteX73" fmla="*/ 7636 w 10000"/>
              <a:gd name="connsiteY73" fmla="*/ 8198 h 10172"/>
              <a:gd name="connsiteX74" fmla="*/ 7476 w 10000"/>
              <a:gd name="connsiteY74" fmla="*/ 8721 h 10172"/>
              <a:gd name="connsiteX75" fmla="*/ 7764 w 10000"/>
              <a:gd name="connsiteY75" fmla="*/ 8837 h 10172"/>
              <a:gd name="connsiteX76" fmla="*/ 8179 w 10000"/>
              <a:gd name="connsiteY76" fmla="*/ 7733 h 10172"/>
              <a:gd name="connsiteX77" fmla="*/ 8403 w 10000"/>
              <a:gd name="connsiteY77" fmla="*/ 7616 h 10172"/>
              <a:gd name="connsiteX78" fmla="*/ 8307 w 10000"/>
              <a:gd name="connsiteY78" fmla="*/ 8547 h 10172"/>
              <a:gd name="connsiteX79" fmla="*/ 8466 w 10000"/>
              <a:gd name="connsiteY79" fmla="*/ 8895 h 10172"/>
              <a:gd name="connsiteX80" fmla="*/ 8530 w 10000"/>
              <a:gd name="connsiteY80" fmla="*/ 8721 h 10172"/>
              <a:gd name="connsiteX81" fmla="*/ 8626 w 10000"/>
              <a:gd name="connsiteY81" fmla="*/ 8605 h 10172"/>
              <a:gd name="connsiteX82" fmla="*/ 8946 w 10000"/>
              <a:gd name="connsiteY82" fmla="*/ 7965 h 10172"/>
              <a:gd name="connsiteX83" fmla="*/ 9425 w 10000"/>
              <a:gd name="connsiteY83" fmla="*/ 8314 h 10172"/>
              <a:gd name="connsiteX84" fmla="*/ 9617 w 10000"/>
              <a:gd name="connsiteY84" fmla="*/ 8488 h 10172"/>
              <a:gd name="connsiteX85" fmla="*/ 9744 w 10000"/>
              <a:gd name="connsiteY85" fmla="*/ 8140 h 10172"/>
              <a:gd name="connsiteX86" fmla="*/ 9649 w 10000"/>
              <a:gd name="connsiteY86" fmla="*/ 7442 h 10172"/>
              <a:gd name="connsiteX87" fmla="*/ 9712 w 10000"/>
              <a:gd name="connsiteY87" fmla="*/ 6919 h 10172"/>
              <a:gd name="connsiteX88" fmla="*/ 9968 w 10000"/>
              <a:gd name="connsiteY88" fmla="*/ 7326 h 10172"/>
              <a:gd name="connsiteX89" fmla="*/ 10000 w 10000"/>
              <a:gd name="connsiteY89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2875 w 10000"/>
              <a:gd name="connsiteY26" fmla="*/ 1744 h 10172"/>
              <a:gd name="connsiteX27" fmla="*/ 3419 w 10000"/>
              <a:gd name="connsiteY27" fmla="*/ 814 h 10172"/>
              <a:gd name="connsiteX28" fmla="*/ 3674 w 10000"/>
              <a:gd name="connsiteY28" fmla="*/ 291 h 10172"/>
              <a:gd name="connsiteX29" fmla="*/ 3738 w 10000"/>
              <a:gd name="connsiteY29" fmla="*/ 116 h 10172"/>
              <a:gd name="connsiteX30" fmla="*/ 3994 w 10000"/>
              <a:gd name="connsiteY30" fmla="*/ 0 h 10172"/>
              <a:gd name="connsiteX31" fmla="*/ 3962 w 10000"/>
              <a:gd name="connsiteY31" fmla="*/ 233 h 10172"/>
              <a:gd name="connsiteX32" fmla="*/ 3898 w 10000"/>
              <a:gd name="connsiteY32" fmla="*/ 581 h 10172"/>
              <a:gd name="connsiteX33" fmla="*/ 3994 w 10000"/>
              <a:gd name="connsiteY33" fmla="*/ 930 h 10172"/>
              <a:gd name="connsiteX34" fmla="*/ 4121 w 10000"/>
              <a:gd name="connsiteY34" fmla="*/ 1163 h 10172"/>
              <a:gd name="connsiteX35" fmla="*/ 4249 w 10000"/>
              <a:gd name="connsiteY35" fmla="*/ 1802 h 10172"/>
              <a:gd name="connsiteX36" fmla="*/ 4409 w 10000"/>
              <a:gd name="connsiteY36" fmla="*/ 2907 h 10172"/>
              <a:gd name="connsiteX37" fmla="*/ 4633 w 10000"/>
              <a:gd name="connsiteY37" fmla="*/ 3372 h 10172"/>
              <a:gd name="connsiteX38" fmla="*/ 4824 w 10000"/>
              <a:gd name="connsiteY38" fmla="*/ 2849 h 10172"/>
              <a:gd name="connsiteX39" fmla="*/ 4888 w 10000"/>
              <a:gd name="connsiteY39" fmla="*/ 2674 h 10172"/>
              <a:gd name="connsiteX40" fmla="*/ 5080 w 10000"/>
              <a:gd name="connsiteY40" fmla="*/ 2442 h 10172"/>
              <a:gd name="connsiteX41" fmla="*/ 5399 w 10000"/>
              <a:gd name="connsiteY41" fmla="*/ 1570 h 10172"/>
              <a:gd name="connsiteX42" fmla="*/ 5144 w 10000"/>
              <a:gd name="connsiteY42" fmla="*/ 1105 h 10172"/>
              <a:gd name="connsiteX43" fmla="*/ 4920 w 10000"/>
              <a:gd name="connsiteY43" fmla="*/ 640 h 10172"/>
              <a:gd name="connsiteX44" fmla="*/ 4952 w 10000"/>
              <a:gd name="connsiteY44" fmla="*/ 349 h 10172"/>
              <a:gd name="connsiteX45" fmla="*/ 5559 w 10000"/>
              <a:gd name="connsiteY45" fmla="*/ 465 h 10172"/>
              <a:gd name="connsiteX46" fmla="*/ 5974 w 10000"/>
              <a:gd name="connsiteY46" fmla="*/ 523 h 10172"/>
              <a:gd name="connsiteX47" fmla="*/ 6166 w 10000"/>
              <a:gd name="connsiteY47" fmla="*/ 1977 h 10172"/>
              <a:gd name="connsiteX48" fmla="*/ 6134 w 10000"/>
              <a:gd name="connsiteY48" fmla="*/ 2384 h 10172"/>
              <a:gd name="connsiteX49" fmla="*/ 6006 w 10000"/>
              <a:gd name="connsiteY49" fmla="*/ 2733 h 10172"/>
              <a:gd name="connsiteX50" fmla="*/ 5974 w 10000"/>
              <a:gd name="connsiteY50" fmla="*/ 2907 h 10172"/>
              <a:gd name="connsiteX51" fmla="*/ 6166 w 10000"/>
              <a:gd name="connsiteY51" fmla="*/ 3023 h 10172"/>
              <a:gd name="connsiteX52" fmla="*/ 6230 w 10000"/>
              <a:gd name="connsiteY52" fmla="*/ 2849 h 10172"/>
              <a:gd name="connsiteX53" fmla="*/ 6358 w 10000"/>
              <a:gd name="connsiteY53" fmla="*/ 2558 h 10172"/>
              <a:gd name="connsiteX54" fmla="*/ 6677 w 10000"/>
              <a:gd name="connsiteY54" fmla="*/ 2384 h 10172"/>
              <a:gd name="connsiteX55" fmla="*/ 6869 w 10000"/>
              <a:gd name="connsiteY55" fmla="*/ 2209 h 10172"/>
              <a:gd name="connsiteX56" fmla="*/ 7093 w 10000"/>
              <a:gd name="connsiteY56" fmla="*/ 1337 h 10172"/>
              <a:gd name="connsiteX57" fmla="*/ 7220 w 10000"/>
              <a:gd name="connsiteY57" fmla="*/ 698 h 10172"/>
              <a:gd name="connsiteX58" fmla="*/ 7540 w 10000"/>
              <a:gd name="connsiteY58" fmla="*/ 930 h 10172"/>
              <a:gd name="connsiteX59" fmla="*/ 7987 w 10000"/>
              <a:gd name="connsiteY59" fmla="*/ 2558 h 10172"/>
              <a:gd name="connsiteX60" fmla="*/ 8147 w 10000"/>
              <a:gd name="connsiteY60" fmla="*/ 2616 h 10172"/>
              <a:gd name="connsiteX61" fmla="*/ 8275 w 10000"/>
              <a:gd name="connsiteY61" fmla="*/ 1802 h 10172"/>
              <a:gd name="connsiteX62" fmla="*/ 8498 w 10000"/>
              <a:gd name="connsiteY62" fmla="*/ 1163 h 10172"/>
              <a:gd name="connsiteX63" fmla="*/ 8626 w 10000"/>
              <a:gd name="connsiteY63" fmla="*/ 1221 h 10172"/>
              <a:gd name="connsiteX64" fmla="*/ 8690 w 10000"/>
              <a:gd name="connsiteY64" fmla="*/ 1570 h 10172"/>
              <a:gd name="connsiteX65" fmla="*/ 8371 w 10000"/>
              <a:gd name="connsiteY65" fmla="*/ 2791 h 10172"/>
              <a:gd name="connsiteX66" fmla="*/ 7891 w 10000"/>
              <a:gd name="connsiteY66" fmla="*/ 3663 h 10172"/>
              <a:gd name="connsiteX67" fmla="*/ 7923 w 10000"/>
              <a:gd name="connsiteY67" fmla="*/ 4186 h 10172"/>
              <a:gd name="connsiteX68" fmla="*/ 8115 w 10000"/>
              <a:gd name="connsiteY68" fmla="*/ 4302 h 10172"/>
              <a:gd name="connsiteX69" fmla="*/ 8051 w 10000"/>
              <a:gd name="connsiteY69" fmla="*/ 5523 h 10172"/>
              <a:gd name="connsiteX70" fmla="*/ 8019 w 10000"/>
              <a:gd name="connsiteY70" fmla="*/ 7035 h 10172"/>
              <a:gd name="connsiteX71" fmla="*/ 7891 w 10000"/>
              <a:gd name="connsiteY71" fmla="*/ 7384 h 10172"/>
              <a:gd name="connsiteX72" fmla="*/ 7636 w 10000"/>
              <a:gd name="connsiteY72" fmla="*/ 8198 h 10172"/>
              <a:gd name="connsiteX73" fmla="*/ 7476 w 10000"/>
              <a:gd name="connsiteY73" fmla="*/ 8721 h 10172"/>
              <a:gd name="connsiteX74" fmla="*/ 7764 w 10000"/>
              <a:gd name="connsiteY74" fmla="*/ 8837 h 10172"/>
              <a:gd name="connsiteX75" fmla="*/ 8179 w 10000"/>
              <a:gd name="connsiteY75" fmla="*/ 7733 h 10172"/>
              <a:gd name="connsiteX76" fmla="*/ 8403 w 10000"/>
              <a:gd name="connsiteY76" fmla="*/ 7616 h 10172"/>
              <a:gd name="connsiteX77" fmla="*/ 8307 w 10000"/>
              <a:gd name="connsiteY77" fmla="*/ 8547 h 10172"/>
              <a:gd name="connsiteX78" fmla="*/ 8466 w 10000"/>
              <a:gd name="connsiteY78" fmla="*/ 8895 h 10172"/>
              <a:gd name="connsiteX79" fmla="*/ 8530 w 10000"/>
              <a:gd name="connsiteY79" fmla="*/ 8721 h 10172"/>
              <a:gd name="connsiteX80" fmla="*/ 8626 w 10000"/>
              <a:gd name="connsiteY80" fmla="*/ 8605 h 10172"/>
              <a:gd name="connsiteX81" fmla="*/ 8946 w 10000"/>
              <a:gd name="connsiteY81" fmla="*/ 7965 h 10172"/>
              <a:gd name="connsiteX82" fmla="*/ 9425 w 10000"/>
              <a:gd name="connsiteY82" fmla="*/ 8314 h 10172"/>
              <a:gd name="connsiteX83" fmla="*/ 9617 w 10000"/>
              <a:gd name="connsiteY83" fmla="*/ 8488 h 10172"/>
              <a:gd name="connsiteX84" fmla="*/ 9744 w 10000"/>
              <a:gd name="connsiteY84" fmla="*/ 8140 h 10172"/>
              <a:gd name="connsiteX85" fmla="*/ 9649 w 10000"/>
              <a:gd name="connsiteY85" fmla="*/ 7442 h 10172"/>
              <a:gd name="connsiteX86" fmla="*/ 9712 w 10000"/>
              <a:gd name="connsiteY86" fmla="*/ 6919 h 10172"/>
              <a:gd name="connsiteX87" fmla="*/ 9968 w 10000"/>
              <a:gd name="connsiteY87" fmla="*/ 7326 h 10172"/>
              <a:gd name="connsiteX88" fmla="*/ 10000 w 10000"/>
              <a:gd name="connsiteY88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2875 w 10000"/>
              <a:gd name="connsiteY26" fmla="*/ 1744 h 10172"/>
              <a:gd name="connsiteX27" fmla="*/ 3388 w 10000"/>
              <a:gd name="connsiteY27" fmla="*/ 1081 h 10172"/>
              <a:gd name="connsiteX28" fmla="*/ 3674 w 10000"/>
              <a:gd name="connsiteY28" fmla="*/ 291 h 10172"/>
              <a:gd name="connsiteX29" fmla="*/ 3738 w 10000"/>
              <a:gd name="connsiteY29" fmla="*/ 116 h 10172"/>
              <a:gd name="connsiteX30" fmla="*/ 3994 w 10000"/>
              <a:gd name="connsiteY30" fmla="*/ 0 h 10172"/>
              <a:gd name="connsiteX31" fmla="*/ 3962 w 10000"/>
              <a:gd name="connsiteY31" fmla="*/ 233 h 10172"/>
              <a:gd name="connsiteX32" fmla="*/ 3898 w 10000"/>
              <a:gd name="connsiteY32" fmla="*/ 581 h 10172"/>
              <a:gd name="connsiteX33" fmla="*/ 3994 w 10000"/>
              <a:gd name="connsiteY33" fmla="*/ 930 h 10172"/>
              <a:gd name="connsiteX34" fmla="*/ 4121 w 10000"/>
              <a:gd name="connsiteY34" fmla="*/ 1163 h 10172"/>
              <a:gd name="connsiteX35" fmla="*/ 4249 w 10000"/>
              <a:gd name="connsiteY35" fmla="*/ 1802 h 10172"/>
              <a:gd name="connsiteX36" fmla="*/ 4409 w 10000"/>
              <a:gd name="connsiteY36" fmla="*/ 2907 h 10172"/>
              <a:gd name="connsiteX37" fmla="*/ 4633 w 10000"/>
              <a:gd name="connsiteY37" fmla="*/ 3372 h 10172"/>
              <a:gd name="connsiteX38" fmla="*/ 4824 w 10000"/>
              <a:gd name="connsiteY38" fmla="*/ 2849 h 10172"/>
              <a:gd name="connsiteX39" fmla="*/ 4888 w 10000"/>
              <a:gd name="connsiteY39" fmla="*/ 2674 h 10172"/>
              <a:gd name="connsiteX40" fmla="*/ 5080 w 10000"/>
              <a:gd name="connsiteY40" fmla="*/ 2442 h 10172"/>
              <a:gd name="connsiteX41" fmla="*/ 5399 w 10000"/>
              <a:gd name="connsiteY41" fmla="*/ 1570 h 10172"/>
              <a:gd name="connsiteX42" fmla="*/ 5144 w 10000"/>
              <a:gd name="connsiteY42" fmla="*/ 1105 h 10172"/>
              <a:gd name="connsiteX43" fmla="*/ 4920 w 10000"/>
              <a:gd name="connsiteY43" fmla="*/ 640 h 10172"/>
              <a:gd name="connsiteX44" fmla="*/ 4952 w 10000"/>
              <a:gd name="connsiteY44" fmla="*/ 349 h 10172"/>
              <a:gd name="connsiteX45" fmla="*/ 5559 w 10000"/>
              <a:gd name="connsiteY45" fmla="*/ 465 h 10172"/>
              <a:gd name="connsiteX46" fmla="*/ 5974 w 10000"/>
              <a:gd name="connsiteY46" fmla="*/ 523 h 10172"/>
              <a:gd name="connsiteX47" fmla="*/ 6166 w 10000"/>
              <a:gd name="connsiteY47" fmla="*/ 1977 h 10172"/>
              <a:gd name="connsiteX48" fmla="*/ 6134 w 10000"/>
              <a:gd name="connsiteY48" fmla="*/ 2384 h 10172"/>
              <a:gd name="connsiteX49" fmla="*/ 6006 w 10000"/>
              <a:gd name="connsiteY49" fmla="*/ 2733 h 10172"/>
              <a:gd name="connsiteX50" fmla="*/ 5974 w 10000"/>
              <a:gd name="connsiteY50" fmla="*/ 2907 h 10172"/>
              <a:gd name="connsiteX51" fmla="*/ 6166 w 10000"/>
              <a:gd name="connsiteY51" fmla="*/ 3023 h 10172"/>
              <a:gd name="connsiteX52" fmla="*/ 6230 w 10000"/>
              <a:gd name="connsiteY52" fmla="*/ 2849 h 10172"/>
              <a:gd name="connsiteX53" fmla="*/ 6358 w 10000"/>
              <a:gd name="connsiteY53" fmla="*/ 2558 h 10172"/>
              <a:gd name="connsiteX54" fmla="*/ 6677 w 10000"/>
              <a:gd name="connsiteY54" fmla="*/ 2384 h 10172"/>
              <a:gd name="connsiteX55" fmla="*/ 6869 w 10000"/>
              <a:gd name="connsiteY55" fmla="*/ 2209 h 10172"/>
              <a:gd name="connsiteX56" fmla="*/ 7093 w 10000"/>
              <a:gd name="connsiteY56" fmla="*/ 1337 h 10172"/>
              <a:gd name="connsiteX57" fmla="*/ 7220 w 10000"/>
              <a:gd name="connsiteY57" fmla="*/ 698 h 10172"/>
              <a:gd name="connsiteX58" fmla="*/ 7540 w 10000"/>
              <a:gd name="connsiteY58" fmla="*/ 930 h 10172"/>
              <a:gd name="connsiteX59" fmla="*/ 7987 w 10000"/>
              <a:gd name="connsiteY59" fmla="*/ 2558 h 10172"/>
              <a:gd name="connsiteX60" fmla="*/ 8147 w 10000"/>
              <a:gd name="connsiteY60" fmla="*/ 2616 h 10172"/>
              <a:gd name="connsiteX61" fmla="*/ 8275 w 10000"/>
              <a:gd name="connsiteY61" fmla="*/ 1802 h 10172"/>
              <a:gd name="connsiteX62" fmla="*/ 8498 w 10000"/>
              <a:gd name="connsiteY62" fmla="*/ 1163 h 10172"/>
              <a:gd name="connsiteX63" fmla="*/ 8626 w 10000"/>
              <a:gd name="connsiteY63" fmla="*/ 1221 h 10172"/>
              <a:gd name="connsiteX64" fmla="*/ 8690 w 10000"/>
              <a:gd name="connsiteY64" fmla="*/ 1570 h 10172"/>
              <a:gd name="connsiteX65" fmla="*/ 8371 w 10000"/>
              <a:gd name="connsiteY65" fmla="*/ 2791 h 10172"/>
              <a:gd name="connsiteX66" fmla="*/ 7891 w 10000"/>
              <a:gd name="connsiteY66" fmla="*/ 3663 h 10172"/>
              <a:gd name="connsiteX67" fmla="*/ 7923 w 10000"/>
              <a:gd name="connsiteY67" fmla="*/ 4186 h 10172"/>
              <a:gd name="connsiteX68" fmla="*/ 8115 w 10000"/>
              <a:gd name="connsiteY68" fmla="*/ 4302 h 10172"/>
              <a:gd name="connsiteX69" fmla="*/ 8051 w 10000"/>
              <a:gd name="connsiteY69" fmla="*/ 5523 h 10172"/>
              <a:gd name="connsiteX70" fmla="*/ 8019 w 10000"/>
              <a:gd name="connsiteY70" fmla="*/ 7035 h 10172"/>
              <a:gd name="connsiteX71" fmla="*/ 7891 w 10000"/>
              <a:gd name="connsiteY71" fmla="*/ 7384 h 10172"/>
              <a:gd name="connsiteX72" fmla="*/ 7636 w 10000"/>
              <a:gd name="connsiteY72" fmla="*/ 8198 h 10172"/>
              <a:gd name="connsiteX73" fmla="*/ 7476 w 10000"/>
              <a:gd name="connsiteY73" fmla="*/ 8721 h 10172"/>
              <a:gd name="connsiteX74" fmla="*/ 7764 w 10000"/>
              <a:gd name="connsiteY74" fmla="*/ 8837 h 10172"/>
              <a:gd name="connsiteX75" fmla="*/ 8179 w 10000"/>
              <a:gd name="connsiteY75" fmla="*/ 7733 h 10172"/>
              <a:gd name="connsiteX76" fmla="*/ 8403 w 10000"/>
              <a:gd name="connsiteY76" fmla="*/ 7616 h 10172"/>
              <a:gd name="connsiteX77" fmla="*/ 8307 w 10000"/>
              <a:gd name="connsiteY77" fmla="*/ 8547 h 10172"/>
              <a:gd name="connsiteX78" fmla="*/ 8466 w 10000"/>
              <a:gd name="connsiteY78" fmla="*/ 8895 h 10172"/>
              <a:gd name="connsiteX79" fmla="*/ 8530 w 10000"/>
              <a:gd name="connsiteY79" fmla="*/ 8721 h 10172"/>
              <a:gd name="connsiteX80" fmla="*/ 8626 w 10000"/>
              <a:gd name="connsiteY80" fmla="*/ 8605 h 10172"/>
              <a:gd name="connsiteX81" fmla="*/ 8946 w 10000"/>
              <a:gd name="connsiteY81" fmla="*/ 7965 h 10172"/>
              <a:gd name="connsiteX82" fmla="*/ 9425 w 10000"/>
              <a:gd name="connsiteY82" fmla="*/ 8314 h 10172"/>
              <a:gd name="connsiteX83" fmla="*/ 9617 w 10000"/>
              <a:gd name="connsiteY83" fmla="*/ 8488 h 10172"/>
              <a:gd name="connsiteX84" fmla="*/ 9744 w 10000"/>
              <a:gd name="connsiteY84" fmla="*/ 8140 h 10172"/>
              <a:gd name="connsiteX85" fmla="*/ 9649 w 10000"/>
              <a:gd name="connsiteY85" fmla="*/ 7442 h 10172"/>
              <a:gd name="connsiteX86" fmla="*/ 9712 w 10000"/>
              <a:gd name="connsiteY86" fmla="*/ 6919 h 10172"/>
              <a:gd name="connsiteX87" fmla="*/ 9968 w 10000"/>
              <a:gd name="connsiteY87" fmla="*/ 7326 h 10172"/>
              <a:gd name="connsiteX88" fmla="*/ 10000 w 10000"/>
              <a:gd name="connsiteY88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2875 w 10000"/>
              <a:gd name="connsiteY26" fmla="*/ 1744 h 10172"/>
              <a:gd name="connsiteX27" fmla="*/ 3388 w 10000"/>
              <a:gd name="connsiteY27" fmla="*/ 1081 h 10172"/>
              <a:gd name="connsiteX28" fmla="*/ 3674 w 10000"/>
              <a:gd name="connsiteY28" fmla="*/ 291 h 10172"/>
              <a:gd name="connsiteX29" fmla="*/ 3738 w 10000"/>
              <a:gd name="connsiteY29" fmla="*/ 116 h 10172"/>
              <a:gd name="connsiteX30" fmla="*/ 3994 w 10000"/>
              <a:gd name="connsiteY30" fmla="*/ 0 h 10172"/>
              <a:gd name="connsiteX31" fmla="*/ 3962 w 10000"/>
              <a:gd name="connsiteY31" fmla="*/ 233 h 10172"/>
              <a:gd name="connsiteX32" fmla="*/ 3898 w 10000"/>
              <a:gd name="connsiteY32" fmla="*/ 581 h 10172"/>
              <a:gd name="connsiteX33" fmla="*/ 4121 w 10000"/>
              <a:gd name="connsiteY33" fmla="*/ 1163 h 10172"/>
              <a:gd name="connsiteX34" fmla="*/ 4249 w 10000"/>
              <a:gd name="connsiteY34" fmla="*/ 1802 h 10172"/>
              <a:gd name="connsiteX35" fmla="*/ 4409 w 10000"/>
              <a:gd name="connsiteY35" fmla="*/ 2907 h 10172"/>
              <a:gd name="connsiteX36" fmla="*/ 4633 w 10000"/>
              <a:gd name="connsiteY36" fmla="*/ 3372 h 10172"/>
              <a:gd name="connsiteX37" fmla="*/ 4824 w 10000"/>
              <a:gd name="connsiteY37" fmla="*/ 2849 h 10172"/>
              <a:gd name="connsiteX38" fmla="*/ 4888 w 10000"/>
              <a:gd name="connsiteY38" fmla="*/ 2674 h 10172"/>
              <a:gd name="connsiteX39" fmla="*/ 5080 w 10000"/>
              <a:gd name="connsiteY39" fmla="*/ 2442 h 10172"/>
              <a:gd name="connsiteX40" fmla="*/ 5399 w 10000"/>
              <a:gd name="connsiteY40" fmla="*/ 1570 h 10172"/>
              <a:gd name="connsiteX41" fmla="*/ 5144 w 10000"/>
              <a:gd name="connsiteY41" fmla="*/ 1105 h 10172"/>
              <a:gd name="connsiteX42" fmla="*/ 4920 w 10000"/>
              <a:gd name="connsiteY42" fmla="*/ 640 h 10172"/>
              <a:gd name="connsiteX43" fmla="*/ 4952 w 10000"/>
              <a:gd name="connsiteY43" fmla="*/ 349 h 10172"/>
              <a:gd name="connsiteX44" fmla="*/ 5559 w 10000"/>
              <a:gd name="connsiteY44" fmla="*/ 465 h 10172"/>
              <a:gd name="connsiteX45" fmla="*/ 5974 w 10000"/>
              <a:gd name="connsiteY45" fmla="*/ 523 h 10172"/>
              <a:gd name="connsiteX46" fmla="*/ 6166 w 10000"/>
              <a:gd name="connsiteY46" fmla="*/ 1977 h 10172"/>
              <a:gd name="connsiteX47" fmla="*/ 6134 w 10000"/>
              <a:gd name="connsiteY47" fmla="*/ 2384 h 10172"/>
              <a:gd name="connsiteX48" fmla="*/ 6006 w 10000"/>
              <a:gd name="connsiteY48" fmla="*/ 2733 h 10172"/>
              <a:gd name="connsiteX49" fmla="*/ 5974 w 10000"/>
              <a:gd name="connsiteY49" fmla="*/ 2907 h 10172"/>
              <a:gd name="connsiteX50" fmla="*/ 6166 w 10000"/>
              <a:gd name="connsiteY50" fmla="*/ 3023 h 10172"/>
              <a:gd name="connsiteX51" fmla="*/ 6230 w 10000"/>
              <a:gd name="connsiteY51" fmla="*/ 2849 h 10172"/>
              <a:gd name="connsiteX52" fmla="*/ 6358 w 10000"/>
              <a:gd name="connsiteY52" fmla="*/ 2558 h 10172"/>
              <a:gd name="connsiteX53" fmla="*/ 6677 w 10000"/>
              <a:gd name="connsiteY53" fmla="*/ 2384 h 10172"/>
              <a:gd name="connsiteX54" fmla="*/ 6869 w 10000"/>
              <a:gd name="connsiteY54" fmla="*/ 2209 h 10172"/>
              <a:gd name="connsiteX55" fmla="*/ 7093 w 10000"/>
              <a:gd name="connsiteY55" fmla="*/ 1337 h 10172"/>
              <a:gd name="connsiteX56" fmla="*/ 7220 w 10000"/>
              <a:gd name="connsiteY56" fmla="*/ 698 h 10172"/>
              <a:gd name="connsiteX57" fmla="*/ 7540 w 10000"/>
              <a:gd name="connsiteY57" fmla="*/ 930 h 10172"/>
              <a:gd name="connsiteX58" fmla="*/ 7987 w 10000"/>
              <a:gd name="connsiteY58" fmla="*/ 2558 h 10172"/>
              <a:gd name="connsiteX59" fmla="*/ 8147 w 10000"/>
              <a:gd name="connsiteY59" fmla="*/ 2616 h 10172"/>
              <a:gd name="connsiteX60" fmla="*/ 8275 w 10000"/>
              <a:gd name="connsiteY60" fmla="*/ 1802 h 10172"/>
              <a:gd name="connsiteX61" fmla="*/ 8498 w 10000"/>
              <a:gd name="connsiteY61" fmla="*/ 1163 h 10172"/>
              <a:gd name="connsiteX62" fmla="*/ 8626 w 10000"/>
              <a:gd name="connsiteY62" fmla="*/ 1221 h 10172"/>
              <a:gd name="connsiteX63" fmla="*/ 8690 w 10000"/>
              <a:gd name="connsiteY63" fmla="*/ 1570 h 10172"/>
              <a:gd name="connsiteX64" fmla="*/ 8371 w 10000"/>
              <a:gd name="connsiteY64" fmla="*/ 2791 h 10172"/>
              <a:gd name="connsiteX65" fmla="*/ 7891 w 10000"/>
              <a:gd name="connsiteY65" fmla="*/ 3663 h 10172"/>
              <a:gd name="connsiteX66" fmla="*/ 7923 w 10000"/>
              <a:gd name="connsiteY66" fmla="*/ 4186 h 10172"/>
              <a:gd name="connsiteX67" fmla="*/ 8115 w 10000"/>
              <a:gd name="connsiteY67" fmla="*/ 4302 h 10172"/>
              <a:gd name="connsiteX68" fmla="*/ 8051 w 10000"/>
              <a:gd name="connsiteY68" fmla="*/ 5523 h 10172"/>
              <a:gd name="connsiteX69" fmla="*/ 8019 w 10000"/>
              <a:gd name="connsiteY69" fmla="*/ 7035 h 10172"/>
              <a:gd name="connsiteX70" fmla="*/ 7891 w 10000"/>
              <a:gd name="connsiteY70" fmla="*/ 7384 h 10172"/>
              <a:gd name="connsiteX71" fmla="*/ 7636 w 10000"/>
              <a:gd name="connsiteY71" fmla="*/ 8198 h 10172"/>
              <a:gd name="connsiteX72" fmla="*/ 7476 w 10000"/>
              <a:gd name="connsiteY72" fmla="*/ 8721 h 10172"/>
              <a:gd name="connsiteX73" fmla="*/ 7764 w 10000"/>
              <a:gd name="connsiteY73" fmla="*/ 8837 h 10172"/>
              <a:gd name="connsiteX74" fmla="*/ 8179 w 10000"/>
              <a:gd name="connsiteY74" fmla="*/ 7733 h 10172"/>
              <a:gd name="connsiteX75" fmla="*/ 8403 w 10000"/>
              <a:gd name="connsiteY75" fmla="*/ 7616 h 10172"/>
              <a:gd name="connsiteX76" fmla="*/ 8307 w 10000"/>
              <a:gd name="connsiteY76" fmla="*/ 8547 h 10172"/>
              <a:gd name="connsiteX77" fmla="*/ 8466 w 10000"/>
              <a:gd name="connsiteY77" fmla="*/ 8895 h 10172"/>
              <a:gd name="connsiteX78" fmla="*/ 8530 w 10000"/>
              <a:gd name="connsiteY78" fmla="*/ 8721 h 10172"/>
              <a:gd name="connsiteX79" fmla="*/ 8626 w 10000"/>
              <a:gd name="connsiteY79" fmla="*/ 8605 h 10172"/>
              <a:gd name="connsiteX80" fmla="*/ 8946 w 10000"/>
              <a:gd name="connsiteY80" fmla="*/ 7965 h 10172"/>
              <a:gd name="connsiteX81" fmla="*/ 9425 w 10000"/>
              <a:gd name="connsiteY81" fmla="*/ 8314 h 10172"/>
              <a:gd name="connsiteX82" fmla="*/ 9617 w 10000"/>
              <a:gd name="connsiteY82" fmla="*/ 8488 h 10172"/>
              <a:gd name="connsiteX83" fmla="*/ 9744 w 10000"/>
              <a:gd name="connsiteY83" fmla="*/ 8140 h 10172"/>
              <a:gd name="connsiteX84" fmla="*/ 9649 w 10000"/>
              <a:gd name="connsiteY84" fmla="*/ 7442 h 10172"/>
              <a:gd name="connsiteX85" fmla="*/ 9712 w 10000"/>
              <a:gd name="connsiteY85" fmla="*/ 6919 h 10172"/>
              <a:gd name="connsiteX86" fmla="*/ 9968 w 10000"/>
              <a:gd name="connsiteY86" fmla="*/ 7326 h 10172"/>
              <a:gd name="connsiteX87" fmla="*/ 10000 w 10000"/>
              <a:gd name="connsiteY87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2875 w 10000"/>
              <a:gd name="connsiteY26" fmla="*/ 1744 h 10172"/>
              <a:gd name="connsiteX27" fmla="*/ 3388 w 10000"/>
              <a:gd name="connsiteY27" fmla="*/ 1081 h 10172"/>
              <a:gd name="connsiteX28" fmla="*/ 3674 w 10000"/>
              <a:gd name="connsiteY28" fmla="*/ 291 h 10172"/>
              <a:gd name="connsiteX29" fmla="*/ 3738 w 10000"/>
              <a:gd name="connsiteY29" fmla="*/ 116 h 10172"/>
              <a:gd name="connsiteX30" fmla="*/ 3994 w 10000"/>
              <a:gd name="connsiteY30" fmla="*/ 0 h 10172"/>
              <a:gd name="connsiteX31" fmla="*/ 3962 w 10000"/>
              <a:gd name="connsiteY31" fmla="*/ 233 h 10172"/>
              <a:gd name="connsiteX32" fmla="*/ 3898 w 10000"/>
              <a:gd name="connsiteY32" fmla="*/ 581 h 10172"/>
              <a:gd name="connsiteX33" fmla="*/ 4039 w 10000"/>
              <a:gd name="connsiteY33" fmla="*/ 1450 h 10172"/>
              <a:gd name="connsiteX34" fmla="*/ 4249 w 10000"/>
              <a:gd name="connsiteY34" fmla="*/ 1802 h 10172"/>
              <a:gd name="connsiteX35" fmla="*/ 4409 w 10000"/>
              <a:gd name="connsiteY35" fmla="*/ 2907 h 10172"/>
              <a:gd name="connsiteX36" fmla="*/ 4633 w 10000"/>
              <a:gd name="connsiteY36" fmla="*/ 3372 h 10172"/>
              <a:gd name="connsiteX37" fmla="*/ 4824 w 10000"/>
              <a:gd name="connsiteY37" fmla="*/ 2849 h 10172"/>
              <a:gd name="connsiteX38" fmla="*/ 4888 w 10000"/>
              <a:gd name="connsiteY38" fmla="*/ 2674 h 10172"/>
              <a:gd name="connsiteX39" fmla="*/ 5080 w 10000"/>
              <a:gd name="connsiteY39" fmla="*/ 2442 h 10172"/>
              <a:gd name="connsiteX40" fmla="*/ 5399 w 10000"/>
              <a:gd name="connsiteY40" fmla="*/ 1570 h 10172"/>
              <a:gd name="connsiteX41" fmla="*/ 5144 w 10000"/>
              <a:gd name="connsiteY41" fmla="*/ 1105 h 10172"/>
              <a:gd name="connsiteX42" fmla="*/ 4920 w 10000"/>
              <a:gd name="connsiteY42" fmla="*/ 640 h 10172"/>
              <a:gd name="connsiteX43" fmla="*/ 4952 w 10000"/>
              <a:gd name="connsiteY43" fmla="*/ 349 h 10172"/>
              <a:gd name="connsiteX44" fmla="*/ 5559 w 10000"/>
              <a:gd name="connsiteY44" fmla="*/ 465 h 10172"/>
              <a:gd name="connsiteX45" fmla="*/ 5974 w 10000"/>
              <a:gd name="connsiteY45" fmla="*/ 523 h 10172"/>
              <a:gd name="connsiteX46" fmla="*/ 6166 w 10000"/>
              <a:gd name="connsiteY46" fmla="*/ 1977 h 10172"/>
              <a:gd name="connsiteX47" fmla="*/ 6134 w 10000"/>
              <a:gd name="connsiteY47" fmla="*/ 2384 h 10172"/>
              <a:gd name="connsiteX48" fmla="*/ 6006 w 10000"/>
              <a:gd name="connsiteY48" fmla="*/ 2733 h 10172"/>
              <a:gd name="connsiteX49" fmla="*/ 5974 w 10000"/>
              <a:gd name="connsiteY49" fmla="*/ 2907 h 10172"/>
              <a:gd name="connsiteX50" fmla="*/ 6166 w 10000"/>
              <a:gd name="connsiteY50" fmla="*/ 3023 h 10172"/>
              <a:gd name="connsiteX51" fmla="*/ 6230 w 10000"/>
              <a:gd name="connsiteY51" fmla="*/ 2849 h 10172"/>
              <a:gd name="connsiteX52" fmla="*/ 6358 w 10000"/>
              <a:gd name="connsiteY52" fmla="*/ 2558 h 10172"/>
              <a:gd name="connsiteX53" fmla="*/ 6677 w 10000"/>
              <a:gd name="connsiteY53" fmla="*/ 2384 h 10172"/>
              <a:gd name="connsiteX54" fmla="*/ 6869 w 10000"/>
              <a:gd name="connsiteY54" fmla="*/ 2209 h 10172"/>
              <a:gd name="connsiteX55" fmla="*/ 7093 w 10000"/>
              <a:gd name="connsiteY55" fmla="*/ 1337 h 10172"/>
              <a:gd name="connsiteX56" fmla="*/ 7220 w 10000"/>
              <a:gd name="connsiteY56" fmla="*/ 698 h 10172"/>
              <a:gd name="connsiteX57" fmla="*/ 7540 w 10000"/>
              <a:gd name="connsiteY57" fmla="*/ 930 h 10172"/>
              <a:gd name="connsiteX58" fmla="*/ 7987 w 10000"/>
              <a:gd name="connsiteY58" fmla="*/ 2558 h 10172"/>
              <a:gd name="connsiteX59" fmla="*/ 8147 w 10000"/>
              <a:gd name="connsiteY59" fmla="*/ 2616 h 10172"/>
              <a:gd name="connsiteX60" fmla="*/ 8275 w 10000"/>
              <a:gd name="connsiteY60" fmla="*/ 1802 h 10172"/>
              <a:gd name="connsiteX61" fmla="*/ 8498 w 10000"/>
              <a:gd name="connsiteY61" fmla="*/ 1163 h 10172"/>
              <a:gd name="connsiteX62" fmla="*/ 8626 w 10000"/>
              <a:gd name="connsiteY62" fmla="*/ 1221 h 10172"/>
              <a:gd name="connsiteX63" fmla="*/ 8690 w 10000"/>
              <a:gd name="connsiteY63" fmla="*/ 1570 h 10172"/>
              <a:gd name="connsiteX64" fmla="*/ 8371 w 10000"/>
              <a:gd name="connsiteY64" fmla="*/ 2791 h 10172"/>
              <a:gd name="connsiteX65" fmla="*/ 7891 w 10000"/>
              <a:gd name="connsiteY65" fmla="*/ 3663 h 10172"/>
              <a:gd name="connsiteX66" fmla="*/ 7923 w 10000"/>
              <a:gd name="connsiteY66" fmla="*/ 4186 h 10172"/>
              <a:gd name="connsiteX67" fmla="*/ 8115 w 10000"/>
              <a:gd name="connsiteY67" fmla="*/ 4302 h 10172"/>
              <a:gd name="connsiteX68" fmla="*/ 8051 w 10000"/>
              <a:gd name="connsiteY68" fmla="*/ 5523 h 10172"/>
              <a:gd name="connsiteX69" fmla="*/ 8019 w 10000"/>
              <a:gd name="connsiteY69" fmla="*/ 7035 h 10172"/>
              <a:gd name="connsiteX70" fmla="*/ 7891 w 10000"/>
              <a:gd name="connsiteY70" fmla="*/ 7384 h 10172"/>
              <a:gd name="connsiteX71" fmla="*/ 7636 w 10000"/>
              <a:gd name="connsiteY71" fmla="*/ 8198 h 10172"/>
              <a:gd name="connsiteX72" fmla="*/ 7476 w 10000"/>
              <a:gd name="connsiteY72" fmla="*/ 8721 h 10172"/>
              <a:gd name="connsiteX73" fmla="*/ 7764 w 10000"/>
              <a:gd name="connsiteY73" fmla="*/ 8837 h 10172"/>
              <a:gd name="connsiteX74" fmla="*/ 8179 w 10000"/>
              <a:gd name="connsiteY74" fmla="*/ 7733 h 10172"/>
              <a:gd name="connsiteX75" fmla="*/ 8403 w 10000"/>
              <a:gd name="connsiteY75" fmla="*/ 7616 h 10172"/>
              <a:gd name="connsiteX76" fmla="*/ 8307 w 10000"/>
              <a:gd name="connsiteY76" fmla="*/ 8547 h 10172"/>
              <a:gd name="connsiteX77" fmla="*/ 8466 w 10000"/>
              <a:gd name="connsiteY77" fmla="*/ 8895 h 10172"/>
              <a:gd name="connsiteX78" fmla="*/ 8530 w 10000"/>
              <a:gd name="connsiteY78" fmla="*/ 8721 h 10172"/>
              <a:gd name="connsiteX79" fmla="*/ 8626 w 10000"/>
              <a:gd name="connsiteY79" fmla="*/ 8605 h 10172"/>
              <a:gd name="connsiteX80" fmla="*/ 8946 w 10000"/>
              <a:gd name="connsiteY80" fmla="*/ 7965 h 10172"/>
              <a:gd name="connsiteX81" fmla="*/ 9425 w 10000"/>
              <a:gd name="connsiteY81" fmla="*/ 8314 h 10172"/>
              <a:gd name="connsiteX82" fmla="*/ 9617 w 10000"/>
              <a:gd name="connsiteY82" fmla="*/ 8488 h 10172"/>
              <a:gd name="connsiteX83" fmla="*/ 9744 w 10000"/>
              <a:gd name="connsiteY83" fmla="*/ 8140 h 10172"/>
              <a:gd name="connsiteX84" fmla="*/ 9649 w 10000"/>
              <a:gd name="connsiteY84" fmla="*/ 7442 h 10172"/>
              <a:gd name="connsiteX85" fmla="*/ 9712 w 10000"/>
              <a:gd name="connsiteY85" fmla="*/ 6919 h 10172"/>
              <a:gd name="connsiteX86" fmla="*/ 9968 w 10000"/>
              <a:gd name="connsiteY86" fmla="*/ 7326 h 10172"/>
              <a:gd name="connsiteX87" fmla="*/ 10000 w 10000"/>
              <a:gd name="connsiteY87" fmla="*/ 7500 h 10172"/>
              <a:gd name="connsiteX0" fmla="*/ 543 w 10000"/>
              <a:gd name="connsiteY0" fmla="*/ 6337 h 10172"/>
              <a:gd name="connsiteX1" fmla="*/ 319 w 10000"/>
              <a:gd name="connsiteY1" fmla="*/ 6163 h 10172"/>
              <a:gd name="connsiteX2" fmla="*/ 288 w 10000"/>
              <a:gd name="connsiteY2" fmla="*/ 5988 h 10172"/>
              <a:gd name="connsiteX3" fmla="*/ 128 w 10000"/>
              <a:gd name="connsiteY3" fmla="*/ 5698 h 10172"/>
              <a:gd name="connsiteX4" fmla="*/ 0 w 10000"/>
              <a:gd name="connsiteY4" fmla="*/ 6395 h 10172"/>
              <a:gd name="connsiteX5" fmla="*/ 196 w 10000"/>
              <a:gd name="connsiteY5" fmla="*/ 6868 h 10172"/>
              <a:gd name="connsiteX6" fmla="*/ 296 w 10000"/>
              <a:gd name="connsiteY6" fmla="*/ 7881 h 10172"/>
              <a:gd name="connsiteX7" fmla="*/ 268 w 10000"/>
              <a:gd name="connsiteY7" fmla="*/ 9493 h 10172"/>
              <a:gd name="connsiteX8" fmla="*/ 465 w 10000"/>
              <a:gd name="connsiteY8" fmla="*/ 9379 h 10172"/>
              <a:gd name="connsiteX9" fmla="*/ 657 w 10000"/>
              <a:gd name="connsiteY9" fmla="*/ 8854 h 10172"/>
              <a:gd name="connsiteX10" fmla="*/ 1058 w 10000"/>
              <a:gd name="connsiteY10" fmla="*/ 8895 h 10172"/>
              <a:gd name="connsiteX11" fmla="*/ 1292 w 10000"/>
              <a:gd name="connsiteY11" fmla="*/ 9866 h 10172"/>
              <a:gd name="connsiteX12" fmla="*/ 1597 w 10000"/>
              <a:gd name="connsiteY12" fmla="*/ 10172 h 10172"/>
              <a:gd name="connsiteX13" fmla="*/ 1966 w 10000"/>
              <a:gd name="connsiteY13" fmla="*/ 10013 h 10172"/>
              <a:gd name="connsiteX14" fmla="*/ 2259 w 10000"/>
              <a:gd name="connsiteY14" fmla="*/ 9284 h 10172"/>
              <a:gd name="connsiteX15" fmla="*/ 2620 w 10000"/>
              <a:gd name="connsiteY15" fmla="*/ 8547 h 10172"/>
              <a:gd name="connsiteX16" fmla="*/ 2411 w 10000"/>
              <a:gd name="connsiteY16" fmla="*/ 8020 h 10172"/>
              <a:gd name="connsiteX17" fmla="*/ 2780 w 10000"/>
              <a:gd name="connsiteY17" fmla="*/ 7209 h 10172"/>
              <a:gd name="connsiteX18" fmla="*/ 3064 w 10000"/>
              <a:gd name="connsiteY18" fmla="*/ 7438 h 10172"/>
              <a:gd name="connsiteX19" fmla="*/ 3450 w 10000"/>
              <a:gd name="connsiteY19" fmla="*/ 6860 h 10172"/>
              <a:gd name="connsiteX20" fmla="*/ 3118 w 10000"/>
              <a:gd name="connsiteY20" fmla="*/ 6627 h 10172"/>
              <a:gd name="connsiteX21" fmla="*/ 2875 w 10000"/>
              <a:gd name="connsiteY21" fmla="*/ 5756 h 10172"/>
              <a:gd name="connsiteX22" fmla="*/ 3098 w 10000"/>
              <a:gd name="connsiteY22" fmla="*/ 5351 h 10172"/>
              <a:gd name="connsiteX23" fmla="*/ 3195 w 10000"/>
              <a:gd name="connsiteY23" fmla="*/ 4767 h 10172"/>
              <a:gd name="connsiteX24" fmla="*/ 3187 w 10000"/>
              <a:gd name="connsiteY24" fmla="*/ 3732 h 10172"/>
              <a:gd name="connsiteX25" fmla="*/ 3227 w 10000"/>
              <a:gd name="connsiteY25" fmla="*/ 2326 h 10172"/>
              <a:gd name="connsiteX26" fmla="*/ 2875 w 10000"/>
              <a:gd name="connsiteY26" fmla="*/ 1744 h 10172"/>
              <a:gd name="connsiteX27" fmla="*/ 3388 w 10000"/>
              <a:gd name="connsiteY27" fmla="*/ 1081 h 10172"/>
              <a:gd name="connsiteX28" fmla="*/ 3674 w 10000"/>
              <a:gd name="connsiteY28" fmla="*/ 291 h 10172"/>
              <a:gd name="connsiteX29" fmla="*/ 3738 w 10000"/>
              <a:gd name="connsiteY29" fmla="*/ 116 h 10172"/>
              <a:gd name="connsiteX30" fmla="*/ 3994 w 10000"/>
              <a:gd name="connsiteY30" fmla="*/ 0 h 10172"/>
              <a:gd name="connsiteX31" fmla="*/ 3962 w 10000"/>
              <a:gd name="connsiteY31" fmla="*/ 233 h 10172"/>
              <a:gd name="connsiteX32" fmla="*/ 4039 w 10000"/>
              <a:gd name="connsiteY32" fmla="*/ 1450 h 10172"/>
              <a:gd name="connsiteX33" fmla="*/ 4249 w 10000"/>
              <a:gd name="connsiteY33" fmla="*/ 1802 h 10172"/>
              <a:gd name="connsiteX34" fmla="*/ 4409 w 10000"/>
              <a:gd name="connsiteY34" fmla="*/ 2907 h 10172"/>
              <a:gd name="connsiteX35" fmla="*/ 4633 w 10000"/>
              <a:gd name="connsiteY35" fmla="*/ 3372 h 10172"/>
              <a:gd name="connsiteX36" fmla="*/ 4824 w 10000"/>
              <a:gd name="connsiteY36" fmla="*/ 2849 h 10172"/>
              <a:gd name="connsiteX37" fmla="*/ 4888 w 10000"/>
              <a:gd name="connsiteY37" fmla="*/ 2674 h 10172"/>
              <a:gd name="connsiteX38" fmla="*/ 5080 w 10000"/>
              <a:gd name="connsiteY38" fmla="*/ 2442 h 10172"/>
              <a:gd name="connsiteX39" fmla="*/ 5399 w 10000"/>
              <a:gd name="connsiteY39" fmla="*/ 1570 h 10172"/>
              <a:gd name="connsiteX40" fmla="*/ 5144 w 10000"/>
              <a:gd name="connsiteY40" fmla="*/ 1105 h 10172"/>
              <a:gd name="connsiteX41" fmla="*/ 4920 w 10000"/>
              <a:gd name="connsiteY41" fmla="*/ 640 h 10172"/>
              <a:gd name="connsiteX42" fmla="*/ 4952 w 10000"/>
              <a:gd name="connsiteY42" fmla="*/ 349 h 10172"/>
              <a:gd name="connsiteX43" fmla="*/ 5559 w 10000"/>
              <a:gd name="connsiteY43" fmla="*/ 465 h 10172"/>
              <a:gd name="connsiteX44" fmla="*/ 5974 w 10000"/>
              <a:gd name="connsiteY44" fmla="*/ 523 h 10172"/>
              <a:gd name="connsiteX45" fmla="*/ 6166 w 10000"/>
              <a:gd name="connsiteY45" fmla="*/ 1977 h 10172"/>
              <a:gd name="connsiteX46" fmla="*/ 6134 w 10000"/>
              <a:gd name="connsiteY46" fmla="*/ 2384 h 10172"/>
              <a:gd name="connsiteX47" fmla="*/ 6006 w 10000"/>
              <a:gd name="connsiteY47" fmla="*/ 2733 h 10172"/>
              <a:gd name="connsiteX48" fmla="*/ 5974 w 10000"/>
              <a:gd name="connsiteY48" fmla="*/ 2907 h 10172"/>
              <a:gd name="connsiteX49" fmla="*/ 6166 w 10000"/>
              <a:gd name="connsiteY49" fmla="*/ 3023 h 10172"/>
              <a:gd name="connsiteX50" fmla="*/ 6230 w 10000"/>
              <a:gd name="connsiteY50" fmla="*/ 2849 h 10172"/>
              <a:gd name="connsiteX51" fmla="*/ 6358 w 10000"/>
              <a:gd name="connsiteY51" fmla="*/ 2558 h 10172"/>
              <a:gd name="connsiteX52" fmla="*/ 6677 w 10000"/>
              <a:gd name="connsiteY52" fmla="*/ 2384 h 10172"/>
              <a:gd name="connsiteX53" fmla="*/ 6869 w 10000"/>
              <a:gd name="connsiteY53" fmla="*/ 2209 h 10172"/>
              <a:gd name="connsiteX54" fmla="*/ 7093 w 10000"/>
              <a:gd name="connsiteY54" fmla="*/ 1337 h 10172"/>
              <a:gd name="connsiteX55" fmla="*/ 7220 w 10000"/>
              <a:gd name="connsiteY55" fmla="*/ 698 h 10172"/>
              <a:gd name="connsiteX56" fmla="*/ 7540 w 10000"/>
              <a:gd name="connsiteY56" fmla="*/ 930 h 10172"/>
              <a:gd name="connsiteX57" fmla="*/ 7987 w 10000"/>
              <a:gd name="connsiteY57" fmla="*/ 2558 h 10172"/>
              <a:gd name="connsiteX58" fmla="*/ 8147 w 10000"/>
              <a:gd name="connsiteY58" fmla="*/ 2616 h 10172"/>
              <a:gd name="connsiteX59" fmla="*/ 8275 w 10000"/>
              <a:gd name="connsiteY59" fmla="*/ 1802 h 10172"/>
              <a:gd name="connsiteX60" fmla="*/ 8498 w 10000"/>
              <a:gd name="connsiteY60" fmla="*/ 1163 h 10172"/>
              <a:gd name="connsiteX61" fmla="*/ 8626 w 10000"/>
              <a:gd name="connsiteY61" fmla="*/ 1221 h 10172"/>
              <a:gd name="connsiteX62" fmla="*/ 8690 w 10000"/>
              <a:gd name="connsiteY62" fmla="*/ 1570 h 10172"/>
              <a:gd name="connsiteX63" fmla="*/ 8371 w 10000"/>
              <a:gd name="connsiteY63" fmla="*/ 2791 h 10172"/>
              <a:gd name="connsiteX64" fmla="*/ 7891 w 10000"/>
              <a:gd name="connsiteY64" fmla="*/ 3663 h 10172"/>
              <a:gd name="connsiteX65" fmla="*/ 7923 w 10000"/>
              <a:gd name="connsiteY65" fmla="*/ 4186 h 10172"/>
              <a:gd name="connsiteX66" fmla="*/ 8115 w 10000"/>
              <a:gd name="connsiteY66" fmla="*/ 4302 h 10172"/>
              <a:gd name="connsiteX67" fmla="*/ 8051 w 10000"/>
              <a:gd name="connsiteY67" fmla="*/ 5523 h 10172"/>
              <a:gd name="connsiteX68" fmla="*/ 8019 w 10000"/>
              <a:gd name="connsiteY68" fmla="*/ 7035 h 10172"/>
              <a:gd name="connsiteX69" fmla="*/ 7891 w 10000"/>
              <a:gd name="connsiteY69" fmla="*/ 7384 h 10172"/>
              <a:gd name="connsiteX70" fmla="*/ 7636 w 10000"/>
              <a:gd name="connsiteY70" fmla="*/ 8198 h 10172"/>
              <a:gd name="connsiteX71" fmla="*/ 7476 w 10000"/>
              <a:gd name="connsiteY71" fmla="*/ 8721 h 10172"/>
              <a:gd name="connsiteX72" fmla="*/ 7764 w 10000"/>
              <a:gd name="connsiteY72" fmla="*/ 8837 h 10172"/>
              <a:gd name="connsiteX73" fmla="*/ 8179 w 10000"/>
              <a:gd name="connsiteY73" fmla="*/ 7733 h 10172"/>
              <a:gd name="connsiteX74" fmla="*/ 8403 w 10000"/>
              <a:gd name="connsiteY74" fmla="*/ 7616 h 10172"/>
              <a:gd name="connsiteX75" fmla="*/ 8307 w 10000"/>
              <a:gd name="connsiteY75" fmla="*/ 8547 h 10172"/>
              <a:gd name="connsiteX76" fmla="*/ 8466 w 10000"/>
              <a:gd name="connsiteY76" fmla="*/ 8895 h 10172"/>
              <a:gd name="connsiteX77" fmla="*/ 8530 w 10000"/>
              <a:gd name="connsiteY77" fmla="*/ 8721 h 10172"/>
              <a:gd name="connsiteX78" fmla="*/ 8626 w 10000"/>
              <a:gd name="connsiteY78" fmla="*/ 8605 h 10172"/>
              <a:gd name="connsiteX79" fmla="*/ 8946 w 10000"/>
              <a:gd name="connsiteY79" fmla="*/ 7965 h 10172"/>
              <a:gd name="connsiteX80" fmla="*/ 9425 w 10000"/>
              <a:gd name="connsiteY80" fmla="*/ 8314 h 10172"/>
              <a:gd name="connsiteX81" fmla="*/ 9617 w 10000"/>
              <a:gd name="connsiteY81" fmla="*/ 8488 h 10172"/>
              <a:gd name="connsiteX82" fmla="*/ 9744 w 10000"/>
              <a:gd name="connsiteY82" fmla="*/ 8140 h 10172"/>
              <a:gd name="connsiteX83" fmla="*/ 9649 w 10000"/>
              <a:gd name="connsiteY83" fmla="*/ 7442 h 10172"/>
              <a:gd name="connsiteX84" fmla="*/ 9712 w 10000"/>
              <a:gd name="connsiteY84" fmla="*/ 6919 h 10172"/>
              <a:gd name="connsiteX85" fmla="*/ 9968 w 10000"/>
              <a:gd name="connsiteY85" fmla="*/ 7326 h 10172"/>
              <a:gd name="connsiteX86" fmla="*/ 10000 w 10000"/>
              <a:gd name="connsiteY86" fmla="*/ 7500 h 10172"/>
              <a:gd name="connsiteX0" fmla="*/ 543 w 10000"/>
              <a:gd name="connsiteY0" fmla="*/ 6250 h 10085"/>
              <a:gd name="connsiteX1" fmla="*/ 319 w 10000"/>
              <a:gd name="connsiteY1" fmla="*/ 6076 h 10085"/>
              <a:gd name="connsiteX2" fmla="*/ 288 w 10000"/>
              <a:gd name="connsiteY2" fmla="*/ 5901 h 10085"/>
              <a:gd name="connsiteX3" fmla="*/ 128 w 10000"/>
              <a:gd name="connsiteY3" fmla="*/ 5611 h 10085"/>
              <a:gd name="connsiteX4" fmla="*/ 0 w 10000"/>
              <a:gd name="connsiteY4" fmla="*/ 6308 h 10085"/>
              <a:gd name="connsiteX5" fmla="*/ 196 w 10000"/>
              <a:gd name="connsiteY5" fmla="*/ 6781 h 10085"/>
              <a:gd name="connsiteX6" fmla="*/ 296 w 10000"/>
              <a:gd name="connsiteY6" fmla="*/ 7794 h 10085"/>
              <a:gd name="connsiteX7" fmla="*/ 268 w 10000"/>
              <a:gd name="connsiteY7" fmla="*/ 9406 h 10085"/>
              <a:gd name="connsiteX8" fmla="*/ 465 w 10000"/>
              <a:gd name="connsiteY8" fmla="*/ 9292 h 10085"/>
              <a:gd name="connsiteX9" fmla="*/ 657 w 10000"/>
              <a:gd name="connsiteY9" fmla="*/ 8767 h 10085"/>
              <a:gd name="connsiteX10" fmla="*/ 1058 w 10000"/>
              <a:gd name="connsiteY10" fmla="*/ 8808 h 10085"/>
              <a:gd name="connsiteX11" fmla="*/ 1292 w 10000"/>
              <a:gd name="connsiteY11" fmla="*/ 9779 h 10085"/>
              <a:gd name="connsiteX12" fmla="*/ 1597 w 10000"/>
              <a:gd name="connsiteY12" fmla="*/ 10085 h 10085"/>
              <a:gd name="connsiteX13" fmla="*/ 1966 w 10000"/>
              <a:gd name="connsiteY13" fmla="*/ 9926 h 10085"/>
              <a:gd name="connsiteX14" fmla="*/ 2259 w 10000"/>
              <a:gd name="connsiteY14" fmla="*/ 9197 h 10085"/>
              <a:gd name="connsiteX15" fmla="*/ 2620 w 10000"/>
              <a:gd name="connsiteY15" fmla="*/ 8460 h 10085"/>
              <a:gd name="connsiteX16" fmla="*/ 2411 w 10000"/>
              <a:gd name="connsiteY16" fmla="*/ 7933 h 10085"/>
              <a:gd name="connsiteX17" fmla="*/ 2780 w 10000"/>
              <a:gd name="connsiteY17" fmla="*/ 7122 h 10085"/>
              <a:gd name="connsiteX18" fmla="*/ 3064 w 10000"/>
              <a:gd name="connsiteY18" fmla="*/ 7351 h 10085"/>
              <a:gd name="connsiteX19" fmla="*/ 3450 w 10000"/>
              <a:gd name="connsiteY19" fmla="*/ 6773 h 10085"/>
              <a:gd name="connsiteX20" fmla="*/ 3118 w 10000"/>
              <a:gd name="connsiteY20" fmla="*/ 6540 h 10085"/>
              <a:gd name="connsiteX21" fmla="*/ 2875 w 10000"/>
              <a:gd name="connsiteY21" fmla="*/ 5669 h 10085"/>
              <a:gd name="connsiteX22" fmla="*/ 3098 w 10000"/>
              <a:gd name="connsiteY22" fmla="*/ 5264 h 10085"/>
              <a:gd name="connsiteX23" fmla="*/ 3195 w 10000"/>
              <a:gd name="connsiteY23" fmla="*/ 4680 h 10085"/>
              <a:gd name="connsiteX24" fmla="*/ 3187 w 10000"/>
              <a:gd name="connsiteY24" fmla="*/ 3645 h 10085"/>
              <a:gd name="connsiteX25" fmla="*/ 3227 w 10000"/>
              <a:gd name="connsiteY25" fmla="*/ 2239 h 10085"/>
              <a:gd name="connsiteX26" fmla="*/ 2875 w 10000"/>
              <a:gd name="connsiteY26" fmla="*/ 1657 h 10085"/>
              <a:gd name="connsiteX27" fmla="*/ 3388 w 10000"/>
              <a:gd name="connsiteY27" fmla="*/ 994 h 10085"/>
              <a:gd name="connsiteX28" fmla="*/ 3674 w 10000"/>
              <a:gd name="connsiteY28" fmla="*/ 204 h 10085"/>
              <a:gd name="connsiteX29" fmla="*/ 3738 w 10000"/>
              <a:gd name="connsiteY29" fmla="*/ 29 h 10085"/>
              <a:gd name="connsiteX30" fmla="*/ 3962 w 10000"/>
              <a:gd name="connsiteY30" fmla="*/ 146 h 10085"/>
              <a:gd name="connsiteX31" fmla="*/ 4039 w 10000"/>
              <a:gd name="connsiteY31" fmla="*/ 1363 h 10085"/>
              <a:gd name="connsiteX32" fmla="*/ 4249 w 10000"/>
              <a:gd name="connsiteY32" fmla="*/ 1715 h 10085"/>
              <a:gd name="connsiteX33" fmla="*/ 4409 w 10000"/>
              <a:gd name="connsiteY33" fmla="*/ 2820 h 10085"/>
              <a:gd name="connsiteX34" fmla="*/ 4633 w 10000"/>
              <a:gd name="connsiteY34" fmla="*/ 3285 h 10085"/>
              <a:gd name="connsiteX35" fmla="*/ 4824 w 10000"/>
              <a:gd name="connsiteY35" fmla="*/ 2762 h 10085"/>
              <a:gd name="connsiteX36" fmla="*/ 4888 w 10000"/>
              <a:gd name="connsiteY36" fmla="*/ 2587 h 10085"/>
              <a:gd name="connsiteX37" fmla="*/ 5080 w 10000"/>
              <a:gd name="connsiteY37" fmla="*/ 2355 h 10085"/>
              <a:gd name="connsiteX38" fmla="*/ 5399 w 10000"/>
              <a:gd name="connsiteY38" fmla="*/ 1483 h 10085"/>
              <a:gd name="connsiteX39" fmla="*/ 5144 w 10000"/>
              <a:gd name="connsiteY39" fmla="*/ 1018 h 10085"/>
              <a:gd name="connsiteX40" fmla="*/ 4920 w 10000"/>
              <a:gd name="connsiteY40" fmla="*/ 553 h 10085"/>
              <a:gd name="connsiteX41" fmla="*/ 4952 w 10000"/>
              <a:gd name="connsiteY41" fmla="*/ 262 h 10085"/>
              <a:gd name="connsiteX42" fmla="*/ 5559 w 10000"/>
              <a:gd name="connsiteY42" fmla="*/ 378 h 10085"/>
              <a:gd name="connsiteX43" fmla="*/ 5974 w 10000"/>
              <a:gd name="connsiteY43" fmla="*/ 436 h 10085"/>
              <a:gd name="connsiteX44" fmla="*/ 6166 w 10000"/>
              <a:gd name="connsiteY44" fmla="*/ 1890 h 10085"/>
              <a:gd name="connsiteX45" fmla="*/ 6134 w 10000"/>
              <a:gd name="connsiteY45" fmla="*/ 2297 h 10085"/>
              <a:gd name="connsiteX46" fmla="*/ 6006 w 10000"/>
              <a:gd name="connsiteY46" fmla="*/ 2646 h 10085"/>
              <a:gd name="connsiteX47" fmla="*/ 5974 w 10000"/>
              <a:gd name="connsiteY47" fmla="*/ 2820 h 10085"/>
              <a:gd name="connsiteX48" fmla="*/ 6166 w 10000"/>
              <a:gd name="connsiteY48" fmla="*/ 2936 h 10085"/>
              <a:gd name="connsiteX49" fmla="*/ 6230 w 10000"/>
              <a:gd name="connsiteY49" fmla="*/ 2762 h 10085"/>
              <a:gd name="connsiteX50" fmla="*/ 6358 w 10000"/>
              <a:gd name="connsiteY50" fmla="*/ 2471 h 10085"/>
              <a:gd name="connsiteX51" fmla="*/ 6677 w 10000"/>
              <a:gd name="connsiteY51" fmla="*/ 2297 h 10085"/>
              <a:gd name="connsiteX52" fmla="*/ 6869 w 10000"/>
              <a:gd name="connsiteY52" fmla="*/ 2122 h 10085"/>
              <a:gd name="connsiteX53" fmla="*/ 7093 w 10000"/>
              <a:gd name="connsiteY53" fmla="*/ 1250 h 10085"/>
              <a:gd name="connsiteX54" fmla="*/ 7220 w 10000"/>
              <a:gd name="connsiteY54" fmla="*/ 611 h 10085"/>
              <a:gd name="connsiteX55" fmla="*/ 7540 w 10000"/>
              <a:gd name="connsiteY55" fmla="*/ 843 h 10085"/>
              <a:gd name="connsiteX56" fmla="*/ 7987 w 10000"/>
              <a:gd name="connsiteY56" fmla="*/ 2471 h 10085"/>
              <a:gd name="connsiteX57" fmla="*/ 8147 w 10000"/>
              <a:gd name="connsiteY57" fmla="*/ 2529 h 10085"/>
              <a:gd name="connsiteX58" fmla="*/ 8275 w 10000"/>
              <a:gd name="connsiteY58" fmla="*/ 1715 h 10085"/>
              <a:gd name="connsiteX59" fmla="*/ 8498 w 10000"/>
              <a:gd name="connsiteY59" fmla="*/ 1076 h 10085"/>
              <a:gd name="connsiteX60" fmla="*/ 8626 w 10000"/>
              <a:gd name="connsiteY60" fmla="*/ 1134 h 10085"/>
              <a:gd name="connsiteX61" fmla="*/ 8690 w 10000"/>
              <a:gd name="connsiteY61" fmla="*/ 1483 h 10085"/>
              <a:gd name="connsiteX62" fmla="*/ 8371 w 10000"/>
              <a:gd name="connsiteY62" fmla="*/ 2704 h 10085"/>
              <a:gd name="connsiteX63" fmla="*/ 7891 w 10000"/>
              <a:gd name="connsiteY63" fmla="*/ 3576 h 10085"/>
              <a:gd name="connsiteX64" fmla="*/ 7923 w 10000"/>
              <a:gd name="connsiteY64" fmla="*/ 4099 h 10085"/>
              <a:gd name="connsiteX65" fmla="*/ 8115 w 10000"/>
              <a:gd name="connsiteY65" fmla="*/ 4215 h 10085"/>
              <a:gd name="connsiteX66" fmla="*/ 8051 w 10000"/>
              <a:gd name="connsiteY66" fmla="*/ 5436 h 10085"/>
              <a:gd name="connsiteX67" fmla="*/ 8019 w 10000"/>
              <a:gd name="connsiteY67" fmla="*/ 6948 h 10085"/>
              <a:gd name="connsiteX68" fmla="*/ 7891 w 10000"/>
              <a:gd name="connsiteY68" fmla="*/ 7297 h 10085"/>
              <a:gd name="connsiteX69" fmla="*/ 7636 w 10000"/>
              <a:gd name="connsiteY69" fmla="*/ 8111 h 10085"/>
              <a:gd name="connsiteX70" fmla="*/ 7476 w 10000"/>
              <a:gd name="connsiteY70" fmla="*/ 8634 h 10085"/>
              <a:gd name="connsiteX71" fmla="*/ 7764 w 10000"/>
              <a:gd name="connsiteY71" fmla="*/ 8750 h 10085"/>
              <a:gd name="connsiteX72" fmla="*/ 8179 w 10000"/>
              <a:gd name="connsiteY72" fmla="*/ 7646 h 10085"/>
              <a:gd name="connsiteX73" fmla="*/ 8403 w 10000"/>
              <a:gd name="connsiteY73" fmla="*/ 7529 h 10085"/>
              <a:gd name="connsiteX74" fmla="*/ 8307 w 10000"/>
              <a:gd name="connsiteY74" fmla="*/ 8460 h 10085"/>
              <a:gd name="connsiteX75" fmla="*/ 8466 w 10000"/>
              <a:gd name="connsiteY75" fmla="*/ 8808 h 10085"/>
              <a:gd name="connsiteX76" fmla="*/ 8530 w 10000"/>
              <a:gd name="connsiteY76" fmla="*/ 8634 h 10085"/>
              <a:gd name="connsiteX77" fmla="*/ 8626 w 10000"/>
              <a:gd name="connsiteY77" fmla="*/ 8518 h 10085"/>
              <a:gd name="connsiteX78" fmla="*/ 8946 w 10000"/>
              <a:gd name="connsiteY78" fmla="*/ 7878 h 10085"/>
              <a:gd name="connsiteX79" fmla="*/ 9425 w 10000"/>
              <a:gd name="connsiteY79" fmla="*/ 8227 h 10085"/>
              <a:gd name="connsiteX80" fmla="*/ 9617 w 10000"/>
              <a:gd name="connsiteY80" fmla="*/ 8401 h 10085"/>
              <a:gd name="connsiteX81" fmla="*/ 9744 w 10000"/>
              <a:gd name="connsiteY81" fmla="*/ 8053 h 10085"/>
              <a:gd name="connsiteX82" fmla="*/ 9649 w 10000"/>
              <a:gd name="connsiteY82" fmla="*/ 7355 h 10085"/>
              <a:gd name="connsiteX83" fmla="*/ 9712 w 10000"/>
              <a:gd name="connsiteY83" fmla="*/ 6832 h 10085"/>
              <a:gd name="connsiteX84" fmla="*/ 9968 w 10000"/>
              <a:gd name="connsiteY84" fmla="*/ 7239 h 10085"/>
              <a:gd name="connsiteX85" fmla="*/ 10000 w 10000"/>
              <a:gd name="connsiteY85" fmla="*/ 7413 h 10085"/>
              <a:gd name="connsiteX0" fmla="*/ 543 w 10000"/>
              <a:gd name="connsiteY0" fmla="*/ 6276 h 10111"/>
              <a:gd name="connsiteX1" fmla="*/ 319 w 10000"/>
              <a:gd name="connsiteY1" fmla="*/ 6102 h 10111"/>
              <a:gd name="connsiteX2" fmla="*/ 288 w 10000"/>
              <a:gd name="connsiteY2" fmla="*/ 5927 h 10111"/>
              <a:gd name="connsiteX3" fmla="*/ 128 w 10000"/>
              <a:gd name="connsiteY3" fmla="*/ 5637 h 10111"/>
              <a:gd name="connsiteX4" fmla="*/ 0 w 10000"/>
              <a:gd name="connsiteY4" fmla="*/ 6334 h 10111"/>
              <a:gd name="connsiteX5" fmla="*/ 196 w 10000"/>
              <a:gd name="connsiteY5" fmla="*/ 6807 h 10111"/>
              <a:gd name="connsiteX6" fmla="*/ 296 w 10000"/>
              <a:gd name="connsiteY6" fmla="*/ 7820 h 10111"/>
              <a:gd name="connsiteX7" fmla="*/ 268 w 10000"/>
              <a:gd name="connsiteY7" fmla="*/ 9432 h 10111"/>
              <a:gd name="connsiteX8" fmla="*/ 465 w 10000"/>
              <a:gd name="connsiteY8" fmla="*/ 9318 h 10111"/>
              <a:gd name="connsiteX9" fmla="*/ 657 w 10000"/>
              <a:gd name="connsiteY9" fmla="*/ 8793 h 10111"/>
              <a:gd name="connsiteX10" fmla="*/ 1058 w 10000"/>
              <a:gd name="connsiteY10" fmla="*/ 8834 h 10111"/>
              <a:gd name="connsiteX11" fmla="*/ 1292 w 10000"/>
              <a:gd name="connsiteY11" fmla="*/ 9805 h 10111"/>
              <a:gd name="connsiteX12" fmla="*/ 1597 w 10000"/>
              <a:gd name="connsiteY12" fmla="*/ 10111 h 10111"/>
              <a:gd name="connsiteX13" fmla="*/ 1966 w 10000"/>
              <a:gd name="connsiteY13" fmla="*/ 9952 h 10111"/>
              <a:gd name="connsiteX14" fmla="*/ 2259 w 10000"/>
              <a:gd name="connsiteY14" fmla="*/ 9223 h 10111"/>
              <a:gd name="connsiteX15" fmla="*/ 2620 w 10000"/>
              <a:gd name="connsiteY15" fmla="*/ 8486 h 10111"/>
              <a:gd name="connsiteX16" fmla="*/ 2411 w 10000"/>
              <a:gd name="connsiteY16" fmla="*/ 7959 h 10111"/>
              <a:gd name="connsiteX17" fmla="*/ 2780 w 10000"/>
              <a:gd name="connsiteY17" fmla="*/ 7148 h 10111"/>
              <a:gd name="connsiteX18" fmla="*/ 3064 w 10000"/>
              <a:gd name="connsiteY18" fmla="*/ 7377 h 10111"/>
              <a:gd name="connsiteX19" fmla="*/ 3450 w 10000"/>
              <a:gd name="connsiteY19" fmla="*/ 6799 h 10111"/>
              <a:gd name="connsiteX20" fmla="*/ 3118 w 10000"/>
              <a:gd name="connsiteY20" fmla="*/ 6566 h 10111"/>
              <a:gd name="connsiteX21" fmla="*/ 2875 w 10000"/>
              <a:gd name="connsiteY21" fmla="*/ 5695 h 10111"/>
              <a:gd name="connsiteX22" fmla="*/ 3098 w 10000"/>
              <a:gd name="connsiteY22" fmla="*/ 5290 h 10111"/>
              <a:gd name="connsiteX23" fmla="*/ 3195 w 10000"/>
              <a:gd name="connsiteY23" fmla="*/ 4706 h 10111"/>
              <a:gd name="connsiteX24" fmla="*/ 3187 w 10000"/>
              <a:gd name="connsiteY24" fmla="*/ 3671 h 10111"/>
              <a:gd name="connsiteX25" fmla="*/ 3227 w 10000"/>
              <a:gd name="connsiteY25" fmla="*/ 2265 h 10111"/>
              <a:gd name="connsiteX26" fmla="*/ 2875 w 10000"/>
              <a:gd name="connsiteY26" fmla="*/ 1683 h 10111"/>
              <a:gd name="connsiteX27" fmla="*/ 3388 w 10000"/>
              <a:gd name="connsiteY27" fmla="*/ 1020 h 10111"/>
              <a:gd name="connsiteX28" fmla="*/ 3541 w 10000"/>
              <a:gd name="connsiteY28" fmla="*/ 631 h 10111"/>
              <a:gd name="connsiteX29" fmla="*/ 3738 w 10000"/>
              <a:gd name="connsiteY29" fmla="*/ 55 h 10111"/>
              <a:gd name="connsiteX30" fmla="*/ 3962 w 10000"/>
              <a:gd name="connsiteY30" fmla="*/ 172 h 10111"/>
              <a:gd name="connsiteX31" fmla="*/ 4039 w 10000"/>
              <a:gd name="connsiteY31" fmla="*/ 1389 h 10111"/>
              <a:gd name="connsiteX32" fmla="*/ 4249 w 10000"/>
              <a:gd name="connsiteY32" fmla="*/ 1741 h 10111"/>
              <a:gd name="connsiteX33" fmla="*/ 4409 w 10000"/>
              <a:gd name="connsiteY33" fmla="*/ 2846 h 10111"/>
              <a:gd name="connsiteX34" fmla="*/ 4633 w 10000"/>
              <a:gd name="connsiteY34" fmla="*/ 3311 h 10111"/>
              <a:gd name="connsiteX35" fmla="*/ 4824 w 10000"/>
              <a:gd name="connsiteY35" fmla="*/ 2788 h 10111"/>
              <a:gd name="connsiteX36" fmla="*/ 4888 w 10000"/>
              <a:gd name="connsiteY36" fmla="*/ 2613 h 10111"/>
              <a:gd name="connsiteX37" fmla="*/ 5080 w 10000"/>
              <a:gd name="connsiteY37" fmla="*/ 2381 h 10111"/>
              <a:gd name="connsiteX38" fmla="*/ 5399 w 10000"/>
              <a:gd name="connsiteY38" fmla="*/ 1509 h 10111"/>
              <a:gd name="connsiteX39" fmla="*/ 5144 w 10000"/>
              <a:gd name="connsiteY39" fmla="*/ 1044 h 10111"/>
              <a:gd name="connsiteX40" fmla="*/ 4920 w 10000"/>
              <a:gd name="connsiteY40" fmla="*/ 579 h 10111"/>
              <a:gd name="connsiteX41" fmla="*/ 4952 w 10000"/>
              <a:gd name="connsiteY41" fmla="*/ 288 h 10111"/>
              <a:gd name="connsiteX42" fmla="*/ 5559 w 10000"/>
              <a:gd name="connsiteY42" fmla="*/ 404 h 10111"/>
              <a:gd name="connsiteX43" fmla="*/ 5974 w 10000"/>
              <a:gd name="connsiteY43" fmla="*/ 462 h 10111"/>
              <a:gd name="connsiteX44" fmla="*/ 6166 w 10000"/>
              <a:gd name="connsiteY44" fmla="*/ 1916 h 10111"/>
              <a:gd name="connsiteX45" fmla="*/ 6134 w 10000"/>
              <a:gd name="connsiteY45" fmla="*/ 2323 h 10111"/>
              <a:gd name="connsiteX46" fmla="*/ 6006 w 10000"/>
              <a:gd name="connsiteY46" fmla="*/ 2672 h 10111"/>
              <a:gd name="connsiteX47" fmla="*/ 5974 w 10000"/>
              <a:gd name="connsiteY47" fmla="*/ 2846 h 10111"/>
              <a:gd name="connsiteX48" fmla="*/ 6166 w 10000"/>
              <a:gd name="connsiteY48" fmla="*/ 2962 h 10111"/>
              <a:gd name="connsiteX49" fmla="*/ 6230 w 10000"/>
              <a:gd name="connsiteY49" fmla="*/ 2788 h 10111"/>
              <a:gd name="connsiteX50" fmla="*/ 6358 w 10000"/>
              <a:gd name="connsiteY50" fmla="*/ 2497 h 10111"/>
              <a:gd name="connsiteX51" fmla="*/ 6677 w 10000"/>
              <a:gd name="connsiteY51" fmla="*/ 2323 h 10111"/>
              <a:gd name="connsiteX52" fmla="*/ 6869 w 10000"/>
              <a:gd name="connsiteY52" fmla="*/ 2148 h 10111"/>
              <a:gd name="connsiteX53" fmla="*/ 7093 w 10000"/>
              <a:gd name="connsiteY53" fmla="*/ 1276 h 10111"/>
              <a:gd name="connsiteX54" fmla="*/ 7220 w 10000"/>
              <a:gd name="connsiteY54" fmla="*/ 637 h 10111"/>
              <a:gd name="connsiteX55" fmla="*/ 7540 w 10000"/>
              <a:gd name="connsiteY55" fmla="*/ 869 h 10111"/>
              <a:gd name="connsiteX56" fmla="*/ 7987 w 10000"/>
              <a:gd name="connsiteY56" fmla="*/ 2497 h 10111"/>
              <a:gd name="connsiteX57" fmla="*/ 8147 w 10000"/>
              <a:gd name="connsiteY57" fmla="*/ 2555 h 10111"/>
              <a:gd name="connsiteX58" fmla="*/ 8275 w 10000"/>
              <a:gd name="connsiteY58" fmla="*/ 1741 h 10111"/>
              <a:gd name="connsiteX59" fmla="*/ 8498 w 10000"/>
              <a:gd name="connsiteY59" fmla="*/ 1102 h 10111"/>
              <a:gd name="connsiteX60" fmla="*/ 8626 w 10000"/>
              <a:gd name="connsiteY60" fmla="*/ 1160 h 10111"/>
              <a:gd name="connsiteX61" fmla="*/ 8690 w 10000"/>
              <a:gd name="connsiteY61" fmla="*/ 1509 h 10111"/>
              <a:gd name="connsiteX62" fmla="*/ 8371 w 10000"/>
              <a:gd name="connsiteY62" fmla="*/ 2730 h 10111"/>
              <a:gd name="connsiteX63" fmla="*/ 7891 w 10000"/>
              <a:gd name="connsiteY63" fmla="*/ 3602 h 10111"/>
              <a:gd name="connsiteX64" fmla="*/ 7923 w 10000"/>
              <a:gd name="connsiteY64" fmla="*/ 4125 h 10111"/>
              <a:gd name="connsiteX65" fmla="*/ 8115 w 10000"/>
              <a:gd name="connsiteY65" fmla="*/ 4241 h 10111"/>
              <a:gd name="connsiteX66" fmla="*/ 8051 w 10000"/>
              <a:gd name="connsiteY66" fmla="*/ 5462 h 10111"/>
              <a:gd name="connsiteX67" fmla="*/ 8019 w 10000"/>
              <a:gd name="connsiteY67" fmla="*/ 6974 h 10111"/>
              <a:gd name="connsiteX68" fmla="*/ 7891 w 10000"/>
              <a:gd name="connsiteY68" fmla="*/ 7323 h 10111"/>
              <a:gd name="connsiteX69" fmla="*/ 7636 w 10000"/>
              <a:gd name="connsiteY69" fmla="*/ 8137 h 10111"/>
              <a:gd name="connsiteX70" fmla="*/ 7476 w 10000"/>
              <a:gd name="connsiteY70" fmla="*/ 8660 h 10111"/>
              <a:gd name="connsiteX71" fmla="*/ 7764 w 10000"/>
              <a:gd name="connsiteY71" fmla="*/ 8776 h 10111"/>
              <a:gd name="connsiteX72" fmla="*/ 8179 w 10000"/>
              <a:gd name="connsiteY72" fmla="*/ 7672 h 10111"/>
              <a:gd name="connsiteX73" fmla="*/ 8403 w 10000"/>
              <a:gd name="connsiteY73" fmla="*/ 7555 h 10111"/>
              <a:gd name="connsiteX74" fmla="*/ 8307 w 10000"/>
              <a:gd name="connsiteY74" fmla="*/ 8486 h 10111"/>
              <a:gd name="connsiteX75" fmla="*/ 8466 w 10000"/>
              <a:gd name="connsiteY75" fmla="*/ 8834 h 10111"/>
              <a:gd name="connsiteX76" fmla="*/ 8530 w 10000"/>
              <a:gd name="connsiteY76" fmla="*/ 8660 h 10111"/>
              <a:gd name="connsiteX77" fmla="*/ 8626 w 10000"/>
              <a:gd name="connsiteY77" fmla="*/ 8544 h 10111"/>
              <a:gd name="connsiteX78" fmla="*/ 8946 w 10000"/>
              <a:gd name="connsiteY78" fmla="*/ 7904 h 10111"/>
              <a:gd name="connsiteX79" fmla="*/ 9425 w 10000"/>
              <a:gd name="connsiteY79" fmla="*/ 8253 h 10111"/>
              <a:gd name="connsiteX80" fmla="*/ 9617 w 10000"/>
              <a:gd name="connsiteY80" fmla="*/ 8427 h 10111"/>
              <a:gd name="connsiteX81" fmla="*/ 9744 w 10000"/>
              <a:gd name="connsiteY81" fmla="*/ 8079 h 10111"/>
              <a:gd name="connsiteX82" fmla="*/ 9649 w 10000"/>
              <a:gd name="connsiteY82" fmla="*/ 7381 h 10111"/>
              <a:gd name="connsiteX83" fmla="*/ 9712 w 10000"/>
              <a:gd name="connsiteY83" fmla="*/ 6858 h 10111"/>
              <a:gd name="connsiteX84" fmla="*/ 9968 w 10000"/>
              <a:gd name="connsiteY84" fmla="*/ 7265 h 10111"/>
              <a:gd name="connsiteX85" fmla="*/ 10000 w 10000"/>
              <a:gd name="connsiteY85" fmla="*/ 7439 h 10111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409 w 10000"/>
              <a:gd name="connsiteY33" fmla="*/ 2781 h 10046"/>
              <a:gd name="connsiteX34" fmla="*/ 4633 w 10000"/>
              <a:gd name="connsiteY34" fmla="*/ 3246 h 10046"/>
              <a:gd name="connsiteX35" fmla="*/ 4824 w 10000"/>
              <a:gd name="connsiteY35" fmla="*/ 2723 h 10046"/>
              <a:gd name="connsiteX36" fmla="*/ 4888 w 10000"/>
              <a:gd name="connsiteY36" fmla="*/ 2548 h 10046"/>
              <a:gd name="connsiteX37" fmla="*/ 5080 w 10000"/>
              <a:gd name="connsiteY37" fmla="*/ 2316 h 10046"/>
              <a:gd name="connsiteX38" fmla="*/ 5399 w 10000"/>
              <a:gd name="connsiteY38" fmla="*/ 1444 h 10046"/>
              <a:gd name="connsiteX39" fmla="*/ 5144 w 10000"/>
              <a:gd name="connsiteY39" fmla="*/ 979 h 10046"/>
              <a:gd name="connsiteX40" fmla="*/ 4920 w 10000"/>
              <a:gd name="connsiteY40" fmla="*/ 514 h 10046"/>
              <a:gd name="connsiteX41" fmla="*/ 4952 w 10000"/>
              <a:gd name="connsiteY41" fmla="*/ 223 h 10046"/>
              <a:gd name="connsiteX42" fmla="*/ 5559 w 10000"/>
              <a:gd name="connsiteY42" fmla="*/ 339 h 10046"/>
              <a:gd name="connsiteX43" fmla="*/ 5974 w 10000"/>
              <a:gd name="connsiteY43" fmla="*/ 397 h 10046"/>
              <a:gd name="connsiteX44" fmla="*/ 6166 w 10000"/>
              <a:gd name="connsiteY44" fmla="*/ 1851 h 10046"/>
              <a:gd name="connsiteX45" fmla="*/ 6134 w 10000"/>
              <a:gd name="connsiteY45" fmla="*/ 2258 h 10046"/>
              <a:gd name="connsiteX46" fmla="*/ 6006 w 10000"/>
              <a:gd name="connsiteY46" fmla="*/ 2607 h 10046"/>
              <a:gd name="connsiteX47" fmla="*/ 5974 w 10000"/>
              <a:gd name="connsiteY47" fmla="*/ 2781 h 10046"/>
              <a:gd name="connsiteX48" fmla="*/ 6166 w 10000"/>
              <a:gd name="connsiteY48" fmla="*/ 2897 h 10046"/>
              <a:gd name="connsiteX49" fmla="*/ 6230 w 10000"/>
              <a:gd name="connsiteY49" fmla="*/ 2723 h 10046"/>
              <a:gd name="connsiteX50" fmla="*/ 6358 w 10000"/>
              <a:gd name="connsiteY50" fmla="*/ 2432 h 10046"/>
              <a:gd name="connsiteX51" fmla="*/ 6677 w 10000"/>
              <a:gd name="connsiteY51" fmla="*/ 2258 h 10046"/>
              <a:gd name="connsiteX52" fmla="*/ 6869 w 10000"/>
              <a:gd name="connsiteY52" fmla="*/ 2083 h 10046"/>
              <a:gd name="connsiteX53" fmla="*/ 7093 w 10000"/>
              <a:gd name="connsiteY53" fmla="*/ 1211 h 10046"/>
              <a:gd name="connsiteX54" fmla="*/ 7220 w 10000"/>
              <a:gd name="connsiteY54" fmla="*/ 572 h 10046"/>
              <a:gd name="connsiteX55" fmla="*/ 7540 w 10000"/>
              <a:gd name="connsiteY55" fmla="*/ 804 h 10046"/>
              <a:gd name="connsiteX56" fmla="*/ 7987 w 10000"/>
              <a:gd name="connsiteY56" fmla="*/ 2432 h 10046"/>
              <a:gd name="connsiteX57" fmla="*/ 8147 w 10000"/>
              <a:gd name="connsiteY57" fmla="*/ 2490 h 10046"/>
              <a:gd name="connsiteX58" fmla="*/ 8275 w 10000"/>
              <a:gd name="connsiteY58" fmla="*/ 1676 h 10046"/>
              <a:gd name="connsiteX59" fmla="*/ 8498 w 10000"/>
              <a:gd name="connsiteY59" fmla="*/ 1037 h 10046"/>
              <a:gd name="connsiteX60" fmla="*/ 8626 w 10000"/>
              <a:gd name="connsiteY60" fmla="*/ 1095 h 10046"/>
              <a:gd name="connsiteX61" fmla="*/ 8690 w 10000"/>
              <a:gd name="connsiteY61" fmla="*/ 1444 h 10046"/>
              <a:gd name="connsiteX62" fmla="*/ 8371 w 10000"/>
              <a:gd name="connsiteY62" fmla="*/ 2665 h 10046"/>
              <a:gd name="connsiteX63" fmla="*/ 7891 w 10000"/>
              <a:gd name="connsiteY63" fmla="*/ 3537 h 10046"/>
              <a:gd name="connsiteX64" fmla="*/ 7923 w 10000"/>
              <a:gd name="connsiteY64" fmla="*/ 4060 h 10046"/>
              <a:gd name="connsiteX65" fmla="*/ 8115 w 10000"/>
              <a:gd name="connsiteY65" fmla="*/ 4176 h 10046"/>
              <a:gd name="connsiteX66" fmla="*/ 8051 w 10000"/>
              <a:gd name="connsiteY66" fmla="*/ 5397 h 10046"/>
              <a:gd name="connsiteX67" fmla="*/ 8019 w 10000"/>
              <a:gd name="connsiteY67" fmla="*/ 6909 h 10046"/>
              <a:gd name="connsiteX68" fmla="*/ 7891 w 10000"/>
              <a:gd name="connsiteY68" fmla="*/ 7258 h 10046"/>
              <a:gd name="connsiteX69" fmla="*/ 7636 w 10000"/>
              <a:gd name="connsiteY69" fmla="*/ 8072 h 10046"/>
              <a:gd name="connsiteX70" fmla="*/ 7476 w 10000"/>
              <a:gd name="connsiteY70" fmla="*/ 8595 h 10046"/>
              <a:gd name="connsiteX71" fmla="*/ 7764 w 10000"/>
              <a:gd name="connsiteY71" fmla="*/ 8711 h 10046"/>
              <a:gd name="connsiteX72" fmla="*/ 8179 w 10000"/>
              <a:gd name="connsiteY72" fmla="*/ 7607 h 10046"/>
              <a:gd name="connsiteX73" fmla="*/ 8403 w 10000"/>
              <a:gd name="connsiteY73" fmla="*/ 7490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45 w 10000"/>
              <a:gd name="connsiteY33" fmla="*/ 2705 h 10046"/>
              <a:gd name="connsiteX34" fmla="*/ 4633 w 10000"/>
              <a:gd name="connsiteY34" fmla="*/ 3246 h 10046"/>
              <a:gd name="connsiteX35" fmla="*/ 4824 w 10000"/>
              <a:gd name="connsiteY35" fmla="*/ 2723 h 10046"/>
              <a:gd name="connsiteX36" fmla="*/ 4888 w 10000"/>
              <a:gd name="connsiteY36" fmla="*/ 2548 h 10046"/>
              <a:gd name="connsiteX37" fmla="*/ 5080 w 10000"/>
              <a:gd name="connsiteY37" fmla="*/ 2316 h 10046"/>
              <a:gd name="connsiteX38" fmla="*/ 5399 w 10000"/>
              <a:gd name="connsiteY38" fmla="*/ 1444 h 10046"/>
              <a:gd name="connsiteX39" fmla="*/ 5144 w 10000"/>
              <a:gd name="connsiteY39" fmla="*/ 979 h 10046"/>
              <a:gd name="connsiteX40" fmla="*/ 4920 w 10000"/>
              <a:gd name="connsiteY40" fmla="*/ 514 h 10046"/>
              <a:gd name="connsiteX41" fmla="*/ 4952 w 10000"/>
              <a:gd name="connsiteY41" fmla="*/ 223 h 10046"/>
              <a:gd name="connsiteX42" fmla="*/ 5559 w 10000"/>
              <a:gd name="connsiteY42" fmla="*/ 339 h 10046"/>
              <a:gd name="connsiteX43" fmla="*/ 5974 w 10000"/>
              <a:gd name="connsiteY43" fmla="*/ 397 h 10046"/>
              <a:gd name="connsiteX44" fmla="*/ 6166 w 10000"/>
              <a:gd name="connsiteY44" fmla="*/ 1851 h 10046"/>
              <a:gd name="connsiteX45" fmla="*/ 6134 w 10000"/>
              <a:gd name="connsiteY45" fmla="*/ 2258 h 10046"/>
              <a:gd name="connsiteX46" fmla="*/ 6006 w 10000"/>
              <a:gd name="connsiteY46" fmla="*/ 2607 h 10046"/>
              <a:gd name="connsiteX47" fmla="*/ 5974 w 10000"/>
              <a:gd name="connsiteY47" fmla="*/ 2781 h 10046"/>
              <a:gd name="connsiteX48" fmla="*/ 6166 w 10000"/>
              <a:gd name="connsiteY48" fmla="*/ 2897 h 10046"/>
              <a:gd name="connsiteX49" fmla="*/ 6230 w 10000"/>
              <a:gd name="connsiteY49" fmla="*/ 2723 h 10046"/>
              <a:gd name="connsiteX50" fmla="*/ 6358 w 10000"/>
              <a:gd name="connsiteY50" fmla="*/ 2432 h 10046"/>
              <a:gd name="connsiteX51" fmla="*/ 6677 w 10000"/>
              <a:gd name="connsiteY51" fmla="*/ 2258 h 10046"/>
              <a:gd name="connsiteX52" fmla="*/ 6869 w 10000"/>
              <a:gd name="connsiteY52" fmla="*/ 2083 h 10046"/>
              <a:gd name="connsiteX53" fmla="*/ 7093 w 10000"/>
              <a:gd name="connsiteY53" fmla="*/ 1211 h 10046"/>
              <a:gd name="connsiteX54" fmla="*/ 7220 w 10000"/>
              <a:gd name="connsiteY54" fmla="*/ 572 h 10046"/>
              <a:gd name="connsiteX55" fmla="*/ 7540 w 10000"/>
              <a:gd name="connsiteY55" fmla="*/ 804 h 10046"/>
              <a:gd name="connsiteX56" fmla="*/ 7987 w 10000"/>
              <a:gd name="connsiteY56" fmla="*/ 2432 h 10046"/>
              <a:gd name="connsiteX57" fmla="*/ 8147 w 10000"/>
              <a:gd name="connsiteY57" fmla="*/ 2490 h 10046"/>
              <a:gd name="connsiteX58" fmla="*/ 8275 w 10000"/>
              <a:gd name="connsiteY58" fmla="*/ 1676 h 10046"/>
              <a:gd name="connsiteX59" fmla="*/ 8498 w 10000"/>
              <a:gd name="connsiteY59" fmla="*/ 1037 h 10046"/>
              <a:gd name="connsiteX60" fmla="*/ 8626 w 10000"/>
              <a:gd name="connsiteY60" fmla="*/ 1095 h 10046"/>
              <a:gd name="connsiteX61" fmla="*/ 8690 w 10000"/>
              <a:gd name="connsiteY61" fmla="*/ 1444 h 10046"/>
              <a:gd name="connsiteX62" fmla="*/ 8371 w 10000"/>
              <a:gd name="connsiteY62" fmla="*/ 2665 h 10046"/>
              <a:gd name="connsiteX63" fmla="*/ 7891 w 10000"/>
              <a:gd name="connsiteY63" fmla="*/ 3537 h 10046"/>
              <a:gd name="connsiteX64" fmla="*/ 7923 w 10000"/>
              <a:gd name="connsiteY64" fmla="*/ 4060 h 10046"/>
              <a:gd name="connsiteX65" fmla="*/ 8115 w 10000"/>
              <a:gd name="connsiteY65" fmla="*/ 4176 h 10046"/>
              <a:gd name="connsiteX66" fmla="*/ 8051 w 10000"/>
              <a:gd name="connsiteY66" fmla="*/ 5397 h 10046"/>
              <a:gd name="connsiteX67" fmla="*/ 8019 w 10000"/>
              <a:gd name="connsiteY67" fmla="*/ 6909 h 10046"/>
              <a:gd name="connsiteX68" fmla="*/ 7891 w 10000"/>
              <a:gd name="connsiteY68" fmla="*/ 7258 h 10046"/>
              <a:gd name="connsiteX69" fmla="*/ 7636 w 10000"/>
              <a:gd name="connsiteY69" fmla="*/ 8072 h 10046"/>
              <a:gd name="connsiteX70" fmla="*/ 7476 w 10000"/>
              <a:gd name="connsiteY70" fmla="*/ 8595 h 10046"/>
              <a:gd name="connsiteX71" fmla="*/ 7764 w 10000"/>
              <a:gd name="connsiteY71" fmla="*/ 8711 h 10046"/>
              <a:gd name="connsiteX72" fmla="*/ 8179 w 10000"/>
              <a:gd name="connsiteY72" fmla="*/ 7607 h 10046"/>
              <a:gd name="connsiteX73" fmla="*/ 8403 w 10000"/>
              <a:gd name="connsiteY73" fmla="*/ 7490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24 w 10000"/>
              <a:gd name="connsiteY35" fmla="*/ 2723 h 10046"/>
              <a:gd name="connsiteX36" fmla="*/ 4888 w 10000"/>
              <a:gd name="connsiteY36" fmla="*/ 2548 h 10046"/>
              <a:gd name="connsiteX37" fmla="*/ 5080 w 10000"/>
              <a:gd name="connsiteY37" fmla="*/ 2316 h 10046"/>
              <a:gd name="connsiteX38" fmla="*/ 5399 w 10000"/>
              <a:gd name="connsiteY38" fmla="*/ 1444 h 10046"/>
              <a:gd name="connsiteX39" fmla="*/ 5144 w 10000"/>
              <a:gd name="connsiteY39" fmla="*/ 979 h 10046"/>
              <a:gd name="connsiteX40" fmla="*/ 4920 w 10000"/>
              <a:gd name="connsiteY40" fmla="*/ 514 h 10046"/>
              <a:gd name="connsiteX41" fmla="*/ 4952 w 10000"/>
              <a:gd name="connsiteY41" fmla="*/ 223 h 10046"/>
              <a:gd name="connsiteX42" fmla="*/ 5559 w 10000"/>
              <a:gd name="connsiteY42" fmla="*/ 339 h 10046"/>
              <a:gd name="connsiteX43" fmla="*/ 5974 w 10000"/>
              <a:gd name="connsiteY43" fmla="*/ 397 h 10046"/>
              <a:gd name="connsiteX44" fmla="*/ 6166 w 10000"/>
              <a:gd name="connsiteY44" fmla="*/ 1851 h 10046"/>
              <a:gd name="connsiteX45" fmla="*/ 6134 w 10000"/>
              <a:gd name="connsiteY45" fmla="*/ 2258 h 10046"/>
              <a:gd name="connsiteX46" fmla="*/ 6006 w 10000"/>
              <a:gd name="connsiteY46" fmla="*/ 2607 h 10046"/>
              <a:gd name="connsiteX47" fmla="*/ 5974 w 10000"/>
              <a:gd name="connsiteY47" fmla="*/ 2781 h 10046"/>
              <a:gd name="connsiteX48" fmla="*/ 6166 w 10000"/>
              <a:gd name="connsiteY48" fmla="*/ 2897 h 10046"/>
              <a:gd name="connsiteX49" fmla="*/ 6230 w 10000"/>
              <a:gd name="connsiteY49" fmla="*/ 2723 h 10046"/>
              <a:gd name="connsiteX50" fmla="*/ 6358 w 10000"/>
              <a:gd name="connsiteY50" fmla="*/ 2432 h 10046"/>
              <a:gd name="connsiteX51" fmla="*/ 6677 w 10000"/>
              <a:gd name="connsiteY51" fmla="*/ 2258 h 10046"/>
              <a:gd name="connsiteX52" fmla="*/ 6869 w 10000"/>
              <a:gd name="connsiteY52" fmla="*/ 2083 h 10046"/>
              <a:gd name="connsiteX53" fmla="*/ 7093 w 10000"/>
              <a:gd name="connsiteY53" fmla="*/ 1211 h 10046"/>
              <a:gd name="connsiteX54" fmla="*/ 7220 w 10000"/>
              <a:gd name="connsiteY54" fmla="*/ 572 h 10046"/>
              <a:gd name="connsiteX55" fmla="*/ 7540 w 10000"/>
              <a:gd name="connsiteY55" fmla="*/ 804 h 10046"/>
              <a:gd name="connsiteX56" fmla="*/ 7987 w 10000"/>
              <a:gd name="connsiteY56" fmla="*/ 2432 h 10046"/>
              <a:gd name="connsiteX57" fmla="*/ 8147 w 10000"/>
              <a:gd name="connsiteY57" fmla="*/ 2490 h 10046"/>
              <a:gd name="connsiteX58" fmla="*/ 8275 w 10000"/>
              <a:gd name="connsiteY58" fmla="*/ 1676 h 10046"/>
              <a:gd name="connsiteX59" fmla="*/ 8498 w 10000"/>
              <a:gd name="connsiteY59" fmla="*/ 1037 h 10046"/>
              <a:gd name="connsiteX60" fmla="*/ 8626 w 10000"/>
              <a:gd name="connsiteY60" fmla="*/ 1095 h 10046"/>
              <a:gd name="connsiteX61" fmla="*/ 8690 w 10000"/>
              <a:gd name="connsiteY61" fmla="*/ 1444 h 10046"/>
              <a:gd name="connsiteX62" fmla="*/ 8371 w 10000"/>
              <a:gd name="connsiteY62" fmla="*/ 2665 h 10046"/>
              <a:gd name="connsiteX63" fmla="*/ 7891 w 10000"/>
              <a:gd name="connsiteY63" fmla="*/ 3537 h 10046"/>
              <a:gd name="connsiteX64" fmla="*/ 7923 w 10000"/>
              <a:gd name="connsiteY64" fmla="*/ 4060 h 10046"/>
              <a:gd name="connsiteX65" fmla="*/ 8115 w 10000"/>
              <a:gd name="connsiteY65" fmla="*/ 4176 h 10046"/>
              <a:gd name="connsiteX66" fmla="*/ 8051 w 10000"/>
              <a:gd name="connsiteY66" fmla="*/ 5397 h 10046"/>
              <a:gd name="connsiteX67" fmla="*/ 8019 w 10000"/>
              <a:gd name="connsiteY67" fmla="*/ 6909 h 10046"/>
              <a:gd name="connsiteX68" fmla="*/ 7891 w 10000"/>
              <a:gd name="connsiteY68" fmla="*/ 7258 h 10046"/>
              <a:gd name="connsiteX69" fmla="*/ 7636 w 10000"/>
              <a:gd name="connsiteY69" fmla="*/ 8072 h 10046"/>
              <a:gd name="connsiteX70" fmla="*/ 7476 w 10000"/>
              <a:gd name="connsiteY70" fmla="*/ 8595 h 10046"/>
              <a:gd name="connsiteX71" fmla="*/ 7764 w 10000"/>
              <a:gd name="connsiteY71" fmla="*/ 8711 h 10046"/>
              <a:gd name="connsiteX72" fmla="*/ 8179 w 10000"/>
              <a:gd name="connsiteY72" fmla="*/ 7607 h 10046"/>
              <a:gd name="connsiteX73" fmla="*/ 8403 w 10000"/>
              <a:gd name="connsiteY73" fmla="*/ 7490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88 w 10000"/>
              <a:gd name="connsiteY35" fmla="*/ 2548 h 10046"/>
              <a:gd name="connsiteX36" fmla="*/ 5080 w 10000"/>
              <a:gd name="connsiteY36" fmla="*/ 2316 h 10046"/>
              <a:gd name="connsiteX37" fmla="*/ 5399 w 10000"/>
              <a:gd name="connsiteY37" fmla="*/ 1444 h 10046"/>
              <a:gd name="connsiteX38" fmla="*/ 5144 w 10000"/>
              <a:gd name="connsiteY38" fmla="*/ 979 h 10046"/>
              <a:gd name="connsiteX39" fmla="*/ 4920 w 10000"/>
              <a:gd name="connsiteY39" fmla="*/ 514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88 w 10000"/>
              <a:gd name="connsiteY35" fmla="*/ 2548 h 10046"/>
              <a:gd name="connsiteX36" fmla="*/ 4978 w 10000"/>
              <a:gd name="connsiteY36" fmla="*/ 2106 h 10046"/>
              <a:gd name="connsiteX37" fmla="*/ 5399 w 10000"/>
              <a:gd name="connsiteY37" fmla="*/ 1444 h 10046"/>
              <a:gd name="connsiteX38" fmla="*/ 5144 w 10000"/>
              <a:gd name="connsiteY38" fmla="*/ 979 h 10046"/>
              <a:gd name="connsiteX39" fmla="*/ 4920 w 10000"/>
              <a:gd name="connsiteY39" fmla="*/ 514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399 w 10000"/>
              <a:gd name="connsiteY37" fmla="*/ 1444 h 10046"/>
              <a:gd name="connsiteX38" fmla="*/ 5144 w 10000"/>
              <a:gd name="connsiteY38" fmla="*/ 979 h 10046"/>
              <a:gd name="connsiteX39" fmla="*/ 4920 w 10000"/>
              <a:gd name="connsiteY39" fmla="*/ 514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5144 w 10000"/>
              <a:gd name="connsiteY38" fmla="*/ 979 h 10046"/>
              <a:gd name="connsiteX39" fmla="*/ 4920 w 10000"/>
              <a:gd name="connsiteY39" fmla="*/ 514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920 w 10000"/>
              <a:gd name="connsiteY39" fmla="*/ 514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52 w 10000"/>
              <a:gd name="connsiteY40" fmla="*/ 223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559 w 10000"/>
              <a:gd name="connsiteY41" fmla="*/ 339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974 w 10000"/>
              <a:gd name="connsiteY42" fmla="*/ 397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66 w 10000"/>
              <a:gd name="connsiteY43" fmla="*/ 1851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6134 w 10000"/>
              <a:gd name="connsiteY44" fmla="*/ 2258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006 w 10000"/>
              <a:gd name="connsiteY45" fmla="*/ 2607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974 w 10000"/>
              <a:gd name="connsiteY46" fmla="*/ 2781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923 w 10000"/>
              <a:gd name="connsiteY46" fmla="*/ 2819 h 10046"/>
              <a:gd name="connsiteX47" fmla="*/ 6166 w 10000"/>
              <a:gd name="connsiteY47" fmla="*/ 2897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923 w 10000"/>
              <a:gd name="connsiteY46" fmla="*/ 2819 h 10046"/>
              <a:gd name="connsiteX47" fmla="*/ 6094 w 10000"/>
              <a:gd name="connsiteY47" fmla="*/ 3031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94 w 10000"/>
              <a:gd name="connsiteY47" fmla="*/ 3031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723 h 10046"/>
              <a:gd name="connsiteX49" fmla="*/ 6358 w 10000"/>
              <a:gd name="connsiteY49" fmla="*/ 2432 h 10046"/>
              <a:gd name="connsiteX50" fmla="*/ 6677 w 10000"/>
              <a:gd name="connsiteY50" fmla="*/ 2258 h 10046"/>
              <a:gd name="connsiteX51" fmla="*/ 6869 w 10000"/>
              <a:gd name="connsiteY51" fmla="*/ 2083 h 10046"/>
              <a:gd name="connsiteX52" fmla="*/ 7093 w 10000"/>
              <a:gd name="connsiteY52" fmla="*/ 1211 h 10046"/>
              <a:gd name="connsiteX53" fmla="*/ 7220 w 10000"/>
              <a:gd name="connsiteY53" fmla="*/ 572 h 10046"/>
              <a:gd name="connsiteX54" fmla="*/ 7540 w 10000"/>
              <a:gd name="connsiteY54" fmla="*/ 804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723 h 10046"/>
              <a:gd name="connsiteX49" fmla="*/ 6677 w 10000"/>
              <a:gd name="connsiteY49" fmla="*/ 2258 h 10046"/>
              <a:gd name="connsiteX50" fmla="*/ 6869 w 10000"/>
              <a:gd name="connsiteY50" fmla="*/ 2083 h 10046"/>
              <a:gd name="connsiteX51" fmla="*/ 7093 w 10000"/>
              <a:gd name="connsiteY51" fmla="*/ 1211 h 10046"/>
              <a:gd name="connsiteX52" fmla="*/ 7220 w 10000"/>
              <a:gd name="connsiteY52" fmla="*/ 572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723 h 10046"/>
              <a:gd name="connsiteX49" fmla="*/ 6493 w 10000"/>
              <a:gd name="connsiteY49" fmla="*/ 2258 h 10046"/>
              <a:gd name="connsiteX50" fmla="*/ 6869 w 10000"/>
              <a:gd name="connsiteY50" fmla="*/ 2083 h 10046"/>
              <a:gd name="connsiteX51" fmla="*/ 7093 w 10000"/>
              <a:gd name="connsiteY51" fmla="*/ 1211 h 10046"/>
              <a:gd name="connsiteX52" fmla="*/ 7220 w 10000"/>
              <a:gd name="connsiteY52" fmla="*/ 572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93 w 10000"/>
              <a:gd name="connsiteY49" fmla="*/ 2258 h 10046"/>
              <a:gd name="connsiteX50" fmla="*/ 6869 w 10000"/>
              <a:gd name="connsiteY50" fmla="*/ 2083 h 10046"/>
              <a:gd name="connsiteX51" fmla="*/ 7093 w 10000"/>
              <a:gd name="connsiteY51" fmla="*/ 1211 h 10046"/>
              <a:gd name="connsiteX52" fmla="*/ 7220 w 10000"/>
              <a:gd name="connsiteY52" fmla="*/ 572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869 w 10000"/>
              <a:gd name="connsiteY50" fmla="*/ 2083 h 10046"/>
              <a:gd name="connsiteX51" fmla="*/ 7093 w 10000"/>
              <a:gd name="connsiteY51" fmla="*/ 1211 h 10046"/>
              <a:gd name="connsiteX52" fmla="*/ 7220 w 10000"/>
              <a:gd name="connsiteY52" fmla="*/ 572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220 w 10000"/>
              <a:gd name="connsiteY52" fmla="*/ 572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540 w 10000"/>
              <a:gd name="connsiteY53" fmla="*/ 804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987 w 10000"/>
              <a:gd name="connsiteY54" fmla="*/ 2432 h 10046"/>
              <a:gd name="connsiteX55" fmla="*/ 8147 w 10000"/>
              <a:gd name="connsiteY55" fmla="*/ 2490 h 10046"/>
              <a:gd name="connsiteX56" fmla="*/ 8275 w 10000"/>
              <a:gd name="connsiteY56" fmla="*/ 1676 h 10046"/>
              <a:gd name="connsiteX57" fmla="*/ 8498 w 10000"/>
              <a:gd name="connsiteY57" fmla="*/ 1037 h 10046"/>
              <a:gd name="connsiteX58" fmla="*/ 8626 w 10000"/>
              <a:gd name="connsiteY58" fmla="*/ 1095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987 w 10000"/>
              <a:gd name="connsiteY55" fmla="*/ 2432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147 w 10000"/>
              <a:gd name="connsiteY56" fmla="*/ 2490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275 w 10000"/>
              <a:gd name="connsiteY57" fmla="*/ 1676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498 w 10000"/>
              <a:gd name="connsiteY58" fmla="*/ 1037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626 w 10000"/>
              <a:gd name="connsiteY59" fmla="*/ 1095 h 10046"/>
              <a:gd name="connsiteX60" fmla="*/ 8690 w 10000"/>
              <a:gd name="connsiteY60" fmla="*/ 1444 h 10046"/>
              <a:gd name="connsiteX61" fmla="*/ 8371 w 10000"/>
              <a:gd name="connsiteY61" fmla="*/ 266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690 w 10000"/>
              <a:gd name="connsiteY59" fmla="*/ 1444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71 w 10000"/>
              <a:gd name="connsiteY60" fmla="*/ 2665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7891 w 10000"/>
              <a:gd name="connsiteY61" fmla="*/ 3537 h 10046"/>
              <a:gd name="connsiteX62" fmla="*/ 7923 w 10000"/>
              <a:gd name="connsiteY62" fmla="*/ 4060 h 10046"/>
              <a:gd name="connsiteX63" fmla="*/ 8115 w 10000"/>
              <a:gd name="connsiteY63" fmla="*/ 4176 h 10046"/>
              <a:gd name="connsiteX64" fmla="*/ 8051 w 10000"/>
              <a:gd name="connsiteY64" fmla="*/ 5397 h 10046"/>
              <a:gd name="connsiteX65" fmla="*/ 8019 w 10000"/>
              <a:gd name="connsiteY65" fmla="*/ 6909 h 10046"/>
              <a:gd name="connsiteX66" fmla="*/ 7891 w 10000"/>
              <a:gd name="connsiteY66" fmla="*/ 7258 h 10046"/>
              <a:gd name="connsiteX67" fmla="*/ 7636 w 10000"/>
              <a:gd name="connsiteY67" fmla="*/ 8072 h 10046"/>
              <a:gd name="connsiteX68" fmla="*/ 7476 w 10000"/>
              <a:gd name="connsiteY68" fmla="*/ 8595 h 10046"/>
              <a:gd name="connsiteX69" fmla="*/ 7764 w 10000"/>
              <a:gd name="connsiteY69" fmla="*/ 8711 h 10046"/>
              <a:gd name="connsiteX70" fmla="*/ 8179 w 10000"/>
              <a:gd name="connsiteY70" fmla="*/ 7607 h 10046"/>
              <a:gd name="connsiteX71" fmla="*/ 8403 w 10000"/>
              <a:gd name="connsiteY71" fmla="*/ 7490 h 10046"/>
              <a:gd name="connsiteX72" fmla="*/ 8307 w 10000"/>
              <a:gd name="connsiteY72" fmla="*/ 8421 h 10046"/>
              <a:gd name="connsiteX73" fmla="*/ 8466 w 10000"/>
              <a:gd name="connsiteY73" fmla="*/ 8769 h 10046"/>
              <a:gd name="connsiteX74" fmla="*/ 8530 w 10000"/>
              <a:gd name="connsiteY74" fmla="*/ 8595 h 10046"/>
              <a:gd name="connsiteX75" fmla="*/ 8626 w 10000"/>
              <a:gd name="connsiteY75" fmla="*/ 8479 h 10046"/>
              <a:gd name="connsiteX76" fmla="*/ 8946 w 10000"/>
              <a:gd name="connsiteY76" fmla="*/ 7839 h 10046"/>
              <a:gd name="connsiteX77" fmla="*/ 9425 w 10000"/>
              <a:gd name="connsiteY77" fmla="*/ 8188 h 10046"/>
              <a:gd name="connsiteX78" fmla="*/ 9617 w 10000"/>
              <a:gd name="connsiteY78" fmla="*/ 8362 h 10046"/>
              <a:gd name="connsiteX79" fmla="*/ 9744 w 10000"/>
              <a:gd name="connsiteY79" fmla="*/ 8014 h 10046"/>
              <a:gd name="connsiteX80" fmla="*/ 9649 w 10000"/>
              <a:gd name="connsiteY80" fmla="*/ 7316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91 w 10000"/>
              <a:gd name="connsiteY62" fmla="*/ 3537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923 w 10000"/>
              <a:gd name="connsiteY63" fmla="*/ 4060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51 w 10000"/>
              <a:gd name="connsiteY65" fmla="*/ 5397 h 10046"/>
              <a:gd name="connsiteX66" fmla="*/ 8019 w 10000"/>
              <a:gd name="connsiteY66" fmla="*/ 6909 h 10046"/>
              <a:gd name="connsiteX67" fmla="*/ 7891 w 10000"/>
              <a:gd name="connsiteY67" fmla="*/ 7258 h 10046"/>
              <a:gd name="connsiteX68" fmla="*/ 7636 w 10000"/>
              <a:gd name="connsiteY68" fmla="*/ 8072 h 10046"/>
              <a:gd name="connsiteX69" fmla="*/ 7476 w 10000"/>
              <a:gd name="connsiteY69" fmla="*/ 8595 h 10046"/>
              <a:gd name="connsiteX70" fmla="*/ 7764 w 10000"/>
              <a:gd name="connsiteY70" fmla="*/ 8711 h 10046"/>
              <a:gd name="connsiteX71" fmla="*/ 8179 w 10000"/>
              <a:gd name="connsiteY71" fmla="*/ 7607 h 10046"/>
              <a:gd name="connsiteX72" fmla="*/ 8403 w 10000"/>
              <a:gd name="connsiteY72" fmla="*/ 7490 h 10046"/>
              <a:gd name="connsiteX73" fmla="*/ 8307 w 10000"/>
              <a:gd name="connsiteY73" fmla="*/ 8421 h 10046"/>
              <a:gd name="connsiteX74" fmla="*/ 8466 w 10000"/>
              <a:gd name="connsiteY74" fmla="*/ 8769 h 10046"/>
              <a:gd name="connsiteX75" fmla="*/ 8530 w 10000"/>
              <a:gd name="connsiteY75" fmla="*/ 8595 h 10046"/>
              <a:gd name="connsiteX76" fmla="*/ 8626 w 10000"/>
              <a:gd name="connsiteY76" fmla="*/ 8479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8051 w 10000"/>
              <a:gd name="connsiteY66" fmla="*/ 5397 h 10046"/>
              <a:gd name="connsiteX67" fmla="*/ 8019 w 10000"/>
              <a:gd name="connsiteY67" fmla="*/ 6909 h 10046"/>
              <a:gd name="connsiteX68" fmla="*/ 7891 w 10000"/>
              <a:gd name="connsiteY68" fmla="*/ 7258 h 10046"/>
              <a:gd name="connsiteX69" fmla="*/ 7636 w 10000"/>
              <a:gd name="connsiteY69" fmla="*/ 8072 h 10046"/>
              <a:gd name="connsiteX70" fmla="*/ 7476 w 10000"/>
              <a:gd name="connsiteY70" fmla="*/ 8595 h 10046"/>
              <a:gd name="connsiteX71" fmla="*/ 7764 w 10000"/>
              <a:gd name="connsiteY71" fmla="*/ 8711 h 10046"/>
              <a:gd name="connsiteX72" fmla="*/ 8179 w 10000"/>
              <a:gd name="connsiteY72" fmla="*/ 7607 h 10046"/>
              <a:gd name="connsiteX73" fmla="*/ 8403 w 10000"/>
              <a:gd name="connsiteY73" fmla="*/ 7490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8019 w 10000"/>
              <a:gd name="connsiteY67" fmla="*/ 6909 h 10046"/>
              <a:gd name="connsiteX68" fmla="*/ 7891 w 10000"/>
              <a:gd name="connsiteY68" fmla="*/ 7258 h 10046"/>
              <a:gd name="connsiteX69" fmla="*/ 7636 w 10000"/>
              <a:gd name="connsiteY69" fmla="*/ 8072 h 10046"/>
              <a:gd name="connsiteX70" fmla="*/ 7476 w 10000"/>
              <a:gd name="connsiteY70" fmla="*/ 8595 h 10046"/>
              <a:gd name="connsiteX71" fmla="*/ 7764 w 10000"/>
              <a:gd name="connsiteY71" fmla="*/ 8711 h 10046"/>
              <a:gd name="connsiteX72" fmla="*/ 8179 w 10000"/>
              <a:gd name="connsiteY72" fmla="*/ 7607 h 10046"/>
              <a:gd name="connsiteX73" fmla="*/ 8403 w 10000"/>
              <a:gd name="connsiteY73" fmla="*/ 7490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841 w 10000"/>
              <a:gd name="connsiteY42" fmla="*/ 626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725 w 10000"/>
              <a:gd name="connsiteY39" fmla="*/ 667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693 w 10000"/>
              <a:gd name="connsiteY39" fmla="*/ 52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790 w 10000"/>
              <a:gd name="connsiteY46" fmla="*/ 281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14 w 10000"/>
              <a:gd name="connsiteY54" fmla="*/ 2119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844 w 10000"/>
              <a:gd name="connsiteY55" fmla="*/ 273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193 w 10000"/>
              <a:gd name="connsiteY57" fmla="*/ 1504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129 w 10000"/>
              <a:gd name="connsiteY57" fmla="*/ 1185 h 10046"/>
              <a:gd name="connsiteX58" fmla="*/ 8396 w 10000"/>
              <a:gd name="connsiteY58" fmla="*/ 1324 h 10046"/>
              <a:gd name="connsiteX59" fmla="*/ 8547 w 10000"/>
              <a:gd name="connsiteY59" fmla="*/ 1673 h 10046"/>
              <a:gd name="connsiteX60" fmla="*/ 8351 w 10000"/>
              <a:gd name="connsiteY60" fmla="*/ 2531 h 10046"/>
              <a:gd name="connsiteX61" fmla="*/ 8185 w 10000"/>
              <a:gd name="connsiteY61" fmla="*/ 3055 h 10046"/>
              <a:gd name="connsiteX62" fmla="*/ 7819 w 10000"/>
              <a:gd name="connsiteY62" fmla="*/ 3346 h 10046"/>
              <a:gd name="connsiteX63" fmla="*/ 7862 w 10000"/>
              <a:gd name="connsiteY63" fmla="*/ 4327 h 10046"/>
              <a:gd name="connsiteX64" fmla="*/ 8115 w 10000"/>
              <a:gd name="connsiteY64" fmla="*/ 4176 h 10046"/>
              <a:gd name="connsiteX65" fmla="*/ 8031 w 10000"/>
              <a:gd name="connsiteY65" fmla="*/ 4469 h 10046"/>
              <a:gd name="connsiteX66" fmla="*/ 7990 w 10000"/>
              <a:gd name="connsiteY66" fmla="*/ 5263 h 10046"/>
              <a:gd name="connsiteX67" fmla="*/ 7888 w 10000"/>
              <a:gd name="connsiteY67" fmla="*/ 6111 h 10046"/>
              <a:gd name="connsiteX68" fmla="*/ 8019 w 10000"/>
              <a:gd name="connsiteY68" fmla="*/ 6909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351 w 10000"/>
              <a:gd name="connsiteY61" fmla="*/ 2531 h 10046"/>
              <a:gd name="connsiteX62" fmla="*/ 8185 w 10000"/>
              <a:gd name="connsiteY62" fmla="*/ 3055 h 10046"/>
              <a:gd name="connsiteX63" fmla="*/ 7819 w 10000"/>
              <a:gd name="connsiteY63" fmla="*/ 3346 h 10046"/>
              <a:gd name="connsiteX64" fmla="*/ 7862 w 10000"/>
              <a:gd name="connsiteY64" fmla="*/ 4327 h 10046"/>
              <a:gd name="connsiteX65" fmla="*/ 8115 w 10000"/>
              <a:gd name="connsiteY65" fmla="*/ 4176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888 w 10000"/>
              <a:gd name="connsiteY68" fmla="*/ 6111 h 10046"/>
              <a:gd name="connsiteX69" fmla="*/ 8019 w 10000"/>
              <a:gd name="connsiteY69" fmla="*/ 6909 h 10046"/>
              <a:gd name="connsiteX70" fmla="*/ 7891 w 10000"/>
              <a:gd name="connsiteY70" fmla="*/ 7258 h 10046"/>
              <a:gd name="connsiteX71" fmla="*/ 7636 w 10000"/>
              <a:gd name="connsiteY71" fmla="*/ 8072 h 10046"/>
              <a:gd name="connsiteX72" fmla="*/ 7476 w 10000"/>
              <a:gd name="connsiteY72" fmla="*/ 8595 h 10046"/>
              <a:gd name="connsiteX73" fmla="*/ 7764 w 10000"/>
              <a:gd name="connsiteY73" fmla="*/ 8711 h 10046"/>
              <a:gd name="connsiteX74" fmla="*/ 8179 w 10000"/>
              <a:gd name="connsiteY74" fmla="*/ 7607 h 10046"/>
              <a:gd name="connsiteX75" fmla="*/ 8403 w 10000"/>
              <a:gd name="connsiteY75" fmla="*/ 7490 h 10046"/>
              <a:gd name="connsiteX76" fmla="*/ 8307 w 10000"/>
              <a:gd name="connsiteY76" fmla="*/ 8421 h 10046"/>
              <a:gd name="connsiteX77" fmla="*/ 8466 w 10000"/>
              <a:gd name="connsiteY77" fmla="*/ 8769 h 10046"/>
              <a:gd name="connsiteX78" fmla="*/ 8530 w 10000"/>
              <a:gd name="connsiteY78" fmla="*/ 8595 h 10046"/>
              <a:gd name="connsiteX79" fmla="*/ 8626 w 10000"/>
              <a:gd name="connsiteY79" fmla="*/ 8479 h 10046"/>
              <a:gd name="connsiteX80" fmla="*/ 8946 w 10000"/>
              <a:gd name="connsiteY80" fmla="*/ 7839 h 10046"/>
              <a:gd name="connsiteX81" fmla="*/ 9425 w 10000"/>
              <a:gd name="connsiteY81" fmla="*/ 8188 h 10046"/>
              <a:gd name="connsiteX82" fmla="*/ 9617 w 10000"/>
              <a:gd name="connsiteY82" fmla="*/ 8362 h 10046"/>
              <a:gd name="connsiteX83" fmla="*/ 9744 w 10000"/>
              <a:gd name="connsiteY83" fmla="*/ 8014 h 10046"/>
              <a:gd name="connsiteX84" fmla="*/ 9649 w 10000"/>
              <a:gd name="connsiteY84" fmla="*/ 7316 h 10046"/>
              <a:gd name="connsiteX85" fmla="*/ 9712 w 10000"/>
              <a:gd name="connsiteY85" fmla="*/ 6793 h 10046"/>
              <a:gd name="connsiteX86" fmla="*/ 9968 w 10000"/>
              <a:gd name="connsiteY86" fmla="*/ 7200 h 10046"/>
              <a:gd name="connsiteX87" fmla="*/ 10000 w 10000"/>
              <a:gd name="connsiteY87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351 w 10000"/>
              <a:gd name="connsiteY62" fmla="*/ 253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115 w 10000"/>
              <a:gd name="connsiteY66" fmla="*/ 4176 h 10046"/>
              <a:gd name="connsiteX67" fmla="*/ 8031 w 10000"/>
              <a:gd name="connsiteY67" fmla="*/ 4469 h 10046"/>
              <a:gd name="connsiteX68" fmla="*/ 7990 w 10000"/>
              <a:gd name="connsiteY68" fmla="*/ 5263 h 10046"/>
              <a:gd name="connsiteX69" fmla="*/ 7888 w 10000"/>
              <a:gd name="connsiteY69" fmla="*/ 6111 h 10046"/>
              <a:gd name="connsiteX70" fmla="*/ 8019 w 10000"/>
              <a:gd name="connsiteY70" fmla="*/ 6909 h 10046"/>
              <a:gd name="connsiteX71" fmla="*/ 7891 w 10000"/>
              <a:gd name="connsiteY71" fmla="*/ 7258 h 10046"/>
              <a:gd name="connsiteX72" fmla="*/ 7636 w 10000"/>
              <a:gd name="connsiteY72" fmla="*/ 8072 h 10046"/>
              <a:gd name="connsiteX73" fmla="*/ 7476 w 10000"/>
              <a:gd name="connsiteY73" fmla="*/ 8595 h 10046"/>
              <a:gd name="connsiteX74" fmla="*/ 7764 w 10000"/>
              <a:gd name="connsiteY74" fmla="*/ 8711 h 10046"/>
              <a:gd name="connsiteX75" fmla="*/ 8179 w 10000"/>
              <a:gd name="connsiteY75" fmla="*/ 7607 h 10046"/>
              <a:gd name="connsiteX76" fmla="*/ 8403 w 10000"/>
              <a:gd name="connsiteY76" fmla="*/ 7490 h 10046"/>
              <a:gd name="connsiteX77" fmla="*/ 8307 w 10000"/>
              <a:gd name="connsiteY77" fmla="*/ 8421 h 10046"/>
              <a:gd name="connsiteX78" fmla="*/ 8466 w 10000"/>
              <a:gd name="connsiteY78" fmla="*/ 8769 h 10046"/>
              <a:gd name="connsiteX79" fmla="*/ 8530 w 10000"/>
              <a:gd name="connsiteY79" fmla="*/ 8595 h 10046"/>
              <a:gd name="connsiteX80" fmla="*/ 8626 w 10000"/>
              <a:gd name="connsiteY80" fmla="*/ 8479 h 10046"/>
              <a:gd name="connsiteX81" fmla="*/ 8946 w 10000"/>
              <a:gd name="connsiteY81" fmla="*/ 7839 h 10046"/>
              <a:gd name="connsiteX82" fmla="*/ 9425 w 10000"/>
              <a:gd name="connsiteY82" fmla="*/ 8188 h 10046"/>
              <a:gd name="connsiteX83" fmla="*/ 9617 w 10000"/>
              <a:gd name="connsiteY83" fmla="*/ 8362 h 10046"/>
              <a:gd name="connsiteX84" fmla="*/ 9744 w 10000"/>
              <a:gd name="connsiteY84" fmla="*/ 8014 h 10046"/>
              <a:gd name="connsiteX85" fmla="*/ 9649 w 10000"/>
              <a:gd name="connsiteY85" fmla="*/ 7316 h 10046"/>
              <a:gd name="connsiteX86" fmla="*/ 9712 w 10000"/>
              <a:gd name="connsiteY86" fmla="*/ 6793 h 10046"/>
              <a:gd name="connsiteX87" fmla="*/ 9968 w 10000"/>
              <a:gd name="connsiteY87" fmla="*/ 7200 h 10046"/>
              <a:gd name="connsiteX88" fmla="*/ 10000 w 10000"/>
              <a:gd name="connsiteY88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115 w 10000"/>
              <a:gd name="connsiteY66" fmla="*/ 4176 h 10046"/>
              <a:gd name="connsiteX67" fmla="*/ 8031 w 10000"/>
              <a:gd name="connsiteY67" fmla="*/ 4469 h 10046"/>
              <a:gd name="connsiteX68" fmla="*/ 7990 w 10000"/>
              <a:gd name="connsiteY68" fmla="*/ 5263 h 10046"/>
              <a:gd name="connsiteX69" fmla="*/ 7888 w 10000"/>
              <a:gd name="connsiteY69" fmla="*/ 6111 h 10046"/>
              <a:gd name="connsiteX70" fmla="*/ 8019 w 10000"/>
              <a:gd name="connsiteY70" fmla="*/ 6909 h 10046"/>
              <a:gd name="connsiteX71" fmla="*/ 7891 w 10000"/>
              <a:gd name="connsiteY71" fmla="*/ 7258 h 10046"/>
              <a:gd name="connsiteX72" fmla="*/ 7636 w 10000"/>
              <a:gd name="connsiteY72" fmla="*/ 8072 h 10046"/>
              <a:gd name="connsiteX73" fmla="*/ 7476 w 10000"/>
              <a:gd name="connsiteY73" fmla="*/ 8595 h 10046"/>
              <a:gd name="connsiteX74" fmla="*/ 7764 w 10000"/>
              <a:gd name="connsiteY74" fmla="*/ 8711 h 10046"/>
              <a:gd name="connsiteX75" fmla="*/ 8179 w 10000"/>
              <a:gd name="connsiteY75" fmla="*/ 7607 h 10046"/>
              <a:gd name="connsiteX76" fmla="*/ 8403 w 10000"/>
              <a:gd name="connsiteY76" fmla="*/ 7490 h 10046"/>
              <a:gd name="connsiteX77" fmla="*/ 8307 w 10000"/>
              <a:gd name="connsiteY77" fmla="*/ 8421 h 10046"/>
              <a:gd name="connsiteX78" fmla="*/ 8466 w 10000"/>
              <a:gd name="connsiteY78" fmla="*/ 8769 h 10046"/>
              <a:gd name="connsiteX79" fmla="*/ 8530 w 10000"/>
              <a:gd name="connsiteY79" fmla="*/ 8595 h 10046"/>
              <a:gd name="connsiteX80" fmla="*/ 8626 w 10000"/>
              <a:gd name="connsiteY80" fmla="*/ 8479 h 10046"/>
              <a:gd name="connsiteX81" fmla="*/ 8946 w 10000"/>
              <a:gd name="connsiteY81" fmla="*/ 7839 h 10046"/>
              <a:gd name="connsiteX82" fmla="*/ 9425 w 10000"/>
              <a:gd name="connsiteY82" fmla="*/ 8188 h 10046"/>
              <a:gd name="connsiteX83" fmla="*/ 9617 w 10000"/>
              <a:gd name="connsiteY83" fmla="*/ 8362 h 10046"/>
              <a:gd name="connsiteX84" fmla="*/ 9744 w 10000"/>
              <a:gd name="connsiteY84" fmla="*/ 8014 h 10046"/>
              <a:gd name="connsiteX85" fmla="*/ 9649 w 10000"/>
              <a:gd name="connsiteY85" fmla="*/ 7316 h 10046"/>
              <a:gd name="connsiteX86" fmla="*/ 9712 w 10000"/>
              <a:gd name="connsiteY86" fmla="*/ 6793 h 10046"/>
              <a:gd name="connsiteX87" fmla="*/ 9968 w 10000"/>
              <a:gd name="connsiteY87" fmla="*/ 7200 h 10046"/>
              <a:gd name="connsiteX88" fmla="*/ 10000 w 10000"/>
              <a:gd name="connsiteY88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888 w 10000"/>
              <a:gd name="connsiteY68" fmla="*/ 6111 h 10046"/>
              <a:gd name="connsiteX69" fmla="*/ 8019 w 10000"/>
              <a:gd name="connsiteY69" fmla="*/ 6909 h 10046"/>
              <a:gd name="connsiteX70" fmla="*/ 7891 w 10000"/>
              <a:gd name="connsiteY70" fmla="*/ 7258 h 10046"/>
              <a:gd name="connsiteX71" fmla="*/ 7636 w 10000"/>
              <a:gd name="connsiteY71" fmla="*/ 8072 h 10046"/>
              <a:gd name="connsiteX72" fmla="*/ 7476 w 10000"/>
              <a:gd name="connsiteY72" fmla="*/ 8595 h 10046"/>
              <a:gd name="connsiteX73" fmla="*/ 7764 w 10000"/>
              <a:gd name="connsiteY73" fmla="*/ 8711 h 10046"/>
              <a:gd name="connsiteX74" fmla="*/ 8179 w 10000"/>
              <a:gd name="connsiteY74" fmla="*/ 7607 h 10046"/>
              <a:gd name="connsiteX75" fmla="*/ 8403 w 10000"/>
              <a:gd name="connsiteY75" fmla="*/ 7490 h 10046"/>
              <a:gd name="connsiteX76" fmla="*/ 8307 w 10000"/>
              <a:gd name="connsiteY76" fmla="*/ 8421 h 10046"/>
              <a:gd name="connsiteX77" fmla="*/ 8466 w 10000"/>
              <a:gd name="connsiteY77" fmla="*/ 8769 h 10046"/>
              <a:gd name="connsiteX78" fmla="*/ 8530 w 10000"/>
              <a:gd name="connsiteY78" fmla="*/ 8595 h 10046"/>
              <a:gd name="connsiteX79" fmla="*/ 8626 w 10000"/>
              <a:gd name="connsiteY79" fmla="*/ 8479 h 10046"/>
              <a:gd name="connsiteX80" fmla="*/ 8946 w 10000"/>
              <a:gd name="connsiteY80" fmla="*/ 7839 h 10046"/>
              <a:gd name="connsiteX81" fmla="*/ 9425 w 10000"/>
              <a:gd name="connsiteY81" fmla="*/ 8188 h 10046"/>
              <a:gd name="connsiteX82" fmla="*/ 9617 w 10000"/>
              <a:gd name="connsiteY82" fmla="*/ 8362 h 10046"/>
              <a:gd name="connsiteX83" fmla="*/ 9744 w 10000"/>
              <a:gd name="connsiteY83" fmla="*/ 8014 h 10046"/>
              <a:gd name="connsiteX84" fmla="*/ 9649 w 10000"/>
              <a:gd name="connsiteY84" fmla="*/ 7316 h 10046"/>
              <a:gd name="connsiteX85" fmla="*/ 9712 w 10000"/>
              <a:gd name="connsiteY85" fmla="*/ 6793 h 10046"/>
              <a:gd name="connsiteX86" fmla="*/ 9968 w 10000"/>
              <a:gd name="connsiteY86" fmla="*/ 7200 h 10046"/>
              <a:gd name="connsiteX87" fmla="*/ 10000 w 10000"/>
              <a:gd name="connsiteY87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8019 w 10000"/>
              <a:gd name="connsiteY69" fmla="*/ 6909 h 10046"/>
              <a:gd name="connsiteX70" fmla="*/ 7891 w 10000"/>
              <a:gd name="connsiteY70" fmla="*/ 7258 h 10046"/>
              <a:gd name="connsiteX71" fmla="*/ 7636 w 10000"/>
              <a:gd name="connsiteY71" fmla="*/ 8072 h 10046"/>
              <a:gd name="connsiteX72" fmla="*/ 7476 w 10000"/>
              <a:gd name="connsiteY72" fmla="*/ 8595 h 10046"/>
              <a:gd name="connsiteX73" fmla="*/ 7764 w 10000"/>
              <a:gd name="connsiteY73" fmla="*/ 8711 h 10046"/>
              <a:gd name="connsiteX74" fmla="*/ 8179 w 10000"/>
              <a:gd name="connsiteY74" fmla="*/ 7607 h 10046"/>
              <a:gd name="connsiteX75" fmla="*/ 8403 w 10000"/>
              <a:gd name="connsiteY75" fmla="*/ 7490 h 10046"/>
              <a:gd name="connsiteX76" fmla="*/ 8307 w 10000"/>
              <a:gd name="connsiteY76" fmla="*/ 8421 h 10046"/>
              <a:gd name="connsiteX77" fmla="*/ 8466 w 10000"/>
              <a:gd name="connsiteY77" fmla="*/ 8769 h 10046"/>
              <a:gd name="connsiteX78" fmla="*/ 8530 w 10000"/>
              <a:gd name="connsiteY78" fmla="*/ 8595 h 10046"/>
              <a:gd name="connsiteX79" fmla="*/ 8626 w 10000"/>
              <a:gd name="connsiteY79" fmla="*/ 8479 h 10046"/>
              <a:gd name="connsiteX80" fmla="*/ 8946 w 10000"/>
              <a:gd name="connsiteY80" fmla="*/ 7839 h 10046"/>
              <a:gd name="connsiteX81" fmla="*/ 9425 w 10000"/>
              <a:gd name="connsiteY81" fmla="*/ 8188 h 10046"/>
              <a:gd name="connsiteX82" fmla="*/ 9617 w 10000"/>
              <a:gd name="connsiteY82" fmla="*/ 8362 h 10046"/>
              <a:gd name="connsiteX83" fmla="*/ 9744 w 10000"/>
              <a:gd name="connsiteY83" fmla="*/ 8014 h 10046"/>
              <a:gd name="connsiteX84" fmla="*/ 9649 w 10000"/>
              <a:gd name="connsiteY84" fmla="*/ 7316 h 10046"/>
              <a:gd name="connsiteX85" fmla="*/ 9712 w 10000"/>
              <a:gd name="connsiteY85" fmla="*/ 6793 h 10046"/>
              <a:gd name="connsiteX86" fmla="*/ 9968 w 10000"/>
              <a:gd name="connsiteY86" fmla="*/ 7200 h 10046"/>
              <a:gd name="connsiteX87" fmla="*/ 10000 w 10000"/>
              <a:gd name="connsiteY87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476 w 10000"/>
              <a:gd name="connsiteY71" fmla="*/ 8595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607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403 w 10000"/>
              <a:gd name="connsiteY74" fmla="*/ 74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350 w 10000"/>
              <a:gd name="connsiteY74" fmla="*/ 7590 h 10046"/>
              <a:gd name="connsiteX75" fmla="*/ 8307 w 10000"/>
              <a:gd name="connsiteY75" fmla="*/ 8421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307 w 10000"/>
              <a:gd name="connsiteY74" fmla="*/ 8421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190 w 10000"/>
              <a:gd name="connsiteY74" fmla="*/ 8720 h 10046"/>
              <a:gd name="connsiteX75" fmla="*/ 8466 w 10000"/>
              <a:gd name="connsiteY75" fmla="*/ 8769 h 10046"/>
              <a:gd name="connsiteX76" fmla="*/ 8530 w 10000"/>
              <a:gd name="connsiteY76" fmla="*/ 8595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66 w 10000"/>
              <a:gd name="connsiteY76" fmla="*/ 8769 h 10046"/>
              <a:gd name="connsiteX77" fmla="*/ 8530 w 10000"/>
              <a:gd name="connsiteY77" fmla="*/ 8595 h 10046"/>
              <a:gd name="connsiteX78" fmla="*/ 8626 w 10000"/>
              <a:gd name="connsiteY78" fmla="*/ 8479 h 10046"/>
              <a:gd name="connsiteX79" fmla="*/ 8946 w 10000"/>
              <a:gd name="connsiteY79" fmla="*/ 7839 h 10046"/>
              <a:gd name="connsiteX80" fmla="*/ 9425 w 10000"/>
              <a:gd name="connsiteY80" fmla="*/ 8188 h 10046"/>
              <a:gd name="connsiteX81" fmla="*/ 9617 w 10000"/>
              <a:gd name="connsiteY81" fmla="*/ 8362 h 10046"/>
              <a:gd name="connsiteX82" fmla="*/ 9744 w 10000"/>
              <a:gd name="connsiteY82" fmla="*/ 8014 h 10046"/>
              <a:gd name="connsiteX83" fmla="*/ 9649 w 10000"/>
              <a:gd name="connsiteY83" fmla="*/ 7316 h 10046"/>
              <a:gd name="connsiteX84" fmla="*/ 9712 w 10000"/>
              <a:gd name="connsiteY84" fmla="*/ 6793 h 10046"/>
              <a:gd name="connsiteX85" fmla="*/ 9968 w 10000"/>
              <a:gd name="connsiteY85" fmla="*/ 7200 h 10046"/>
              <a:gd name="connsiteX86" fmla="*/ 10000 w 10000"/>
              <a:gd name="connsiteY86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66 w 10000"/>
              <a:gd name="connsiteY76" fmla="*/ 8769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626 w 10000"/>
              <a:gd name="connsiteY77" fmla="*/ 8479 h 10046"/>
              <a:gd name="connsiteX78" fmla="*/ 8946 w 10000"/>
              <a:gd name="connsiteY78" fmla="*/ 7839 h 10046"/>
              <a:gd name="connsiteX79" fmla="*/ 9425 w 10000"/>
              <a:gd name="connsiteY79" fmla="*/ 8188 h 10046"/>
              <a:gd name="connsiteX80" fmla="*/ 9617 w 10000"/>
              <a:gd name="connsiteY80" fmla="*/ 8362 h 10046"/>
              <a:gd name="connsiteX81" fmla="*/ 9744 w 10000"/>
              <a:gd name="connsiteY81" fmla="*/ 8014 h 10046"/>
              <a:gd name="connsiteX82" fmla="*/ 9649 w 10000"/>
              <a:gd name="connsiteY82" fmla="*/ 7316 h 10046"/>
              <a:gd name="connsiteX83" fmla="*/ 9712 w 10000"/>
              <a:gd name="connsiteY83" fmla="*/ 6793 h 10046"/>
              <a:gd name="connsiteX84" fmla="*/ 9968 w 10000"/>
              <a:gd name="connsiteY84" fmla="*/ 7200 h 10046"/>
              <a:gd name="connsiteX85" fmla="*/ 10000 w 10000"/>
              <a:gd name="connsiteY85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946 w 10000"/>
              <a:gd name="connsiteY77" fmla="*/ 7839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425 w 10000"/>
              <a:gd name="connsiteY78" fmla="*/ 8188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318 w 10000"/>
              <a:gd name="connsiteY78" fmla="*/ 8427 h 10046"/>
              <a:gd name="connsiteX79" fmla="*/ 9617 w 10000"/>
              <a:gd name="connsiteY79" fmla="*/ 8362 h 10046"/>
              <a:gd name="connsiteX80" fmla="*/ 9744 w 10000"/>
              <a:gd name="connsiteY80" fmla="*/ 8014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318 w 10000"/>
              <a:gd name="connsiteY78" fmla="*/ 8427 h 10046"/>
              <a:gd name="connsiteX79" fmla="*/ 9617 w 10000"/>
              <a:gd name="connsiteY79" fmla="*/ 8362 h 10046"/>
              <a:gd name="connsiteX80" fmla="*/ 9488 w 10000"/>
              <a:gd name="connsiteY80" fmla="*/ 7437 h 10046"/>
              <a:gd name="connsiteX81" fmla="*/ 9649 w 10000"/>
              <a:gd name="connsiteY81" fmla="*/ 7316 h 10046"/>
              <a:gd name="connsiteX82" fmla="*/ 9712 w 10000"/>
              <a:gd name="connsiteY82" fmla="*/ 6793 h 10046"/>
              <a:gd name="connsiteX83" fmla="*/ 9968 w 10000"/>
              <a:gd name="connsiteY83" fmla="*/ 7200 h 10046"/>
              <a:gd name="connsiteX84" fmla="*/ 10000 w 10000"/>
              <a:gd name="connsiteY84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318 w 10000"/>
              <a:gd name="connsiteY78" fmla="*/ 8427 h 10046"/>
              <a:gd name="connsiteX79" fmla="*/ 9617 w 10000"/>
              <a:gd name="connsiteY79" fmla="*/ 8362 h 10046"/>
              <a:gd name="connsiteX80" fmla="*/ 9488 w 10000"/>
              <a:gd name="connsiteY80" fmla="*/ 7437 h 10046"/>
              <a:gd name="connsiteX81" fmla="*/ 9712 w 10000"/>
              <a:gd name="connsiteY81" fmla="*/ 6793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318 w 10000"/>
              <a:gd name="connsiteY78" fmla="*/ 8427 h 10046"/>
              <a:gd name="connsiteX79" fmla="*/ 9617 w 10000"/>
              <a:gd name="connsiteY79" fmla="*/ 8362 h 10046"/>
              <a:gd name="connsiteX80" fmla="*/ 9488 w 10000"/>
              <a:gd name="connsiteY80" fmla="*/ 7437 h 10046"/>
              <a:gd name="connsiteX81" fmla="*/ 9755 w 10000"/>
              <a:gd name="connsiteY81" fmla="*/ 7311 h 10046"/>
              <a:gd name="connsiteX82" fmla="*/ 9968 w 10000"/>
              <a:gd name="connsiteY82" fmla="*/ 7200 h 10046"/>
              <a:gd name="connsiteX83" fmla="*/ 10000 w 10000"/>
              <a:gd name="connsiteY83" fmla="*/ 7374 h 10046"/>
              <a:gd name="connsiteX0" fmla="*/ 543 w 10000"/>
              <a:gd name="connsiteY0" fmla="*/ 6211 h 10046"/>
              <a:gd name="connsiteX1" fmla="*/ 319 w 10000"/>
              <a:gd name="connsiteY1" fmla="*/ 6037 h 10046"/>
              <a:gd name="connsiteX2" fmla="*/ 288 w 10000"/>
              <a:gd name="connsiteY2" fmla="*/ 5862 h 10046"/>
              <a:gd name="connsiteX3" fmla="*/ 128 w 10000"/>
              <a:gd name="connsiteY3" fmla="*/ 5572 h 10046"/>
              <a:gd name="connsiteX4" fmla="*/ 0 w 10000"/>
              <a:gd name="connsiteY4" fmla="*/ 6269 h 10046"/>
              <a:gd name="connsiteX5" fmla="*/ 196 w 10000"/>
              <a:gd name="connsiteY5" fmla="*/ 6742 h 10046"/>
              <a:gd name="connsiteX6" fmla="*/ 296 w 10000"/>
              <a:gd name="connsiteY6" fmla="*/ 7755 h 10046"/>
              <a:gd name="connsiteX7" fmla="*/ 268 w 10000"/>
              <a:gd name="connsiteY7" fmla="*/ 9367 h 10046"/>
              <a:gd name="connsiteX8" fmla="*/ 465 w 10000"/>
              <a:gd name="connsiteY8" fmla="*/ 9253 h 10046"/>
              <a:gd name="connsiteX9" fmla="*/ 657 w 10000"/>
              <a:gd name="connsiteY9" fmla="*/ 8728 h 10046"/>
              <a:gd name="connsiteX10" fmla="*/ 1058 w 10000"/>
              <a:gd name="connsiteY10" fmla="*/ 8769 h 10046"/>
              <a:gd name="connsiteX11" fmla="*/ 1292 w 10000"/>
              <a:gd name="connsiteY11" fmla="*/ 9740 h 10046"/>
              <a:gd name="connsiteX12" fmla="*/ 1597 w 10000"/>
              <a:gd name="connsiteY12" fmla="*/ 10046 h 10046"/>
              <a:gd name="connsiteX13" fmla="*/ 1966 w 10000"/>
              <a:gd name="connsiteY13" fmla="*/ 9887 h 10046"/>
              <a:gd name="connsiteX14" fmla="*/ 2259 w 10000"/>
              <a:gd name="connsiteY14" fmla="*/ 9158 h 10046"/>
              <a:gd name="connsiteX15" fmla="*/ 2620 w 10000"/>
              <a:gd name="connsiteY15" fmla="*/ 8421 h 10046"/>
              <a:gd name="connsiteX16" fmla="*/ 2411 w 10000"/>
              <a:gd name="connsiteY16" fmla="*/ 7894 h 10046"/>
              <a:gd name="connsiteX17" fmla="*/ 2780 w 10000"/>
              <a:gd name="connsiteY17" fmla="*/ 7083 h 10046"/>
              <a:gd name="connsiteX18" fmla="*/ 3064 w 10000"/>
              <a:gd name="connsiteY18" fmla="*/ 7312 h 10046"/>
              <a:gd name="connsiteX19" fmla="*/ 3450 w 10000"/>
              <a:gd name="connsiteY19" fmla="*/ 6734 h 10046"/>
              <a:gd name="connsiteX20" fmla="*/ 3118 w 10000"/>
              <a:gd name="connsiteY20" fmla="*/ 6501 h 10046"/>
              <a:gd name="connsiteX21" fmla="*/ 2875 w 10000"/>
              <a:gd name="connsiteY21" fmla="*/ 5630 h 10046"/>
              <a:gd name="connsiteX22" fmla="*/ 3098 w 10000"/>
              <a:gd name="connsiteY22" fmla="*/ 5225 h 10046"/>
              <a:gd name="connsiteX23" fmla="*/ 3195 w 10000"/>
              <a:gd name="connsiteY23" fmla="*/ 4641 h 10046"/>
              <a:gd name="connsiteX24" fmla="*/ 3187 w 10000"/>
              <a:gd name="connsiteY24" fmla="*/ 3606 h 10046"/>
              <a:gd name="connsiteX25" fmla="*/ 3227 w 10000"/>
              <a:gd name="connsiteY25" fmla="*/ 2200 h 10046"/>
              <a:gd name="connsiteX26" fmla="*/ 2875 w 10000"/>
              <a:gd name="connsiteY26" fmla="*/ 1618 h 10046"/>
              <a:gd name="connsiteX27" fmla="*/ 3388 w 10000"/>
              <a:gd name="connsiteY27" fmla="*/ 955 h 10046"/>
              <a:gd name="connsiteX28" fmla="*/ 3541 w 10000"/>
              <a:gd name="connsiteY28" fmla="*/ 566 h 10046"/>
              <a:gd name="connsiteX29" fmla="*/ 3646 w 10000"/>
              <a:gd name="connsiteY29" fmla="*/ 143 h 10046"/>
              <a:gd name="connsiteX30" fmla="*/ 3962 w 10000"/>
              <a:gd name="connsiteY30" fmla="*/ 107 h 10046"/>
              <a:gd name="connsiteX31" fmla="*/ 4039 w 10000"/>
              <a:gd name="connsiteY31" fmla="*/ 1324 h 10046"/>
              <a:gd name="connsiteX32" fmla="*/ 4249 w 10000"/>
              <a:gd name="connsiteY32" fmla="*/ 1676 h 10046"/>
              <a:gd name="connsiteX33" fmla="*/ 4286 w 10000"/>
              <a:gd name="connsiteY33" fmla="*/ 2705 h 10046"/>
              <a:gd name="connsiteX34" fmla="*/ 4633 w 10000"/>
              <a:gd name="connsiteY34" fmla="*/ 3246 h 10046"/>
              <a:gd name="connsiteX35" fmla="*/ 4857 w 10000"/>
              <a:gd name="connsiteY35" fmla="*/ 2968 h 10046"/>
              <a:gd name="connsiteX36" fmla="*/ 4978 w 10000"/>
              <a:gd name="connsiteY36" fmla="*/ 2106 h 10046"/>
              <a:gd name="connsiteX37" fmla="*/ 5440 w 10000"/>
              <a:gd name="connsiteY37" fmla="*/ 1616 h 10046"/>
              <a:gd name="connsiteX38" fmla="*/ 4949 w 10000"/>
              <a:gd name="connsiteY38" fmla="*/ 1075 h 10046"/>
              <a:gd name="connsiteX39" fmla="*/ 4842 w 10000"/>
              <a:gd name="connsiteY39" fmla="*/ 488 h 10046"/>
              <a:gd name="connsiteX40" fmla="*/ 4993 w 10000"/>
              <a:gd name="connsiteY40" fmla="*/ 395 h 10046"/>
              <a:gd name="connsiteX41" fmla="*/ 5313 w 10000"/>
              <a:gd name="connsiteY41" fmla="*/ 626 h 10046"/>
              <a:gd name="connsiteX42" fmla="*/ 5626 w 10000"/>
              <a:gd name="connsiteY42" fmla="*/ 493 h 10046"/>
              <a:gd name="connsiteX43" fmla="*/ 6105 w 10000"/>
              <a:gd name="connsiteY43" fmla="*/ 1049 h 10046"/>
              <a:gd name="connsiteX44" fmla="*/ 5991 w 10000"/>
              <a:gd name="connsiteY44" fmla="*/ 1589 h 10046"/>
              <a:gd name="connsiteX45" fmla="*/ 6129 w 10000"/>
              <a:gd name="connsiteY45" fmla="*/ 2015 h 10046"/>
              <a:gd name="connsiteX46" fmla="*/ 5854 w 10000"/>
              <a:gd name="connsiteY46" fmla="*/ 2899 h 10046"/>
              <a:gd name="connsiteX47" fmla="*/ 6022 w 10000"/>
              <a:gd name="connsiteY47" fmla="*/ 3050 h 10046"/>
              <a:gd name="connsiteX48" fmla="*/ 6230 w 10000"/>
              <a:gd name="connsiteY48" fmla="*/ 2819 h 10046"/>
              <a:gd name="connsiteX49" fmla="*/ 6411 w 10000"/>
              <a:gd name="connsiteY49" fmla="*/ 2334 h 10046"/>
              <a:gd name="connsiteX50" fmla="*/ 6705 w 10000"/>
              <a:gd name="connsiteY50" fmla="*/ 2159 h 10046"/>
              <a:gd name="connsiteX51" fmla="*/ 7093 w 10000"/>
              <a:gd name="connsiteY51" fmla="*/ 1211 h 10046"/>
              <a:gd name="connsiteX52" fmla="*/ 7179 w 10000"/>
              <a:gd name="connsiteY52" fmla="*/ 763 h 10046"/>
              <a:gd name="connsiteX53" fmla="*/ 7499 w 10000"/>
              <a:gd name="connsiteY53" fmla="*/ 1205 h 10046"/>
              <a:gd name="connsiteX54" fmla="*/ 7757 w 10000"/>
              <a:gd name="connsiteY54" fmla="*/ 1781 h 10046"/>
              <a:gd name="connsiteX55" fmla="*/ 7780 w 10000"/>
              <a:gd name="connsiteY55" fmla="*/ 2758 h 10046"/>
              <a:gd name="connsiteX56" fmla="*/ 8096 w 10000"/>
              <a:gd name="connsiteY56" fmla="*/ 2223 h 10046"/>
              <a:gd name="connsiteX57" fmla="*/ 8230 w 10000"/>
              <a:gd name="connsiteY57" fmla="*/ 1874 h 10046"/>
              <a:gd name="connsiteX58" fmla="*/ 8129 w 10000"/>
              <a:gd name="connsiteY58" fmla="*/ 1185 h 10046"/>
              <a:gd name="connsiteX59" fmla="*/ 8396 w 10000"/>
              <a:gd name="connsiteY59" fmla="*/ 1324 h 10046"/>
              <a:gd name="connsiteX60" fmla="*/ 8547 w 10000"/>
              <a:gd name="connsiteY60" fmla="*/ 1673 h 10046"/>
              <a:gd name="connsiteX61" fmla="*/ 8529 w 10000"/>
              <a:gd name="connsiteY61" fmla="*/ 2232 h 10046"/>
              <a:gd name="connsiteX62" fmla="*/ 8276 w 10000"/>
              <a:gd name="connsiteY62" fmla="*/ 2491 h 10046"/>
              <a:gd name="connsiteX63" fmla="*/ 8185 w 10000"/>
              <a:gd name="connsiteY63" fmla="*/ 3055 h 10046"/>
              <a:gd name="connsiteX64" fmla="*/ 7819 w 10000"/>
              <a:gd name="connsiteY64" fmla="*/ 3346 h 10046"/>
              <a:gd name="connsiteX65" fmla="*/ 7862 w 10000"/>
              <a:gd name="connsiteY65" fmla="*/ 4327 h 10046"/>
              <a:gd name="connsiteX66" fmla="*/ 8031 w 10000"/>
              <a:gd name="connsiteY66" fmla="*/ 4469 h 10046"/>
              <a:gd name="connsiteX67" fmla="*/ 7990 w 10000"/>
              <a:gd name="connsiteY67" fmla="*/ 5263 h 10046"/>
              <a:gd name="connsiteX68" fmla="*/ 7941 w 10000"/>
              <a:gd name="connsiteY68" fmla="*/ 5872 h 10046"/>
              <a:gd name="connsiteX69" fmla="*/ 7891 w 10000"/>
              <a:gd name="connsiteY69" fmla="*/ 7258 h 10046"/>
              <a:gd name="connsiteX70" fmla="*/ 7636 w 10000"/>
              <a:gd name="connsiteY70" fmla="*/ 8072 h 10046"/>
              <a:gd name="connsiteX71" fmla="*/ 7380 w 10000"/>
              <a:gd name="connsiteY71" fmla="*/ 8774 h 10046"/>
              <a:gd name="connsiteX72" fmla="*/ 7764 w 10000"/>
              <a:gd name="connsiteY72" fmla="*/ 8711 h 10046"/>
              <a:gd name="connsiteX73" fmla="*/ 8179 w 10000"/>
              <a:gd name="connsiteY73" fmla="*/ 7408 h 10046"/>
              <a:gd name="connsiteX74" fmla="*/ 8273 w 10000"/>
              <a:gd name="connsiteY74" fmla="*/ 7886 h 10046"/>
              <a:gd name="connsiteX75" fmla="*/ 8190 w 10000"/>
              <a:gd name="connsiteY75" fmla="*/ 8720 h 10046"/>
              <a:gd name="connsiteX76" fmla="*/ 8455 w 10000"/>
              <a:gd name="connsiteY76" fmla="*/ 8411 h 10046"/>
              <a:gd name="connsiteX77" fmla="*/ 8882 w 10000"/>
              <a:gd name="connsiteY77" fmla="*/ 8177 h 10046"/>
              <a:gd name="connsiteX78" fmla="*/ 9318 w 10000"/>
              <a:gd name="connsiteY78" fmla="*/ 8427 h 10046"/>
              <a:gd name="connsiteX79" fmla="*/ 9617 w 10000"/>
              <a:gd name="connsiteY79" fmla="*/ 8362 h 10046"/>
              <a:gd name="connsiteX80" fmla="*/ 9488 w 10000"/>
              <a:gd name="connsiteY80" fmla="*/ 7437 h 10046"/>
              <a:gd name="connsiteX81" fmla="*/ 9755 w 10000"/>
              <a:gd name="connsiteY81" fmla="*/ 7311 h 10046"/>
              <a:gd name="connsiteX82" fmla="*/ 10000 w 10000"/>
              <a:gd name="connsiteY82" fmla="*/ 7374 h 10046"/>
              <a:gd name="connsiteX0" fmla="*/ 543 w 10043"/>
              <a:gd name="connsiteY0" fmla="*/ 6211 h 10046"/>
              <a:gd name="connsiteX1" fmla="*/ 319 w 10043"/>
              <a:gd name="connsiteY1" fmla="*/ 6037 h 10046"/>
              <a:gd name="connsiteX2" fmla="*/ 288 w 10043"/>
              <a:gd name="connsiteY2" fmla="*/ 5862 h 10046"/>
              <a:gd name="connsiteX3" fmla="*/ 128 w 10043"/>
              <a:gd name="connsiteY3" fmla="*/ 5572 h 10046"/>
              <a:gd name="connsiteX4" fmla="*/ 0 w 10043"/>
              <a:gd name="connsiteY4" fmla="*/ 6269 h 10046"/>
              <a:gd name="connsiteX5" fmla="*/ 196 w 10043"/>
              <a:gd name="connsiteY5" fmla="*/ 6742 h 10046"/>
              <a:gd name="connsiteX6" fmla="*/ 296 w 10043"/>
              <a:gd name="connsiteY6" fmla="*/ 7755 h 10046"/>
              <a:gd name="connsiteX7" fmla="*/ 268 w 10043"/>
              <a:gd name="connsiteY7" fmla="*/ 9367 h 10046"/>
              <a:gd name="connsiteX8" fmla="*/ 465 w 10043"/>
              <a:gd name="connsiteY8" fmla="*/ 9253 h 10046"/>
              <a:gd name="connsiteX9" fmla="*/ 657 w 10043"/>
              <a:gd name="connsiteY9" fmla="*/ 8728 h 10046"/>
              <a:gd name="connsiteX10" fmla="*/ 1058 w 10043"/>
              <a:gd name="connsiteY10" fmla="*/ 8769 h 10046"/>
              <a:gd name="connsiteX11" fmla="*/ 1292 w 10043"/>
              <a:gd name="connsiteY11" fmla="*/ 9740 h 10046"/>
              <a:gd name="connsiteX12" fmla="*/ 1597 w 10043"/>
              <a:gd name="connsiteY12" fmla="*/ 10046 h 10046"/>
              <a:gd name="connsiteX13" fmla="*/ 1966 w 10043"/>
              <a:gd name="connsiteY13" fmla="*/ 9887 h 10046"/>
              <a:gd name="connsiteX14" fmla="*/ 2259 w 10043"/>
              <a:gd name="connsiteY14" fmla="*/ 9158 h 10046"/>
              <a:gd name="connsiteX15" fmla="*/ 2620 w 10043"/>
              <a:gd name="connsiteY15" fmla="*/ 8421 h 10046"/>
              <a:gd name="connsiteX16" fmla="*/ 2411 w 10043"/>
              <a:gd name="connsiteY16" fmla="*/ 7894 h 10046"/>
              <a:gd name="connsiteX17" fmla="*/ 2780 w 10043"/>
              <a:gd name="connsiteY17" fmla="*/ 7083 h 10046"/>
              <a:gd name="connsiteX18" fmla="*/ 3064 w 10043"/>
              <a:gd name="connsiteY18" fmla="*/ 7312 h 10046"/>
              <a:gd name="connsiteX19" fmla="*/ 3450 w 10043"/>
              <a:gd name="connsiteY19" fmla="*/ 6734 h 10046"/>
              <a:gd name="connsiteX20" fmla="*/ 3118 w 10043"/>
              <a:gd name="connsiteY20" fmla="*/ 6501 h 10046"/>
              <a:gd name="connsiteX21" fmla="*/ 2875 w 10043"/>
              <a:gd name="connsiteY21" fmla="*/ 5630 h 10046"/>
              <a:gd name="connsiteX22" fmla="*/ 3098 w 10043"/>
              <a:gd name="connsiteY22" fmla="*/ 5225 h 10046"/>
              <a:gd name="connsiteX23" fmla="*/ 3195 w 10043"/>
              <a:gd name="connsiteY23" fmla="*/ 4641 h 10046"/>
              <a:gd name="connsiteX24" fmla="*/ 3187 w 10043"/>
              <a:gd name="connsiteY24" fmla="*/ 3606 h 10046"/>
              <a:gd name="connsiteX25" fmla="*/ 3227 w 10043"/>
              <a:gd name="connsiteY25" fmla="*/ 2200 h 10046"/>
              <a:gd name="connsiteX26" fmla="*/ 2875 w 10043"/>
              <a:gd name="connsiteY26" fmla="*/ 1618 h 10046"/>
              <a:gd name="connsiteX27" fmla="*/ 3388 w 10043"/>
              <a:gd name="connsiteY27" fmla="*/ 955 h 10046"/>
              <a:gd name="connsiteX28" fmla="*/ 3541 w 10043"/>
              <a:gd name="connsiteY28" fmla="*/ 566 h 10046"/>
              <a:gd name="connsiteX29" fmla="*/ 3646 w 10043"/>
              <a:gd name="connsiteY29" fmla="*/ 143 h 10046"/>
              <a:gd name="connsiteX30" fmla="*/ 3962 w 10043"/>
              <a:gd name="connsiteY30" fmla="*/ 107 h 10046"/>
              <a:gd name="connsiteX31" fmla="*/ 4039 w 10043"/>
              <a:gd name="connsiteY31" fmla="*/ 1324 h 10046"/>
              <a:gd name="connsiteX32" fmla="*/ 4249 w 10043"/>
              <a:gd name="connsiteY32" fmla="*/ 1676 h 10046"/>
              <a:gd name="connsiteX33" fmla="*/ 4286 w 10043"/>
              <a:gd name="connsiteY33" fmla="*/ 2705 h 10046"/>
              <a:gd name="connsiteX34" fmla="*/ 4633 w 10043"/>
              <a:gd name="connsiteY34" fmla="*/ 3246 h 10046"/>
              <a:gd name="connsiteX35" fmla="*/ 4857 w 10043"/>
              <a:gd name="connsiteY35" fmla="*/ 2968 h 10046"/>
              <a:gd name="connsiteX36" fmla="*/ 4978 w 10043"/>
              <a:gd name="connsiteY36" fmla="*/ 2106 h 10046"/>
              <a:gd name="connsiteX37" fmla="*/ 5440 w 10043"/>
              <a:gd name="connsiteY37" fmla="*/ 1616 h 10046"/>
              <a:gd name="connsiteX38" fmla="*/ 4949 w 10043"/>
              <a:gd name="connsiteY38" fmla="*/ 1075 h 10046"/>
              <a:gd name="connsiteX39" fmla="*/ 4842 w 10043"/>
              <a:gd name="connsiteY39" fmla="*/ 488 h 10046"/>
              <a:gd name="connsiteX40" fmla="*/ 4993 w 10043"/>
              <a:gd name="connsiteY40" fmla="*/ 395 h 10046"/>
              <a:gd name="connsiteX41" fmla="*/ 5313 w 10043"/>
              <a:gd name="connsiteY41" fmla="*/ 626 h 10046"/>
              <a:gd name="connsiteX42" fmla="*/ 5626 w 10043"/>
              <a:gd name="connsiteY42" fmla="*/ 493 h 10046"/>
              <a:gd name="connsiteX43" fmla="*/ 6105 w 10043"/>
              <a:gd name="connsiteY43" fmla="*/ 1049 h 10046"/>
              <a:gd name="connsiteX44" fmla="*/ 5991 w 10043"/>
              <a:gd name="connsiteY44" fmla="*/ 1589 h 10046"/>
              <a:gd name="connsiteX45" fmla="*/ 6129 w 10043"/>
              <a:gd name="connsiteY45" fmla="*/ 2015 h 10046"/>
              <a:gd name="connsiteX46" fmla="*/ 5854 w 10043"/>
              <a:gd name="connsiteY46" fmla="*/ 2899 h 10046"/>
              <a:gd name="connsiteX47" fmla="*/ 6022 w 10043"/>
              <a:gd name="connsiteY47" fmla="*/ 3050 h 10046"/>
              <a:gd name="connsiteX48" fmla="*/ 6230 w 10043"/>
              <a:gd name="connsiteY48" fmla="*/ 2819 h 10046"/>
              <a:gd name="connsiteX49" fmla="*/ 6411 w 10043"/>
              <a:gd name="connsiteY49" fmla="*/ 2334 h 10046"/>
              <a:gd name="connsiteX50" fmla="*/ 6705 w 10043"/>
              <a:gd name="connsiteY50" fmla="*/ 2159 h 10046"/>
              <a:gd name="connsiteX51" fmla="*/ 7093 w 10043"/>
              <a:gd name="connsiteY51" fmla="*/ 1211 h 10046"/>
              <a:gd name="connsiteX52" fmla="*/ 7179 w 10043"/>
              <a:gd name="connsiteY52" fmla="*/ 763 h 10046"/>
              <a:gd name="connsiteX53" fmla="*/ 7499 w 10043"/>
              <a:gd name="connsiteY53" fmla="*/ 1205 h 10046"/>
              <a:gd name="connsiteX54" fmla="*/ 7757 w 10043"/>
              <a:gd name="connsiteY54" fmla="*/ 1781 h 10046"/>
              <a:gd name="connsiteX55" fmla="*/ 7780 w 10043"/>
              <a:gd name="connsiteY55" fmla="*/ 2758 h 10046"/>
              <a:gd name="connsiteX56" fmla="*/ 8096 w 10043"/>
              <a:gd name="connsiteY56" fmla="*/ 2223 h 10046"/>
              <a:gd name="connsiteX57" fmla="*/ 8230 w 10043"/>
              <a:gd name="connsiteY57" fmla="*/ 1874 h 10046"/>
              <a:gd name="connsiteX58" fmla="*/ 8129 w 10043"/>
              <a:gd name="connsiteY58" fmla="*/ 1185 h 10046"/>
              <a:gd name="connsiteX59" fmla="*/ 8396 w 10043"/>
              <a:gd name="connsiteY59" fmla="*/ 1324 h 10046"/>
              <a:gd name="connsiteX60" fmla="*/ 8547 w 10043"/>
              <a:gd name="connsiteY60" fmla="*/ 1673 h 10046"/>
              <a:gd name="connsiteX61" fmla="*/ 8529 w 10043"/>
              <a:gd name="connsiteY61" fmla="*/ 2232 h 10046"/>
              <a:gd name="connsiteX62" fmla="*/ 8276 w 10043"/>
              <a:gd name="connsiteY62" fmla="*/ 2491 h 10046"/>
              <a:gd name="connsiteX63" fmla="*/ 8185 w 10043"/>
              <a:gd name="connsiteY63" fmla="*/ 3055 h 10046"/>
              <a:gd name="connsiteX64" fmla="*/ 7819 w 10043"/>
              <a:gd name="connsiteY64" fmla="*/ 3346 h 10046"/>
              <a:gd name="connsiteX65" fmla="*/ 7862 w 10043"/>
              <a:gd name="connsiteY65" fmla="*/ 4327 h 10046"/>
              <a:gd name="connsiteX66" fmla="*/ 8031 w 10043"/>
              <a:gd name="connsiteY66" fmla="*/ 4469 h 10046"/>
              <a:gd name="connsiteX67" fmla="*/ 7990 w 10043"/>
              <a:gd name="connsiteY67" fmla="*/ 5263 h 10046"/>
              <a:gd name="connsiteX68" fmla="*/ 7941 w 10043"/>
              <a:gd name="connsiteY68" fmla="*/ 5872 h 10046"/>
              <a:gd name="connsiteX69" fmla="*/ 7891 w 10043"/>
              <a:gd name="connsiteY69" fmla="*/ 7258 h 10046"/>
              <a:gd name="connsiteX70" fmla="*/ 7636 w 10043"/>
              <a:gd name="connsiteY70" fmla="*/ 8072 h 10046"/>
              <a:gd name="connsiteX71" fmla="*/ 7380 w 10043"/>
              <a:gd name="connsiteY71" fmla="*/ 8774 h 10046"/>
              <a:gd name="connsiteX72" fmla="*/ 7764 w 10043"/>
              <a:gd name="connsiteY72" fmla="*/ 8711 h 10046"/>
              <a:gd name="connsiteX73" fmla="*/ 8179 w 10043"/>
              <a:gd name="connsiteY73" fmla="*/ 7408 h 10046"/>
              <a:gd name="connsiteX74" fmla="*/ 8273 w 10043"/>
              <a:gd name="connsiteY74" fmla="*/ 7886 h 10046"/>
              <a:gd name="connsiteX75" fmla="*/ 8190 w 10043"/>
              <a:gd name="connsiteY75" fmla="*/ 8720 h 10046"/>
              <a:gd name="connsiteX76" fmla="*/ 8455 w 10043"/>
              <a:gd name="connsiteY76" fmla="*/ 8411 h 10046"/>
              <a:gd name="connsiteX77" fmla="*/ 8882 w 10043"/>
              <a:gd name="connsiteY77" fmla="*/ 8177 h 10046"/>
              <a:gd name="connsiteX78" fmla="*/ 9318 w 10043"/>
              <a:gd name="connsiteY78" fmla="*/ 8427 h 10046"/>
              <a:gd name="connsiteX79" fmla="*/ 9617 w 10043"/>
              <a:gd name="connsiteY79" fmla="*/ 8362 h 10046"/>
              <a:gd name="connsiteX80" fmla="*/ 9488 w 10043"/>
              <a:gd name="connsiteY80" fmla="*/ 7437 h 10046"/>
              <a:gd name="connsiteX81" fmla="*/ 9755 w 10043"/>
              <a:gd name="connsiteY81" fmla="*/ 7311 h 10046"/>
              <a:gd name="connsiteX82" fmla="*/ 10043 w 10043"/>
              <a:gd name="connsiteY82" fmla="*/ 8150 h 10046"/>
              <a:gd name="connsiteX0" fmla="*/ 543 w 9755"/>
              <a:gd name="connsiteY0" fmla="*/ 6211 h 10046"/>
              <a:gd name="connsiteX1" fmla="*/ 319 w 9755"/>
              <a:gd name="connsiteY1" fmla="*/ 6037 h 10046"/>
              <a:gd name="connsiteX2" fmla="*/ 288 w 9755"/>
              <a:gd name="connsiteY2" fmla="*/ 5862 h 10046"/>
              <a:gd name="connsiteX3" fmla="*/ 128 w 9755"/>
              <a:gd name="connsiteY3" fmla="*/ 5572 h 10046"/>
              <a:gd name="connsiteX4" fmla="*/ 0 w 9755"/>
              <a:gd name="connsiteY4" fmla="*/ 6269 h 10046"/>
              <a:gd name="connsiteX5" fmla="*/ 196 w 9755"/>
              <a:gd name="connsiteY5" fmla="*/ 6742 h 10046"/>
              <a:gd name="connsiteX6" fmla="*/ 296 w 9755"/>
              <a:gd name="connsiteY6" fmla="*/ 7755 h 10046"/>
              <a:gd name="connsiteX7" fmla="*/ 268 w 9755"/>
              <a:gd name="connsiteY7" fmla="*/ 9367 h 10046"/>
              <a:gd name="connsiteX8" fmla="*/ 465 w 9755"/>
              <a:gd name="connsiteY8" fmla="*/ 9253 h 10046"/>
              <a:gd name="connsiteX9" fmla="*/ 657 w 9755"/>
              <a:gd name="connsiteY9" fmla="*/ 8728 h 10046"/>
              <a:gd name="connsiteX10" fmla="*/ 1058 w 9755"/>
              <a:gd name="connsiteY10" fmla="*/ 8769 h 10046"/>
              <a:gd name="connsiteX11" fmla="*/ 1292 w 9755"/>
              <a:gd name="connsiteY11" fmla="*/ 9740 h 10046"/>
              <a:gd name="connsiteX12" fmla="*/ 1597 w 9755"/>
              <a:gd name="connsiteY12" fmla="*/ 10046 h 10046"/>
              <a:gd name="connsiteX13" fmla="*/ 1966 w 9755"/>
              <a:gd name="connsiteY13" fmla="*/ 9887 h 10046"/>
              <a:gd name="connsiteX14" fmla="*/ 2259 w 9755"/>
              <a:gd name="connsiteY14" fmla="*/ 9158 h 10046"/>
              <a:gd name="connsiteX15" fmla="*/ 2620 w 9755"/>
              <a:gd name="connsiteY15" fmla="*/ 8421 h 10046"/>
              <a:gd name="connsiteX16" fmla="*/ 2411 w 9755"/>
              <a:gd name="connsiteY16" fmla="*/ 7894 h 10046"/>
              <a:gd name="connsiteX17" fmla="*/ 2780 w 9755"/>
              <a:gd name="connsiteY17" fmla="*/ 7083 h 10046"/>
              <a:gd name="connsiteX18" fmla="*/ 3064 w 9755"/>
              <a:gd name="connsiteY18" fmla="*/ 7312 h 10046"/>
              <a:gd name="connsiteX19" fmla="*/ 3450 w 9755"/>
              <a:gd name="connsiteY19" fmla="*/ 6734 h 10046"/>
              <a:gd name="connsiteX20" fmla="*/ 3118 w 9755"/>
              <a:gd name="connsiteY20" fmla="*/ 6501 h 10046"/>
              <a:gd name="connsiteX21" fmla="*/ 2875 w 9755"/>
              <a:gd name="connsiteY21" fmla="*/ 5630 h 10046"/>
              <a:gd name="connsiteX22" fmla="*/ 3098 w 9755"/>
              <a:gd name="connsiteY22" fmla="*/ 5225 h 10046"/>
              <a:gd name="connsiteX23" fmla="*/ 3195 w 9755"/>
              <a:gd name="connsiteY23" fmla="*/ 4641 h 10046"/>
              <a:gd name="connsiteX24" fmla="*/ 3187 w 9755"/>
              <a:gd name="connsiteY24" fmla="*/ 3606 h 10046"/>
              <a:gd name="connsiteX25" fmla="*/ 3227 w 9755"/>
              <a:gd name="connsiteY25" fmla="*/ 2200 h 10046"/>
              <a:gd name="connsiteX26" fmla="*/ 2875 w 9755"/>
              <a:gd name="connsiteY26" fmla="*/ 1618 h 10046"/>
              <a:gd name="connsiteX27" fmla="*/ 3388 w 9755"/>
              <a:gd name="connsiteY27" fmla="*/ 955 h 10046"/>
              <a:gd name="connsiteX28" fmla="*/ 3541 w 9755"/>
              <a:gd name="connsiteY28" fmla="*/ 566 h 10046"/>
              <a:gd name="connsiteX29" fmla="*/ 3646 w 9755"/>
              <a:gd name="connsiteY29" fmla="*/ 143 h 10046"/>
              <a:gd name="connsiteX30" fmla="*/ 3962 w 9755"/>
              <a:gd name="connsiteY30" fmla="*/ 107 h 10046"/>
              <a:gd name="connsiteX31" fmla="*/ 4039 w 9755"/>
              <a:gd name="connsiteY31" fmla="*/ 1324 h 10046"/>
              <a:gd name="connsiteX32" fmla="*/ 4249 w 9755"/>
              <a:gd name="connsiteY32" fmla="*/ 1676 h 10046"/>
              <a:gd name="connsiteX33" fmla="*/ 4286 w 9755"/>
              <a:gd name="connsiteY33" fmla="*/ 2705 h 10046"/>
              <a:gd name="connsiteX34" fmla="*/ 4633 w 9755"/>
              <a:gd name="connsiteY34" fmla="*/ 3246 h 10046"/>
              <a:gd name="connsiteX35" fmla="*/ 4857 w 9755"/>
              <a:gd name="connsiteY35" fmla="*/ 2968 h 10046"/>
              <a:gd name="connsiteX36" fmla="*/ 4978 w 9755"/>
              <a:gd name="connsiteY36" fmla="*/ 2106 h 10046"/>
              <a:gd name="connsiteX37" fmla="*/ 5440 w 9755"/>
              <a:gd name="connsiteY37" fmla="*/ 1616 h 10046"/>
              <a:gd name="connsiteX38" fmla="*/ 4949 w 9755"/>
              <a:gd name="connsiteY38" fmla="*/ 1075 h 10046"/>
              <a:gd name="connsiteX39" fmla="*/ 4842 w 9755"/>
              <a:gd name="connsiteY39" fmla="*/ 488 h 10046"/>
              <a:gd name="connsiteX40" fmla="*/ 4993 w 9755"/>
              <a:gd name="connsiteY40" fmla="*/ 395 h 10046"/>
              <a:gd name="connsiteX41" fmla="*/ 5313 w 9755"/>
              <a:gd name="connsiteY41" fmla="*/ 626 h 10046"/>
              <a:gd name="connsiteX42" fmla="*/ 5626 w 9755"/>
              <a:gd name="connsiteY42" fmla="*/ 493 h 10046"/>
              <a:gd name="connsiteX43" fmla="*/ 6105 w 9755"/>
              <a:gd name="connsiteY43" fmla="*/ 1049 h 10046"/>
              <a:gd name="connsiteX44" fmla="*/ 5991 w 9755"/>
              <a:gd name="connsiteY44" fmla="*/ 1589 h 10046"/>
              <a:gd name="connsiteX45" fmla="*/ 6129 w 9755"/>
              <a:gd name="connsiteY45" fmla="*/ 2015 h 10046"/>
              <a:gd name="connsiteX46" fmla="*/ 5854 w 9755"/>
              <a:gd name="connsiteY46" fmla="*/ 2899 h 10046"/>
              <a:gd name="connsiteX47" fmla="*/ 6022 w 9755"/>
              <a:gd name="connsiteY47" fmla="*/ 3050 h 10046"/>
              <a:gd name="connsiteX48" fmla="*/ 6230 w 9755"/>
              <a:gd name="connsiteY48" fmla="*/ 2819 h 10046"/>
              <a:gd name="connsiteX49" fmla="*/ 6411 w 9755"/>
              <a:gd name="connsiteY49" fmla="*/ 2334 h 10046"/>
              <a:gd name="connsiteX50" fmla="*/ 6705 w 9755"/>
              <a:gd name="connsiteY50" fmla="*/ 2159 h 10046"/>
              <a:gd name="connsiteX51" fmla="*/ 7093 w 9755"/>
              <a:gd name="connsiteY51" fmla="*/ 1211 h 10046"/>
              <a:gd name="connsiteX52" fmla="*/ 7179 w 9755"/>
              <a:gd name="connsiteY52" fmla="*/ 763 h 10046"/>
              <a:gd name="connsiteX53" fmla="*/ 7499 w 9755"/>
              <a:gd name="connsiteY53" fmla="*/ 1205 h 10046"/>
              <a:gd name="connsiteX54" fmla="*/ 7757 w 9755"/>
              <a:gd name="connsiteY54" fmla="*/ 1781 h 10046"/>
              <a:gd name="connsiteX55" fmla="*/ 7780 w 9755"/>
              <a:gd name="connsiteY55" fmla="*/ 2758 h 10046"/>
              <a:gd name="connsiteX56" fmla="*/ 8096 w 9755"/>
              <a:gd name="connsiteY56" fmla="*/ 2223 h 10046"/>
              <a:gd name="connsiteX57" fmla="*/ 8230 w 9755"/>
              <a:gd name="connsiteY57" fmla="*/ 1874 h 10046"/>
              <a:gd name="connsiteX58" fmla="*/ 8129 w 9755"/>
              <a:gd name="connsiteY58" fmla="*/ 1185 h 10046"/>
              <a:gd name="connsiteX59" fmla="*/ 8396 w 9755"/>
              <a:gd name="connsiteY59" fmla="*/ 1324 h 10046"/>
              <a:gd name="connsiteX60" fmla="*/ 8547 w 9755"/>
              <a:gd name="connsiteY60" fmla="*/ 1673 h 10046"/>
              <a:gd name="connsiteX61" fmla="*/ 8529 w 9755"/>
              <a:gd name="connsiteY61" fmla="*/ 2232 h 10046"/>
              <a:gd name="connsiteX62" fmla="*/ 8276 w 9755"/>
              <a:gd name="connsiteY62" fmla="*/ 2491 h 10046"/>
              <a:gd name="connsiteX63" fmla="*/ 8185 w 9755"/>
              <a:gd name="connsiteY63" fmla="*/ 3055 h 10046"/>
              <a:gd name="connsiteX64" fmla="*/ 7819 w 9755"/>
              <a:gd name="connsiteY64" fmla="*/ 3346 h 10046"/>
              <a:gd name="connsiteX65" fmla="*/ 7862 w 9755"/>
              <a:gd name="connsiteY65" fmla="*/ 4327 h 10046"/>
              <a:gd name="connsiteX66" fmla="*/ 8031 w 9755"/>
              <a:gd name="connsiteY66" fmla="*/ 4469 h 10046"/>
              <a:gd name="connsiteX67" fmla="*/ 7990 w 9755"/>
              <a:gd name="connsiteY67" fmla="*/ 5263 h 10046"/>
              <a:gd name="connsiteX68" fmla="*/ 7941 w 9755"/>
              <a:gd name="connsiteY68" fmla="*/ 5872 h 10046"/>
              <a:gd name="connsiteX69" fmla="*/ 7891 w 9755"/>
              <a:gd name="connsiteY69" fmla="*/ 7258 h 10046"/>
              <a:gd name="connsiteX70" fmla="*/ 7636 w 9755"/>
              <a:gd name="connsiteY70" fmla="*/ 8072 h 10046"/>
              <a:gd name="connsiteX71" fmla="*/ 7380 w 9755"/>
              <a:gd name="connsiteY71" fmla="*/ 8774 h 10046"/>
              <a:gd name="connsiteX72" fmla="*/ 7764 w 9755"/>
              <a:gd name="connsiteY72" fmla="*/ 8711 h 10046"/>
              <a:gd name="connsiteX73" fmla="*/ 8179 w 9755"/>
              <a:gd name="connsiteY73" fmla="*/ 7408 h 10046"/>
              <a:gd name="connsiteX74" fmla="*/ 8273 w 9755"/>
              <a:gd name="connsiteY74" fmla="*/ 7886 h 10046"/>
              <a:gd name="connsiteX75" fmla="*/ 8190 w 9755"/>
              <a:gd name="connsiteY75" fmla="*/ 8720 h 10046"/>
              <a:gd name="connsiteX76" fmla="*/ 8455 w 9755"/>
              <a:gd name="connsiteY76" fmla="*/ 8411 h 10046"/>
              <a:gd name="connsiteX77" fmla="*/ 8882 w 9755"/>
              <a:gd name="connsiteY77" fmla="*/ 8177 h 10046"/>
              <a:gd name="connsiteX78" fmla="*/ 9318 w 9755"/>
              <a:gd name="connsiteY78" fmla="*/ 8427 h 10046"/>
              <a:gd name="connsiteX79" fmla="*/ 9617 w 9755"/>
              <a:gd name="connsiteY79" fmla="*/ 8362 h 10046"/>
              <a:gd name="connsiteX80" fmla="*/ 9488 w 9755"/>
              <a:gd name="connsiteY80" fmla="*/ 7437 h 10046"/>
              <a:gd name="connsiteX81" fmla="*/ 9755 w 9755"/>
              <a:gd name="connsiteY81" fmla="*/ 7311 h 10046"/>
              <a:gd name="connsiteX0" fmla="*/ 557 w 9861"/>
              <a:gd name="connsiteY0" fmla="*/ 6183 h 10000"/>
              <a:gd name="connsiteX1" fmla="*/ 327 w 9861"/>
              <a:gd name="connsiteY1" fmla="*/ 6009 h 10000"/>
              <a:gd name="connsiteX2" fmla="*/ 295 w 9861"/>
              <a:gd name="connsiteY2" fmla="*/ 5835 h 10000"/>
              <a:gd name="connsiteX3" fmla="*/ 131 w 9861"/>
              <a:gd name="connsiteY3" fmla="*/ 5546 h 10000"/>
              <a:gd name="connsiteX4" fmla="*/ 0 w 9861"/>
              <a:gd name="connsiteY4" fmla="*/ 6240 h 10000"/>
              <a:gd name="connsiteX5" fmla="*/ 201 w 9861"/>
              <a:gd name="connsiteY5" fmla="*/ 6711 h 10000"/>
              <a:gd name="connsiteX6" fmla="*/ 303 w 9861"/>
              <a:gd name="connsiteY6" fmla="*/ 7719 h 10000"/>
              <a:gd name="connsiteX7" fmla="*/ 275 w 9861"/>
              <a:gd name="connsiteY7" fmla="*/ 9324 h 10000"/>
              <a:gd name="connsiteX8" fmla="*/ 477 w 9861"/>
              <a:gd name="connsiteY8" fmla="*/ 9211 h 10000"/>
              <a:gd name="connsiteX9" fmla="*/ 674 w 9861"/>
              <a:gd name="connsiteY9" fmla="*/ 8688 h 10000"/>
              <a:gd name="connsiteX10" fmla="*/ 1085 w 9861"/>
              <a:gd name="connsiteY10" fmla="*/ 8729 h 10000"/>
              <a:gd name="connsiteX11" fmla="*/ 1324 w 9861"/>
              <a:gd name="connsiteY11" fmla="*/ 9695 h 10000"/>
              <a:gd name="connsiteX12" fmla="*/ 1637 w 9861"/>
              <a:gd name="connsiteY12" fmla="*/ 10000 h 10000"/>
              <a:gd name="connsiteX13" fmla="*/ 2015 w 9861"/>
              <a:gd name="connsiteY13" fmla="*/ 9842 h 10000"/>
              <a:gd name="connsiteX14" fmla="*/ 2316 w 9861"/>
              <a:gd name="connsiteY14" fmla="*/ 9116 h 10000"/>
              <a:gd name="connsiteX15" fmla="*/ 2686 w 9861"/>
              <a:gd name="connsiteY15" fmla="*/ 8382 h 10000"/>
              <a:gd name="connsiteX16" fmla="*/ 2472 w 9861"/>
              <a:gd name="connsiteY16" fmla="*/ 7858 h 10000"/>
              <a:gd name="connsiteX17" fmla="*/ 2850 w 9861"/>
              <a:gd name="connsiteY17" fmla="*/ 7051 h 10000"/>
              <a:gd name="connsiteX18" fmla="*/ 3141 w 9861"/>
              <a:gd name="connsiteY18" fmla="*/ 7279 h 10000"/>
              <a:gd name="connsiteX19" fmla="*/ 3537 w 9861"/>
              <a:gd name="connsiteY19" fmla="*/ 6703 h 10000"/>
              <a:gd name="connsiteX20" fmla="*/ 3196 w 9861"/>
              <a:gd name="connsiteY20" fmla="*/ 6471 h 10000"/>
              <a:gd name="connsiteX21" fmla="*/ 2947 w 9861"/>
              <a:gd name="connsiteY21" fmla="*/ 5604 h 10000"/>
              <a:gd name="connsiteX22" fmla="*/ 3176 w 9861"/>
              <a:gd name="connsiteY22" fmla="*/ 5201 h 10000"/>
              <a:gd name="connsiteX23" fmla="*/ 3275 w 9861"/>
              <a:gd name="connsiteY23" fmla="*/ 4620 h 10000"/>
              <a:gd name="connsiteX24" fmla="*/ 3267 w 9861"/>
              <a:gd name="connsiteY24" fmla="*/ 3589 h 10000"/>
              <a:gd name="connsiteX25" fmla="*/ 3308 w 9861"/>
              <a:gd name="connsiteY25" fmla="*/ 2190 h 10000"/>
              <a:gd name="connsiteX26" fmla="*/ 2947 w 9861"/>
              <a:gd name="connsiteY26" fmla="*/ 1611 h 10000"/>
              <a:gd name="connsiteX27" fmla="*/ 3473 w 9861"/>
              <a:gd name="connsiteY27" fmla="*/ 951 h 10000"/>
              <a:gd name="connsiteX28" fmla="*/ 3630 w 9861"/>
              <a:gd name="connsiteY28" fmla="*/ 563 h 10000"/>
              <a:gd name="connsiteX29" fmla="*/ 3738 w 9861"/>
              <a:gd name="connsiteY29" fmla="*/ 142 h 10000"/>
              <a:gd name="connsiteX30" fmla="*/ 4062 w 9861"/>
              <a:gd name="connsiteY30" fmla="*/ 107 h 10000"/>
              <a:gd name="connsiteX31" fmla="*/ 4140 w 9861"/>
              <a:gd name="connsiteY31" fmla="*/ 1318 h 10000"/>
              <a:gd name="connsiteX32" fmla="*/ 4356 w 9861"/>
              <a:gd name="connsiteY32" fmla="*/ 1668 h 10000"/>
              <a:gd name="connsiteX33" fmla="*/ 4394 w 9861"/>
              <a:gd name="connsiteY33" fmla="*/ 2693 h 10000"/>
              <a:gd name="connsiteX34" fmla="*/ 4749 w 9861"/>
              <a:gd name="connsiteY34" fmla="*/ 3231 h 10000"/>
              <a:gd name="connsiteX35" fmla="*/ 4979 w 9861"/>
              <a:gd name="connsiteY35" fmla="*/ 2954 h 10000"/>
              <a:gd name="connsiteX36" fmla="*/ 5103 w 9861"/>
              <a:gd name="connsiteY36" fmla="*/ 2096 h 10000"/>
              <a:gd name="connsiteX37" fmla="*/ 5577 w 9861"/>
              <a:gd name="connsiteY37" fmla="*/ 1609 h 10000"/>
              <a:gd name="connsiteX38" fmla="*/ 5073 w 9861"/>
              <a:gd name="connsiteY38" fmla="*/ 1070 h 10000"/>
              <a:gd name="connsiteX39" fmla="*/ 4964 w 9861"/>
              <a:gd name="connsiteY39" fmla="*/ 486 h 10000"/>
              <a:gd name="connsiteX40" fmla="*/ 5118 w 9861"/>
              <a:gd name="connsiteY40" fmla="*/ 393 h 10000"/>
              <a:gd name="connsiteX41" fmla="*/ 5446 w 9861"/>
              <a:gd name="connsiteY41" fmla="*/ 623 h 10000"/>
              <a:gd name="connsiteX42" fmla="*/ 5767 w 9861"/>
              <a:gd name="connsiteY42" fmla="*/ 491 h 10000"/>
              <a:gd name="connsiteX43" fmla="*/ 6258 w 9861"/>
              <a:gd name="connsiteY43" fmla="*/ 1044 h 10000"/>
              <a:gd name="connsiteX44" fmla="*/ 6141 w 9861"/>
              <a:gd name="connsiteY44" fmla="*/ 1582 h 10000"/>
              <a:gd name="connsiteX45" fmla="*/ 6283 w 9861"/>
              <a:gd name="connsiteY45" fmla="*/ 2006 h 10000"/>
              <a:gd name="connsiteX46" fmla="*/ 6001 w 9861"/>
              <a:gd name="connsiteY46" fmla="*/ 2886 h 10000"/>
              <a:gd name="connsiteX47" fmla="*/ 6173 w 9861"/>
              <a:gd name="connsiteY47" fmla="*/ 3036 h 10000"/>
              <a:gd name="connsiteX48" fmla="*/ 6386 w 9861"/>
              <a:gd name="connsiteY48" fmla="*/ 2806 h 10000"/>
              <a:gd name="connsiteX49" fmla="*/ 6572 w 9861"/>
              <a:gd name="connsiteY49" fmla="*/ 2323 h 10000"/>
              <a:gd name="connsiteX50" fmla="*/ 6873 w 9861"/>
              <a:gd name="connsiteY50" fmla="*/ 2149 h 10000"/>
              <a:gd name="connsiteX51" fmla="*/ 7271 w 9861"/>
              <a:gd name="connsiteY51" fmla="*/ 1205 h 10000"/>
              <a:gd name="connsiteX52" fmla="*/ 7359 w 9861"/>
              <a:gd name="connsiteY52" fmla="*/ 760 h 10000"/>
              <a:gd name="connsiteX53" fmla="*/ 7687 w 9861"/>
              <a:gd name="connsiteY53" fmla="*/ 1199 h 10000"/>
              <a:gd name="connsiteX54" fmla="*/ 7952 w 9861"/>
              <a:gd name="connsiteY54" fmla="*/ 1773 h 10000"/>
              <a:gd name="connsiteX55" fmla="*/ 7975 w 9861"/>
              <a:gd name="connsiteY55" fmla="*/ 2745 h 10000"/>
              <a:gd name="connsiteX56" fmla="*/ 8299 w 9861"/>
              <a:gd name="connsiteY56" fmla="*/ 2213 h 10000"/>
              <a:gd name="connsiteX57" fmla="*/ 8437 w 9861"/>
              <a:gd name="connsiteY57" fmla="*/ 1865 h 10000"/>
              <a:gd name="connsiteX58" fmla="*/ 8333 w 9861"/>
              <a:gd name="connsiteY58" fmla="*/ 1180 h 10000"/>
              <a:gd name="connsiteX59" fmla="*/ 8607 w 9861"/>
              <a:gd name="connsiteY59" fmla="*/ 1318 h 10000"/>
              <a:gd name="connsiteX60" fmla="*/ 8762 w 9861"/>
              <a:gd name="connsiteY60" fmla="*/ 1665 h 10000"/>
              <a:gd name="connsiteX61" fmla="*/ 8743 w 9861"/>
              <a:gd name="connsiteY61" fmla="*/ 2222 h 10000"/>
              <a:gd name="connsiteX62" fmla="*/ 8484 w 9861"/>
              <a:gd name="connsiteY62" fmla="*/ 2480 h 10000"/>
              <a:gd name="connsiteX63" fmla="*/ 8391 w 9861"/>
              <a:gd name="connsiteY63" fmla="*/ 3041 h 10000"/>
              <a:gd name="connsiteX64" fmla="*/ 8015 w 9861"/>
              <a:gd name="connsiteY64" fmla="*/ 3331 h 10000"/>
              <a:gd name="connsiteX65" fmla="*/ 8059 w 9861"/>
              <a:gd name="connsiteY65" fmla="*/ 4307 h 10000"/>
              <a:gd name="connsiteX66" fmla="*/ 8233 w 9861"/>
              <a:gd name="connsiteY66" fmla="*/ 4449 h 10000"/>
              <a:gd name="connsiteX67" fmla="*/ 8191 w 9861"/>
              <a:gd name="connsiteY67" fmla="*/ 5239 h 10000"/>
              <a:gd name="connsiteX68" fmla="*/ 8140 w 9861"/>
              <a:gd name="connsiteY68" fmla="*/ 5845 h 10000"/>
              <a:gd name="connsiteX69" fmla="*/ 8089 w 9861"/>
              <a:gd name="connsiteY69" fmla="*/ 7225 h 10000"/>
              <a:gd name="connsiteX70" fmla="*/ 7828 w 9861"/>
              <a:gd name="connsiteY70" fmla="*/ 8035 h 10000"/>
              <a:gd name="connsiteX71" fmla="*/ 7565 w 9861"/>
              <a:gd name="connsiteY71" fmla="*/ 8734 h 10000"/>
              <a:gd name="connsiteX72" fmla="*/ 7959 w 9861"/>
              <a:gd name="connsiteY72" fmla="*/ 8671 h 10000"/>
              <a:gd name="connsiteX73" fmla="*/ 8384 w 9861"/>
              <a:gd name="connsiteY73" fmla="*/ 7374 h 10000"/>
              <a:gd name="connsiteX74" fmla="*/ 8481 w 9861"/>
              <a:gd name="connsiteY74" fmla="*/ 7850 h 10000"/>
              <a:gd name="connsiteX75" fmla="*/ 8396 w 9861"/>
              <a:gd name="connsiteY75" fmla="*/ 8680 h 10000"/>
              <a:gd name="connsiteX76" fmla="*/ 8667 w 9861"/>
              <a:gd name="connsiteY76" fmla="*/ 8372 h 10000"/>
              <a:gd name="connsiteX77" fmla="*/ 9105 w 9861"/>
              <a:gd name="connsiteY77" fmla="*/ 8140 h 10000"/>
              <a:gd name="connsiteX78" fmla="*/ 9552 w 9861"/>
              <a:gd name="connsiteY78" fmla="*/ 8388 h 10000"/>
              <a:gd name="connsiteX79" fmla="*/ 9859 w 9861"/>
              <a:gd name="connsiteY79" fmla="*/ 8324 h 10000"/>
              <a:gd name="connsiteX80" fmla="*/ 9726 w 9861"/>
              <a:gd name="connsiteY80" fmla="*/ 7403 h 10000"/>
              <a:gd name="connsiteX0" fmla="*/ 565 w 10003"/>
              <a:gd name="connsiteY0" fmla="*/ 6183 h 10000"/>
              <a:gd name="connsiteX1" fmla="*/ 332 w 10003"/>
              <a:gd name="connsiteY1" fmla="*/ 6009 h 10000"/>
              <a:gd name="connsiteX2" fmla="*/ 299 w 10003"/>
              <a:gd name="connsiteY2" fmla="*/ 5835 h 10000"/>
              <a:gd name="connsiteX3" fmla="*/ 133 w 10003"/>
              <a:gd name="connsiteY3" fmla="*/ 5546 h 10000"/>
              <a:gd name="connsiteX4" fmla="*/ 0 w 10003"/>
              <a:gd name="connsiteY4" fmla="*/ 6240 h 10000"/>
              <a:gd name="connsiteX5" fmla="*/ 204 w 10003"/>
              <a:gd name="connsiteY5" fmla="*/ 6711 h 10000"/>
              <a:gd name="connsiteX6" fmla="*/ 307 w 10003"/>
              <a:gd name="connsiteY6" fmla="*/ 7719 h 10000"/>
              <a:gd name="connsiteX7" fmla="*/ 279 w 10003"/>
              <a:gd name="connsiteY7" fmla="*/ 9324 h 10000"/>
              <a:gd name="connsiteX8" fmla="*/ 484 w 10003"/>
              <a:gd name="connsiteY8" fmla="*/ 9211 h 10000"/>
              <a:gd name="connsiteX9" fmla="*/ 684 w 10003"/>
              <a:gd name="connsiteY9" fmla="*/ 8688 h 10000"/>
              <a:gd name="connsiteX10" fmla="*/ 1100 w 10003"/>
              <a:gd name="connsiteY10" fmla="*/ 8729 h 10000"/>
              <a:gd name="connsiteX11" fmla="*/ 1343 w 10003"/>
              <a:gd name="connsiteY11" fmla="*/ 9695 h 10000"/>
              <a:gd name="connsiteX12" fmla="*/ 1660 w 10003"/>
              <a:gd name="connsiteY12" fmla="*/ 10000 h 10000"/>
              <a:gd name="connsiteX13" fmla="*/ 2043 w 10003"/>
              <a:gd name="connsiteY13" fmla="*/ 9842 h 10000"/>
              <a:gd name="connsiteX14" fmla="*/ 2349 w 10003"/>
              <a:gd name="connsiteY14" fmla="*/ 9116 h 10000"/>
              <a:gd name="connsiteX15" fmla="*/ 2724 w 10003"/>
              <a:gd name="connsiteY15" fmla="*/ 8382 h 10000"/>
              <a:gd name="connsiteX16" fmla="*/ 2507 w 10003"/>
              <a:gd name="connsiteY16" fmla="*/ 7858 h 10000"/>
              <a:gd name="connsiteX17" fmla="*/ 2890 w 10003"/>
              <a:gd name="connsiteY17" fmla="*/ 7051 h 10000"/>
              <a:gd name="connsiteX18" fmla="*/ 3185 w 10003"/>
              <a:gd name="connsiteY18" fmla="*/ 7279 h 10000"/>
              <a:gd name="connsiteX19" fmla="*/ 3587 w 10003"/>
              <a:gd name="connsiteY19" fmla="*/ 6703 h 10000"/>
              <a:gd name="connsiteX20" fmla="*/ 3241 w 10003"/>
              <a:gd name="connsiteY20" fmla="*/ 6471 h 10000"/>
              <a:gd name="connsiteX21" fmla="*/ 2989 w 10003"/>
              <a:gd name="connsiteY21" fmla="*/ 5604 h 10000"/>
              <a:gd name="connsiteX22" fmla="*/ 3221 w 10003"/>
              <a:gd name="connsiteY22" fmla="*/ 5201 h 10000"/>
              <a:gd name="connsiteX23" fmla="*/ 3321 w 10003"/>
              <a:gd name="connsiteY23" fmla="*/ 4620 h 10000"/>
              <a:gd name="connsiteX24" fmla="*/ 3313 w 10003"/>
              <a:gd name="connsiteY24" fmla="*/ 3589 h 10000"/>
              <a:gd name="connsiteX25" fmla="*/ 3355 w 10003"/>
              <a:gd name="connsiteY25" fmla="*/ 2190 h 10000"/>
              <a:gd name="connsiteX26" fmla="*/ 2989 w 10003"/>
              <a:gd name="connsiteY26" fmla="*/ 1611 h 10000"/>
              <a:gd name="connsiteX27" fmla="*/ 3522 w 10003"/>
              <a:gd name="connsiteY27" fmla="*/ 951 h 10000"/>
              <a:gd name="connsiteX28" fmla="*/ 3681 w 10003"/>
              <a:gd name="connsiteY28" fmla="*/ 563 h 10000"/>
              <a:gd name="connsiteX29" fmla="*/ 3791 w 10003"/>
              <a:gd name="connsiteY29" fmla="*/ 142 h 10000"/>
              <a:gd name="connsiteX30" fmla="*/ 4119 w 10003"/>
              <a:gd name="connsiteY30" fmla="*/ 107 h 10000"/>
              <a:gd name="connsiteX31" fmla="*/ 4198 w 10003"/>
              <a:gd name="connsiteY31" fmla="*/ 1318 h 10000"/>
              <a:gd name="connsiteX32" fmla="*/ 4417 w 10003"/>
              <a:gd name="connsiteY32" fmla="*/ 1668 h 10000"/>
              <a:gd name="connsiteX33" fmla="*/ 4456 w 10003"/>
              <a:gd name="connsiteY33" fmla="*/ 2693 h 10000"/>
              <a:gd name="connsiteX34" fmla="*/ 4816 w 10003"/>
              <a:gd name="connsiteY34" fmla="*/ 3231 h 10000"/>
              <a:gd name="connsiteX35" fmla="*/ 5049 w 10003"/>
              <a:gd name="connsiteY35" fmla="*/ 2954 h 10000"/>
              <a:gd name="connsiteX36" fmla="*/ 5175 w 10003"/>
              <a:gd name="connsiteY36" fmla="*/ 2096 h 10000"/>
              <a:gd name="connsiteX37" fmla="*/ 5656 w 10003"/>
              <a:gd name="connsiteY37" fmla="*/ 1609 h 10000"/>
              <a:gd name="connsiteX38" fmla="*/ 5145 w 10003"/>
              <a:gd name="connsiteY38" fmla="*/ 1070 h 10000"/>
              <a:gd name="connsiteX39" fmla="*/ 5034 w 10003"/>
              <a:gd name="connsiteY39" fmla="*/ 486 h 10000"/>
              <a:gd name="connsiteX40" fmla="*/ 5190 w 10003"/>
              <a:gd name="connsiteY40" fmla="*/ 393 h 10000"/>
              <a:gd name="connsiteX41" fmla="*/ 5523 w 10003"/>
              <a:gd name="connsiteY41" fmla="*/ 623 h 10000"/>
              <a:gd name="connsiteX42" fmla="*/ 5848 w 10003"/>
              <a:gd name="connsiteY42" fmla="*/ 491 h 10000"/>
              <a:gd name="connsiteX43" fmla="*/ 6346 w 10003"/>
              <a:gd name="connsiteY43" fmla="*/ 1044 h 10000"/>
              <a:gd name="connsiteX44" fmla="*/ 6228 w 10003"/>
              <a:gd name="connsiteY44" fmla="*/ 1582 h 10000"/>
              <a:gd name="connsiteX45" fmla="*/ 6372 w 10003"/>
              <a:gd name="connsiteY45" fmla="*/ 2006 h 10000"/>
              <a:gd name="connsiteX46" fmla="*/ 6086 w 10003"/>
              <a:gd name="connsiteY46" fmla="*/ 2886 h 10000"/>
              <a:gd name="connsiteX47" fmla="*/ 6260 w 10003"/>
              <a:gd name="connsiteY47" fmla="*/ 3036 h 10000"/>
              <a:gd name="connsiteX48" fmla="*/ 6476 w 10003"/>
              <a:gd name="connsiteY48" fmla="*/ 2806 h 10000"/>
              <a:gd name="connsiteX49" fmla="*/ 6665 w 10003"/>
              <a:gd name="connsiteY49" fmla="*/ 2323 h 10000"/>
              <a:gd name="connsiteX50" fmla="*/ 6970 w 10003"/>
              <a:gd name="connsiteY50" fmla="*/ 2149 h 10000"/>
              <a:gd name="connsiteX51" fmla="*/ 7373 w 10003"/>
              <a:gd name="connsiteY51" fmla="*/ 1205 h 10000"/>
              <a:gd name="connsiteX52" fmla="*/ 7463 w 10003"/>
              <a:gd name="connsiteY52" fmla="*/ 760 h 10000"/>
              <a:gd name="connsiteX53" fmla="*/ 7795 w 10003"/>
              <a:gd name="connsiteY53" fmla="*/ 1199 h 10000"/>
              <a:gd name="connsiteX54" fmla="*/ 8064 w 10003"/>
              <a:gd name="connsiteY54" fmla="*/ 1773 h 10000"/>
              <a:gd name="connsiteX55" fmla="*/ 8087 w 10003"/>
              <a:gd name="connsiteY55" fmla="*/ 2745 h 10000"/>
              <a:gd name="connsiteX56" fmla="*/ 8416 w 10003"/>
              <a:gd name="connsiteY56" fmla="*/ 2213 h 10000"/>
              <a:gd name="connsiteX57" fmla="*/ 8556 w 10003"/>
              <a:gd name="connsiteY57" fmla="*/ 1865 h 10000"/>
              <a:gd name="connsiteX58" fmla="*/ 8450 w 10003"/>
              <a:gd name="connsiteY58" fmla="*/ 1180 h 10000"/>
              <a:gd name="connsiteX59" fmla="*/ 8728 w 10003"/>
              <a:gd name="connsiteY59" fmla="*/ 1318 h 10000"/>
              <a:gd name="connsiteX60" fmla="*/ 8886 w 10003"/>
              <a:gd name="connsiteY60" fmla="*/ 1665 h 10000"/>
              <a:gd name="connsiteX61" fmla="*/ 8866 w 10003"/>
              <a:gd name="connsiteY61" fmla="*/ 2222 h 10000"/>
              <a:gd name="connsiteX62" fmla="*/ 8604 w 10003"/>
              <a:gd name="connsiteY62" fmla="*/ 2480 h 10000"/>
              <a:gd name="connsiteX63" fmla="*/ 8509 w 10003"/>
              <a:gd name="connsiteY63" fmla="*/ 3041 h 10000"/>
              <a:gd name="connsiteX64" fmla="*/ 8128 w 10003"/>
              <a:gd name="connsiteY64" fmla="*/ 3331 h 10000"/>
              <a:gd name="connsiteX65" fmla="*/ 8173 w 10003"/>
              <a:gd name="connsiteY65" fmla="*/ 4307 h 10000"/>
              <a:gd name="connsiteX66" fmla="*/ 8349 w 10003"/>
              <a:gd name="connsiteY66" fmla="*/ 4449 h 10000"/>
              <a:gd name="connsiteX67" fmla="*/ 8306 w 10003"/>
              <a:gd name="connsiteY67" fmla="*/ 5239 h 10000"/>
              <a:gd name="connsiteX68" fmla="*/ 8255 w 10003"/>
              <a:gd name="connsiteY68" fmla="*/ 5845 h 10000"/>
              <a:gd name="connsiteX69" fmla="*/ 8203 w 10003"/>
              <a:gd name="connsiteY69" fmla="*/ 7225 h 10000"/>
              <a:gd name="connsiteX70" fmla="*/ 7938 w 10003"/>
              <a:gd name="connsiteY70" fmla="*/ 8035 h 10000"/>
              <a:gd name="connsiteX71" fmla="*/ 7672 w 10003"/>
              <a:gd name="connsiteY71" fmla="*/ 8734 h 10000"/>
              <a:gd name="connsiteX72" fmla="*/ 8071 w 10003"/>
              <a:gd name="connsiteY72" fmla="*/ 8671 h 10000"/>
              <a:gd name="connsiteX73" fmla="*/ 8502 w 10003"/>
              <a:gd name="connsiteY73" fmla="*/ 7374 h 10000"/>
              <a:gd name="connsiteX74" fmla="*/ 8601 w 10003"/>
              <a:gd name="connsiteY74" fmla="*/ 7850 h 10000"/>
              <a:gd name="connsiteX75" fmla="*/ 8514 w 10003"/>
              <a:gd name="connsiteY75" fmla="*/ 8680 h 10000"/>
              <a:gd name="connsiteX76" fmla="*/ 8789 w 10003"/>
              <a:gd name="connsiteY76" fmla="*/ 8372 h 10000"/>
              <a:gd name="connsiteX77" fmla="*/ 9233 w 10003"/>
              <a:gd name="connsiteY77" fmla="*/ 8140 h 10000"/>
              <a:gd name="connsiteX78" fmla="*/ 9687 w 10003"/>
              <a:gd name="connsiteY78" fmla="*/ 8388 h 10000"/>
              <a:gd name="connsiteX79" fmla="*/ 9998 w 10003"/>
              <a:gd name="connsiteY79" fmla="*/ 8324 h 10000"/>
              <a:gd name="connsiteX80" fmla="*/ 9905 w 10003"/>
              <a:gd name="connsiteY80" fmla="*/ 7152 h 10000"/>
              <a:gd name="connsiteX0" fmla="*/ 565 w 10005"/>
              <a:gd name="connsiteY0" fmla="*/ 6183 h 10000"/>
              <a:gd name="connsiteX1" fmla="*/ 332 w 10005"/>
              <a:gd name="connsiteY1" fmla="*/ 6009 h 10000"/>
              <a:gd name="connsiteX2" fmla="*/ 299 w 10005"/>
              <a:gd name="connsiteY2" fmla="*/ 5835 h 10000"/>
              <a:gd name="connsiteX3" fmla="*/ 133 w 10005"/>
              <a:gd name="connsiteY3" fmla="*/ 5546 h 10000"/>
              <a:gd name="connsiteX4" fmla="*/ 0 w 10005"/>
              <a:gd name="connsiteY4" fmla="*/ 6240 h 10000"/>
              <a:gd name="connsiteX5" fmla="*/ 204 w 10005"/>
              <a:gd name="connsiteY5" fmla="*/ 6711 h 10000"/>
              <a:gd name="connsiteX6" fmla="*/ 307 w 10005"/>
              <a:gd name="connsiteY6" fmla="*/ 7719 h 10000"/>
              <a:gd name="connsiteX7" fmla="*/ 279 w 10005"/>
              <a:gd name="connsiteY7" fmla="*/ 9324 h 10000"/>
              <a:gd name="connsiteX8" fmla="*/ 484 w 10005"/>
              <a:gd name="connsiteY8" fmla="*/ 9211 h 10000"/>
              <a:gd name="connsiteX9" fmla="*/ 684 w 10005"/>
              <a:gd name="connsiteY9" fmla="*/ 8688 h 10000"/>
              <a:gd name="connsiteX10" fmla="*/ 1100 w 10005"/>
              <a:gd name="connsiteY10" fmla="*/ 8729 h 10000"/>
              <a:gd name="connsiteX11" fmla="*/ 1343 w 10005"/>
              <a:gd name="connsiteY11" fmla="*/ 9695 h 10000"/>
              <a:gd name="connsiteX12" fmla="*/ 1660 w 10005"/>
              <a:gd name="connsiteY12" fmla="*/ 10000 h 10000"/>
              <a:gd name="connsiteX13" fmla="*/ 2043 w 10005"/>
              <a:gd name="connsiteY13" fmla="*/ 9842 h 10000"/>
              <a:gd name="connsiteX14" fmla="*/ 2349 w 10005"/>
              <a:gd name="connsiteY14" fmla="*/ 9116 h 10000"/>
              <a:gd name="connsiteX15" fmla="*/ 2724 w 10005"/>
              <a:gd name="connsiteY15" fmla="*/ 8382 h 10000"/>
              <a:gd name="connsiteX16" fmla="*/ 2507 w 10005"/>
              <a:gd name="connsiteY16" fmla="*/ 7858 h 10000"/>
              <a:gd name="connsiteX17" fmla="*/ 2890 w 10005"/>
              <a:gd name="connsiteY17" fmla="*/ 7051 h 10000"/>
              <a:gd name="connsiteX18" fmla="*/ 3185 w 10005"/>
              <a:gd name="connsiteY18" fmla="*/ 7279 h 10000"/>
              <a:gd name="connsiteX19" fmla="*/ 3587 w 10005"/>
              <a:gd name="connsiteY19" fmla="*/ 6703 h 10000"/>
              <a:gd name="connsiteX20" fmla="*/ 3241 w 10005"/>
              <a:gd name="connsiteY20" fmla="*/ 6471 h 10000"/>
              <a:gd name="connsiteX21" fmla="*/ 2989 w 10005"/>
              <a:gd name="connsiteY21" fmla="*/ 5604 h 10000"/>
              <a:gd name="connsiteX22" fmla="*/ 3221 w 10005"/>
              <a:gd name="connsiteY22" fmla="*/ 5201 h 10000"/>
              <a:gd name="connsiteX23" fmla="*/ 3321 w 10005"/>
              <a:gd name="connsiteY23" fmla="*/ 4620 h 10000"/>
              <a:gd name="connsiteX24" fmla="*/ 3313 w 10005"/>
              <a:gd name="connsiteY24" fmla="*/ 3589 h 10000"/>
              <a:gd name="connsiteX25" fmla="*/ 3355 w 10005"/>
              <a:gd name="connsiteY25" fmla="*/ 2190 h 10000"/>
              <a:gd name="connsiteX26" fmla="*/ 2989 w 10005"/>
              <a:gd name="connsiteY26" fmla="*/ 1611 h 10000"/>
              <a:gd name="connsiteX27" fmla="*/ 3522 w 10005"/>
              <a:gd name="connsiteY27" fmla="*/ 951 h 10000"/>
              <a:gd name="connsiteX28" fmla="*/ 3681 w 10005"/>
              <a:gd name="connsiteY28" fmla="*/ 563 h 10000"/>
              <a:gd name="connsiteX29" fmla="*/ 3791 w 10005"/>
              <a:gd name="connsiteY29" fmla="*/ 142 h 10000"/>
              <a:gd name="connsiteX30" fmla="*/ 4119 w 10005"/>
              <a:gd name="connsiteY30" fmla="*/ 107 h 10000"/>
              <a:gd name="connsiteX31" fmla="*/ 4198 w 10005"/>
              <a:gd name="connsiteY31" fmla="*/ 1318 h 10000"/>
              <a:gd name="connsiteX32" fmla="*/ 4417 w 10005"/>
              <a:gd name="connsiteY32" fmla="*/ 1668 h 10000"/>
              <a:gd name="connsiteX33" fmla="*/ 4456 w 10005"/>
              <a:gd name="connsiteY33" fmla="*/ 2693 h 10000"/>
              <a:gd name="connsiteX34" fmla="*/ 4816 w 10005"/>
              <a:gd name="connsiteY34" fmla="*/ 3231 h 10000"/>
              <a:gd name="connsiteX35" fmla="*/ 5049 w 10005"/>
              <a:gd name="connsiteY35" fmla="*/ 2954 h 10000"/>
              <a:gd name="connsiteX36" fmla="*/ 5175 w 10005"/>
              <a:gd name="connsiteY36" fmla="*/ 2096 h 10000"/>
              <a:gd name="connsiteX37" fmla="*/ 5656 w 10005"/>
              <a:gd name="connsiteY37" fmla="*/ 1609 h 10000"/>
              <a:gd name="connsiteX38" fmla="*/ 5145 w 10005"/>
              <a:gd name="connsiteY38" fmla="*/ 1070 h 10000"/>
              <a:gd name="connsiteX39" fmla="*/ 5034 w 10005"/>
              <a:gd name="connsiteY39" fmla="*/ 486 h 10000"/>
              <a:gd name="connsiteX40" fmla="*/ 5190 w 10005"/>
              <a:gd name="connsiteY40" fmla="*/ 393 h 10000"/>
              <a:gd name="connsiteX41" fmla="*/ 5523 w 10005"/>
              <a:gd name="connsiteY41" fmla="*/ 623 h 10000"/>
              <a:gd name="connsiteX42" fmla="*/ 5848 w 10005"/>
              <a:gd name="connsiteY42" fmla="*/ 491 h 10000"/>
              <a:gd name="connsiteX43" fmla="*/ 6346 w 10005"/>
              <a:gd name="connsiteY43" fmla="*/ 1044 h 10000"/>
              <a:gd name="connsiteX44" fmla="*/ 6228 w 10005"/>
              <a:gd name="connsiteY44" fmla="*/ 1582 h 10000"/>
              <a:gd name="connsiteX45" fmla="*/ 6372 w 10005"/>
              <a:gd name="connsiteY45" fmla="*/ 2006 h 10000"/>
              <a:gd name="connsiteX46" fmla="*/ 6086 w 10005"/>
              <a:gd name="connsiteY46" fmla="*/ 2886 h 10000"/>
              <a:gd name="connsiteX47" fmla="*/ 6260 w 10005"/>
              <a:gd name="connsiteY47" fmla="*/ 3036 h 10000"/>
              <a:gd name="connsiteX48" fmla="*/ 6476 w 10005"/>
              <a:gd name="connsiteY48" fmla="*/ 2806 h 10000"/>
              <a:gd name="connsiteX49" fmla="*/ 6665 w 10005"/>
              <a:gd name="connsiteY49" fmla="*/ 2323 h 10000"/>
              <a:gd name="connsiteX50" fmla="*/ 6970 w 10005"/>
              <a:gd name="connsiteY50" fmla="*/ 2149 h 10000"/>
              <a:gd name="connsiteX51" fmla="*/ 7373 w 10005"/>
              <a:gd name="connsiteY51" fmla="*/ 1205 h 10000"/>
              <a:gd name="connsiteX52" fmla="*/ 7463 w 10005"/>
              <a:gd name="connsiteY52" fmla="*/ 760 h 10000"/>
              <a:gd name="connsiteX53" fmla="*/ 7795 w 10005"/>
              <a:gd name="connsiteY53" fmla="*/ 1199 h 10000"/>
              <a:gd name="connsiteX54" fmla="*/ 8064 w 10005"/>
              <a:gd name="connsiteY54" fmla="*/ 1773 h 10000"/>
              <a:gd name="connsiteX55" fmla="*/ 8087 w 10005"/>
              <a:gd name="connsiteY55" fmla="*/ 2745 h 10000"/>
              <a:gd name="connsiteX56" fmla="*/ 8416 w 10005"/>
              <a:gd name="connsiteY56" fmla="*/ 2213 h 10000"/>
              <a:gd name="connsiteX57" fmla="*/ 8556 w 10005"/>
              <a:gd name="connsiteY57" fmla="*/ 1865 h 10000"/>
              <a:gd name="connsiteX58" fmla="*/ 8450 w 10005"/>
              <a:gd name="connsiteY58" fmla="*/ 1180 h 10000"/>
              <a:gd name="connsiteX59" fmla="*/ 8728 w 10005"/>
              <a:gd name="connsiteY59" fmla="*/ 1318 h 10000"/>
              <a:gd name="connsiteX60" fmla="*/ 8886 w 10005"/>
              <a:gd name="connsiteY60" fmla="*/ 1665 h 10000"/>
              <a:gd name="connsiteX61" fmla="*/ 8866 w 10005"/>
              <a:gd name="connsiteY61" fmla="*/ 2222 h 10000"/>
              <a:gd name="connsiteX62" fmla="*/ 8604 w 10005"/>
              <a:gd name="connsiteY62" fmla="*/ 2480 h 10000"/>
              <a:gd name="connsiteX63" fmla="*/ 8509 w 10005"/>
              <a:gd name="connsiteY63" fmla="*/ 3041 h 10000"/>
              <a:gd name="connsiteX64" fmla="*/ 8128 w 10005"/>
              <a:gd name="connsiteY64" fmla="*/ 3331 h 10000"/>
              <a:gd name="connsiteX65" fmla="*/ 8173 w 10005"/>
              <a:gd name="connsiteY65" fmla="*/ 4307 h 10000"/>
              <a:gd name="connsiteX66" fmla="*/ 8349 w 10005"/>
              <a:gd name="connsiteY66" fmla="*/ 4449 h 10000"/>
              <a:gd name="connsiteX67" fmla="*/ 8306 w 10005"/>
              <a:gd name="connsiteY67" fmla="*/ 5239 h 10000"/>
              <a:gd name="connsiteX68" fmla="*/ 8255 w 10005"/>
              <a:gd name="connsiteY68" fmla="*/ 5845 h 10000"/>
              <a:gd name="connsiteX69" fmla="*/ 8203 w 10005"/>
              <a:gd name="connsiteY69" fmla="*/ 7225 h 10000"/>
              <a:gd name="connsiteX70" fmla="*/ 7938 w 10005"/>
              <a:gd name="connsiteY70" fmla="*/ 8035 h 10000"/>
              <a:gd name="connsiteX71" fmla="*/ 7672 w 10005"/>
              <a:gd name="connsiteY71" fmla="*/ 8734 h 10000"/>
              <a:gd name="connsiteX72" fmla="*/ 8071 w 10005"/>
              <a:gd name="connsiteY72" fmla="*/ 8671 h 10000"/>
              <a:gd name="connsiteX73" fmla="*/ 8502 w 10005"/>
              <a:gd name="connsiteY73" fmla="*/ 7374 h 10000"/>
              <a:gd name="connsiteX74" fmla="*/ 8601 w 10005"/>
              <a:gd name="connsiteY74" fmla="*/ 7850 h 10000"/>
              <a:gd name="connsiteX75" fmla="*/ 8514 w 10005"/>
              <a:gd name="connsiteY75" fmla="*/ 8680 h 10000"/>
              <a:gd name="connsiteX76" fmla="*/ 8789 w 10005"/>
              <a:gd name="connsiteY76" fmla="*/ 8372 h 10000"/>
              <a:gd name="connsiteX77" fmla="*/ 9233 w 10005"/>
              <a:gd name="connsiteY77" fmla="*/ 8140 h 10000"/>
              <a:gd name="connsiteX78" fmla="*/ 9687 w 10005"/>
              <a:gd name="connsiteY78" fmla="*/ 8388 h 10000"/>
              <a:gd name="connsiteX79" fmla="*/ 9998 w 10005"/>
              <a:gd name="connsiteY79" fmla="*/ 8324 h 10000"/>
              <a:gd name="connsiteX80" fmla="*/ 9906 w 10005"/>
              <a:gd name="connsiteY80" fmla="*/ 7862 h 10000"/>
              <a:gd name="connsiteX81" fmla="*/ 9905 w 10005"/>
              <a:gd name="connsiteY81" fmla="*/ 71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005" h="10000">
                <a:moveTo>
                  <a:pt x="565" y="6183"/>
                </a:moveTo>
                <a:cubicBezTo>
                  <a:pt x="488" y="6115"/>
                  <a:pt x="392" y="6115"/>
                  <a:pt x="332" y="6009"/>
                </a:cubicBezTo>
                <a:cubicBezTo>
                  <a:pt x="309" y="5971"/>
                  <a:pt x="316" y="5894"/>
                  <a:pt x="299" y="5835"/>
                </a:cubicBezTo>
                <a:cubicBezTo>
                  <a:pt x="243" y="5643"/>
                  <a:pt x="233" y="5662"/>
                  <a:pt x="133" y="5546"/>
                </a:cubicBezTo>
                <a:cubicBezTo>
                  <a:pt x="39" y="5787"/>
                  <a:pt x="28" y="5942"/>
                  <a:pt x="0" y="6240"/>
                </a:cubicBezTo>
                <a:cubicBezTo>
                  <a:pt x="1" y="6462"/>
                  <a:pt x="165" y="6538"/>
                  <a:pt x="204" y="6711"/>
                </a:cubicBezTo>
                <a:cubicBezTo>
                  <a:pt x="242" y="6884"/>
                  <a:pt x="282" y="7344"/>
                  <a:pt x="307" y="7719"/>
                </a:cubicBezTo>
                <a:cubicBezTo>
                  <a:pt x="318" y="8009"/>
                  <a:pt x="178" y="8948"/>
                  <a:pt x="279" y="9324"/>
                </a:cubicBezTo>
                <a:cubicBezTo>
                  <a:pt x="295" y="9382"/>
                  <a:pt x="450" y="9192"/>
                  <a:pt x="484" y="9211"/>
                </a:cubicBezTo>
                <a:cubicBezTo>
                  <a:pt x="554" y="9079"/>
                  <a:pt x="565" y="8769"/>
                  <a:pt x="684" y="8688"/>
                </a:cubicBezTo>
                <a:cubicBezTo>
                  <a:pt x="801" y="8607"/>
                  <a:pt x="951" y="8549"/>
                  <a:pt x="1100" y="8729"/>
                </a:cubicBezTo>
                <a:cubicBezTo>
                  <a:pt x="1248" y="8909"/>
                  <a:pt x="1267" y="9512"/>
                  <a:pt x="1343" y="9695"/>
                </a:cubicBezTo>
                <a:cubicBezTo>
                  <a:pt x="1420" y="9879"/>
                  <a:pt x="1580" y="10000"/>
                  <a:pt x="1660" y="10000"/>
                </a:cubicBezTo>
                <a:cubicBezTo>
                  <a:pt x="1802" y="9955"/>
                  <a:pt x="1922" y="9948"/>
                  <a:pt x="2043" y="9842"/>
                </a:cubicBezTo>
                <a:cubicBezTo>
                  <a:pt x="2104" y="9755"/>
                  <a:pt x="2235" y="9359"/>
                  <a:pt x="2349" y="9116"/>
                </a:cubicBezTo>
                <a:cubicBezTo>
                  <a:pt x="2461" y="8873"/>
                  <a:pt x="2474" y="8671"/>
                  <a:pt x="2724" y="8382"/>
                </a:cubicBezTo>
                <a:cubicBezTo>
                  <a:pt x="2784" y="8064"/>
                  <a:pt x="2728" y="7983"/>
                  <a:pt x="2507" y="7858"/>
                </a:cubicBezTo>
                <a:cubicBezTo>
                  <a:pt x="2551" y="7491"/>
                  <a:pt x="2707" y="7215"/>
                  <a:pt x="2890" y="7051"/>
                </a:cubicBezTo>
                <a:cubicBezTo>
                  <a:pt x="3111" y="7176"/>
                  <a:pt x="2957" y="7375"/>
                  <a:pt x="3185" y="7279"/>
                </a:cubicBezTo>
                <a:cubicBezTo>
                  <a:pt x="3252" y="7163"/>
                  <a:pt x="3577" y="6838"/>
                  <a:pt x="3587" y="6703"/>
                </a:cubicBezTo>
                <a:cubicBezTo>
                  <a:pt x="3596" y="6569"/>
                  <a:pt x="3285" y="6587"/>
                  <a:pt x="3241" y="6471"/>
                </a:cubicBezTo>
                <a:cubicBezTo>
                  <a:pt x="3142" y="6288"/>
                  <a:pt x="2997" y="5787"/>
                  <a:pt x="2989" y="5604"/>
                </a:cubicBezTo>
                <a:cubicBezTo>
                  <a:pt x="3055" y="5527"/>
                  <a:pt x="3192" y="5336"/>
                  <a:pt x="3221" y="5201"/>
                </a:cubicBezTo>
                <a:cubicBezTo>
                  <a:pt x="3270" y="4950"/>
                  <a:pt x="3283" y="4881"/>
                  <a:pt x="3321" y="4620"/>
                </a:cubicBezTo>
                <a:cubicBezTo>
                  <a:pt x="3343" y="4080"/>
                  <a:pt x="3307" y="4129"/>
                  <a:pt x="3313" y="3589"/>
                </a:cubicBezTo>
                <a:cubicBezTo>
                  <a:pt x="3318" y="3319"/>
                  <a:pt x="3377" y="2460"/>
                  <a:pt x="3355" y="2190"/>
                </a:cubicBezTo>
                <a:cubicBezTo>
                  <a:pt x="3301" y="1860"/>
                  <a:pt x="2955" y="1861"/>
                  <a:pt x="2989" y="1611"/>
                </a:cubicBezTo>
                <a:cubicBezTo>
                  <a:pt x="3121" y="1273"/>
                  <a:pt x="3327" y="1183"/>
                  <a:pt x="3522" y="951"/>
                </a:cubicBezTo>
                <a:cubicBezTo>
                  <a:pt x="3599" y="739"/>
                  <a:pt x="3593" y="775"/>
                  <a:pt x="3681" y="563"/>
                </a:cubicBezTo>
                <a:cubicBezTo>
                  <a:pt x="3702" y="506"/>
                  <a:pt x="3718" y="218"/>
                  <a:pt x="3791" y="142"/>
                </a:cubicBezTo>
                <a:cubicBezTo>
                  <a:pt x="3863" y="67"/>
                  <a:pt x="4067" y="-114"/>
                  <a:pt x="4119" y="107"/>
                </a:cubicBezTo>
                <a:cubicBezTo>
                  <a:pt x="4171" y="327"/>
                  <a:pt x="4149" y="1058"/>
                  <a:pt x="4198" y="1318"/>
                </a:cubicBezTo>
                <a:cubicBezTo>
                  <a:pt x="4249" y="1578"/>
                  <a:pt x="4390" y="1456"/>
                  <a:pt x="4417" y="1668"/>
                </a:cubicBezTo>
                <a:cubicBezTo>
                  <a:pt x="4445" y="2238"/>
                  <a:pt x="4256" y="2345"/>
                  <a:pt x="4456" y="2693"/>
                </a:cubicBezTo>
                <a:cubicBezTo>
                  <a:pt x="4511" y="2972"/>
                  <a:pt x="4645" y="3154"/>
                  <a:pt x="4816" y="3231"/>
                </a:cubicBezTo>
                <a:cubicBezTo>
                  <a:pt x="4920" y="3205"/>
                  <a:pt x="4972" y="3109"/>
                  <a:pt x="5049" y="2954"/>
                </a:cubicBezTo>
                <a:cubicBezTo>
                  <a:pt x="5110" y="2868"/>
                  <a:pt x="5075" y="2320"/>
                  <a:pt x="5175" y="2096"/>
                </a:cubicBezTo>
                <a:cubicBezTo>
                  <a:pt x="5275" y="1872"/>
                  <a:pt x="5379" y="1772"/>
                  <a:pt x="5656" y="1609"/>
                </a:cubicBezTo>
                <a:cubicBezTo>
                  <a:pt x="5728" y="1242"/>
                  <a:pt x="5295" y="1157"/>
                  <a:pt x="5145" y="1070"/>
                </a:cubicBezTo>
                <a:cubicBezTo>
                  <a:pt x="5074" y="877"/>
                  <a:pt x="5105" y="678"/>
                  <a:pt x="5034" y="486"/>
                </a:cubicBezTo>
                <a:cubicBezTo>
                  <a:pt x="5045" y="389"/>
                  <a:pt x="5158" y="470"/>
                  <a:pt x="5190" y="393"/>
                </a:cubicBezTo>
                <a:cubicBezTo>
                  <a:pt x="5307" y="113"/>
                  <a:pt x="5396" y="546"/>
                  <a:pt x="5523" y="623"/>
                </a:cubicBezTo>
                <a:cubicBezTo>
                  <a:pt x="5662" y="701"/>
                  <a:pt x="5705" y="472"/>
                  <a:pt x="5848" y="491"/>
                </a:cubicBezTo>
                <a:cubicBezTo>
                  <a:pt x="6154" y="848"/>
                  <a:pt x="6325" y="263"/>
                  <a:pt x="6346" y="1044"/>
                </a:cubicBezTo>
                <a:cubicBezTo>
                  <a:pt x="6335" y="1179"/>
                  <a:pt x="6224" y="1421"/>
                  <a:pt x="6228" y="1582"/>
                </a:cubicBezTo>
                <a:cubicBezTo>
                  <a:pt x="6233" y="1742"/>
                  <a:pt x="6400" y="1870"/>
                  <a:pt x="6372" y="2006"/>
                </a:cubicBezTo>
                <a:cubicBezTo>
                  <a:pt x="6361" y="2064"/>
                  <a:pt x="6097" y="2828"/>
                  <a:pt x="6086" y="2886"/>
                </a:cubicBezTo>
                <a:lnTo>
                  <a:pt x="6260" y="3036"/>
                </a:lnTo>
                <a:cubicBezTo>
                  <a:pt x="6299" y="3056"/>
                  <a:pt x="6460" y="2864"/>
                  <a:pt x="6476" y="2806"/>
                </a:cubicBezTo>
                <a:cubicBezTo>
                  <a:pt x="6590" y="2675"/>
                  <a:pt x="6554" y="2430"/>
                  <a:pt x="6665" y="2323"/>
                </a:cubicBezTo>
                <a:cubicBezTo>
                  <a:pt x="6720" y="2294"/>
                  <a:pt x="6937" y="2246"/>
                  <a:pt x="6970" y="2149"/>
                </a:cubicBezTo>
                <a:cubicBezTo>
                  <a:pt x="7087" y="1832"/>
                  <a:pt x="7218" y="1476"/>
                  <a:pt x="7373" y="1205"/>
                </a:cubicBezTo>
                <a:cubicBezTo>
                  <a:pt x="7313" y="878"/>
                  <a:pt x="7315" y="952"/>
                  <a:pt x="7463" y="760"/>
                </a:cubicBezTo>
                <a:cubicBezTo>
                  <a:pt x="7585" y="827"/>
                  <a:pt x="7668" y="1142"/>
                  <a:pt x="7795" y="1199"/>
                </a:cubicBezTo>
                <a:cubicBezTo>
                  <a:pt x="7931" y="1459"/>
                  <a:pt x="8015" y="1515"/>
                  <a:pt x="8064" y="1773"/>
                </a:cubicBezTo>
                <a:cubicBezTo>
                  <a:pt x="8113" y="2031"/>
                  <a:pt x="8056" y="2718"/>
                  <a:pt x="8087" y="2745"/>
                </a:cubicBezTo>
                <a:cubicBezTo>
                  <a:pt x="8105" y="2842"/>
                  <a:pt x="8361" y="2194"/>
                  <a:pt x="8416" y="2213"/>
                </a:cubicBezTo>
                <a:cubicBezTo>
                  <a:pt x="8473" y="2047"/>
                  <a:pt x="8551" y="2038"/>
                  <a:pt x="8556" y="1865"/>
                </a:cubicBezTo>
                <a:cubicBezTo>
                  <a:pt x="8562" y="1693"/>
                  <a:pt x="8400" y="1251"/>
                  <a:pt x="8450" y="1180"/>
                </a:cubicBezTo>
                <a:cubicBezTo>
                  <a:pt x="8484" y="794"/>
                  <a:pt x="8518" y="1443"/>
                  <a:pt x="8728" y="1318"/>
                </a:cubicBezTo>
                <a:cubicBezTo>
                  <a:pt x="8815" y="1308"/>
                  <a:pt x="8894" y="1465"/>
                  <a:pt x="8886" y="1665"/>
                </a:cubicBezTo>
                <a:cubicBezTo>
                  <a:pt x="8896" y="1800"/>
                  <a:pt x="8901" y="2079"/>
                  <a:pt x="8866" y="2222"/>
                </a:cubicBezTo>
                <a:cubicBezTo>
                  <a:pt x="8832" y="2364"/>
                  <a:pt x="8662" y="2343"/>
                  <a:pt x="8604" y="2480"/>
                </a:cubicBezTo>
                <a:cubicBezTo>
                  <a:pt x="8544" y="2616"/>
                  <a:pt x="8587" y="2900"/>
                  <a:pt x="8509" y="3041"/>
                </a:cubicBezTo>
                <a:cubicBezTo>
                  <a:pt x="8430" y="3182"/>
                  <a:pt x="8159" y="3142"/>
                  <a:pt x="8128" y="3331"/>
                </a:cubicBezTo>
                <a:cubicBezTo>
                  <a:pt x="8140" y="3504"/>
                  <a:pt x="8118" y="4163"/>
                  <a:pt x="8173" y="4307"/>
                </a:cubicBezTo>
                <a:cubicBezTo>
                  <a:pt x="8209" y="4493"/>
                  <a:pt x="8327" y="4293"/>
                  <a:pt x="8349" y="4449"/>
                </a:cubicBezTo>
                <a:cubicBezTo>
                  <a:pt x="8370" y="4604"/>
                  <a:pt x="8322" y="5006"/>
                  <a:pt x="8306" y="5239"/>
                </a:cubicBezTo>
                <a:cubicBezTo>
                  <a:pt x="8290" y="5472"/>
                  <a:pt x="8272" y="5515"/>
                  <a:pt x="8255" y="5845"/>
                </a:cubicBezTo>
                <a:cubicBezTo>
                  <a:pt x="8239" y="6176"/>
                  <a:pt x="8256" y="6859"/>
                  <a:pt x="8203" y="7225"/>
                </a:cubicBezTo>
                <a:cubicBezTo>
                  <a:pt x="8115" y="7523"/>
                  <a:pt x="8126" y="7929"/>
                  <a:pt x="7938" y="8035"/>
                </a:cubicBezTo>
                <a:cubicBezTo>
                  <a:pt x="7783" y="8430"/>
                  <a:pt x="7733" y="8425"/>
                  <a:pt x="7672" y="8734"/>
                </a:cubicBezTo>
                <a:cubicBezTo>
                  <a:pt x="7772" y="9004"/>
                  <a:pt x="7905" y="8816"/>
                  <a:pt x="8071" y="8671"/>
                </a:cubicBezTo>
                <a:cubicBezTo>
                  <a:pt x="8187" y="8266"/>
                  <a:pt x="8369" y="7742"/>
                  <a:pt x="8502" y="7374"/>
                </a:cubicBezTo>
                <a:cubicBezTo>
                  <a:pt x="8577" y="7254"/>
                  <a:pt x="8599" y="7632"/>
                  <a:pt x="8601" y="7850"/>
                </a:cubicBezTo>
                <a:cubicBezTo>
                  <a:pt x="8603" y="8068"/>
                  <a:pt x="8468" y="8550"/>
                  <a:pt x="8514" y="8680"/>
                </a:cubicBezTo>
                <a:cubicBezTo>
                  <a:pt x="8536" y="8728"/>
                  <a:pt x="8670" y="8462"/>
                  <a:pt x="8789" y="8372"/>
                </a:cubicBezTo>
                <a:cubicBezTo>
                  <a:pt x="8909" y="8283"/>
                  <a:pt x="9065" y="8176"/>
                  <a:pt x="9233" y="8140"/>
                </a:cubicBezTo>
                <a:cubicBezTo>
                  <a:pt x="9427" y="8207"/>
                  <a:pt x="9498" y="8311"/>
                  <a:pt x="9687" y="8388"/>
                </a:cubicBezTo>
                <a:cubicBezTo>
                  <a:pt x="9698" y="8398"/>
                  <a:pt x="9962" y="8412"/>
                  <a:pt x="9998" y="8324"/>
                </a:cubicBezTo>
                <a:cubicBezTo>
                  <a:pt x="10034" y="8236"/>
                  <a:pt x="9921" y="8057"/>
                  <a:pt x="9906" y="7862"/>
                </a:cubicBezTo>
                <a:cubicBezTo>
                  <a:pt x="9891" y="7667"/>
                  <a:pt x="9917" y="7283"/>
                  <a:pt x="9905" y="7152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7"/>
          <p:cNvSpPr>
            <a:spLocks noChangeAspect="1"/>
          </p:cNvSpPr>
          <p:nvPr/>
        </p:nvSpPr>
        <p:spPr bwMode="auto">
          <a:xfrm>
            <a:off x="5620069" y="590435"/>
            <a:ext cx="2740384" cy="2533765"/>
          </a:xfrm>
          <a:custGeom>
            <a:avLst/>
            <a:gdLst>
              <a:gd name="T0" fmla="*/ 2147483647 w 1579"/>
              <a:gd name="T1" fmla="*/ 2147483647 h 1485"/>
              <a:gd name="T2" fmla="*/ 2147483647 w 1579"/>
              <a:gd name="T3" fmla="*/ 2147483647 h 1485"/>
              <a:gd name="T4" fmla="*/ 2147483647 w 1579"/>
              <a:gd name="T5" fmla="*/ 2147483647 h 1485"/>
              <a:gd name="T6" fmla="*/ 2147483647 w 1579"/>
              <a:gd name="T7" fmla="*/ 2147483647 h 1485"/>
              <a:gd name="T8" fmla="*/ 2147483647 w 1579"/>
              <a:gd name="T9" fmla="*/ 2147483647 h 1485"/>
              <a:gd name="T10" fmla="*/ 2147483647 w 1579"/>
              <a:gd name="T11" fmla="*/ 2147483647 h 1485"/>
              <a:gd name="T12" fmla="*/ 2147483647 w 1579"/>
              <a:gd name="T13" fmla="*/ 2147483647 h 1485"/>
              <a:gd name="T14" fmla="*/ 2147483647 w 1579"/>
              <a:gd name="T15" fmla="*/ 2147483647 h 1485"/>
              <a:gd name="T16" fmla="*/ 2147483647 w 1579"/>
              <a:gd name="T17" fmla="*/ 2147483647 h 1485"/>
              <a:gd name="T18" fmla="*/ 2147483647 w 1579"/>
              <a:gd name="T19" fmla="*/ 2147483647 h 1485"/>
              <a:gd name="T20" fmla="*/ 2147483647 w 1579"/>
              <a:gd name="T21" fmla="*/ 2147483647 h 1485"/>
              <a:gd name="T22" fmla="*/ 2147483647 w 1579"/>
              <a:gd name="T23" fmla="*/ 2147483647 h 1485"/>
              <a:gd name="T24" fmla="*/ 2147483647 w 1579"/>
              <a:gd name="T25" fmla="*/ 2147483647 h 1485"/>
              <a:gd name="T26" fmla="*/ 2147483647 w 1579"/>
              <a:gd name="T27" fmla="*/ 2147483647 h 1485"/>
              <a:gd name="T28" fmla="*/ 2147483647 w 1579"/>
              <a:gd name="T29" fmla="*/ 2147483647 h 1485"/>
              <a:gd name="T30" fmla="*/ 2147483647 w 1579"/>
              <a:gd name="T31" fmla="*/ 2147483647 h 1485"/>
              <a:gd name="T32" fmla="*/ 2147483647 w 1579"/>
              <a:gd name="T33" fmla="*/ 2147483647 h 1485"/>
              <a:gd name="T34" fmla="*/ 2147483647 w 1579"/>
              <a:gd name="T35" fmla="*/ 2147483647 h 1485"/>
              <a:gd name="T36" fmla="*/ 2147483647 w 1579"/>
              <a:gd name="T37" fmla="*/ 2147483647 h 1485"/>
              <a:gd name="T38" fmla="*/ 2147483647 w 1579"/>
              <a:gd name="T39" fmla="*/ 2147483647 h 1485"/>
              <a:gd name="T40" fmla="*/ 2147483647 w 1579"/>
              <a:gd name="T41" fmla="*/ 2147483647 h 1485"/>
              <a:gd name="T42" fmla="*/ 2147483647 w 1579"/>
              <a:gd name="T43" fmla="*/ 2147483647 h 1485"/>
              <a:gd name="T44" fmla="*/ 2147483647 w 1579"/>
              <a:gd name="T45" fmla="*/ 2147483647 h 1485"/>
              <a:gd name="T46" fmla="*/ 2147483647 w 1579"/>
              <a:gd name="T47" fmla="*/ 2147483647 h 1485"/>
              <a:gd name="T48" fmla="*/ 2147483647 w 1579"/>
              <a:gd name="T49" fmla="*/ 2147483647 h 1485"/>
              <a:gd name="T50" fmla="*/ 2147483647 w 1579"/>
              <a:gd name="T51" fmla="*/ 2147483647 h 1485"/>
              <a:gd name="T52" fmla="*/ 2147483647 w 1579"/>
              <a:gd name="T53" fmla="*/ 2147483647 h 1485"/>
              <a:gd name="T54" fmla="*/ 2147483647 w 1579"/>
              <a:gd name="T55" fmla="*/ 2147483647 h 1485"/>
              <a:gd name="T56" fmla="*/ 2147483647 w 1579"/>
              <a:gd name="T57" fmla="*/ 2147483647 h 1485"/>
              <a:gd name="T58" fmla="*/ 2147483647 w 1579"/>
              <a:gd name="T59" fmla="*/ 2147483647 h 1485"/>
              <a:gd name="T60" fmla="*/ 2147483647 w 1579"/>
              <a:gd name="T61" fmla="*/ 2147483647 h 1485"/>
              <a:gd name="T62" fmla="*/ 2147483647 w 1579"/>
              <a:gd name="T63" fmla="*/ 2147483647 h 1485"/>
              <a:gd name="T64" fmla="*/ 2147483647 w 1579"/>
              <a:gd name="T65" fmla="*/ 2147483647 h 1485"/>
              <a:gd name="T66" fmla="*/ 2147483647 w 1579"/>
              <a:gd name="T67" fmla="*/ 2147483647 h 1485"/>
              <a:gd name="T68" fmla="*/ 2147483647 w 1579"/>
              <a:gd name="T69" fmla="*/ 2147483647 h 1485"/>
              <a:gd name="T70" fmla="*/ 2147483647 w 1579"/>
              <a:gd name="T71" fmla="*/ 2147483647 h 1485"/>
              <a:gd name="T72" fmla="*/ 2147483647 w 1579"/>
              <a:gd name="T73" fmla="*/ 2147483647 h 1485"/>
              <a:gd name="T74" fmla="*/ 2147483647 w 1579"/>
              <a:gd name="T75" fmla="*/ 2147483647 h 1485"/>
              <a:gd name="T76" fmla="*/ 2147483647 w 1579"/>
              <a:gd name="T77" fmla="*/ 2147483647 h 1485"/>
              <a:gd name="T78" fmla="*/ 2147483647 w 1579"/>
              <a:gd name="T79" fmla="*/ 2147483647 h 1485"/>
              <a:gd name="T80" fmla="*/ 2147483647 w 1579"/>
              <a:gd name="T81" fmla="*/ 2147483647 h 1485"/>
              <a:gd name="T82" fmla="*/ 2147483647 w 1579"/>
              <a:gd name="T83" fmla="*/ 2147483647 h 1485"/>
              <a:gd name="T84" fmla="*/ 2147483647 w 1579"/>
              <a:gd name="T85" fmla="*/ 2147483647 h 1485"/>
              <a:gd name="T86" fmla="*/ 2147483647 w 1579"/>
              <a:gd name="T87" fmla="*/ 2147483647 h 1485"/>
              <a:gd name="T88" fmla="*/ 2147483647 w 1579"/>
              <a:gd name="T89" fmla="*/ 2147483647 h 1485"/>
              <a:gd name="T90" fmla="*/ 2147483647 w 1579"/>
              <a:gd name="T91" fmla="*/ 2147483647 h 1485"/>
              <a:gd name="T92" fmla="*/ 2147483647 w 1579"/>
              <a:gd name="T93" fmla="*/ 2147483647 h 1485"/>
              <a:gd name="T94" fmla="*/ 2147483647 w 1579"/>
              <a:gd name="T95" fmla="*/ 2147483647 h 1485"/>
              <a:gd name="T96" fmla="*/ 2147483647 w 1579"/>
              <a:gd name="T97" fmla="*/ 2147483647 h 14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79"/>
              <a:gd name="T148" fmla="*/ 0 h 1485"/>
              <a:gd name="T149" fmla="*/ 1579 w 1579"/>
              <a:gd name="T150" fmla="*/ 1485 h 1485"/>
              <a:gd name="connsiteX0" fmla="*/ 104 w 9995"/>
              <a:gd name="connsiteY0" fmla="*/ 5008 h 9950"/>
              <a:gd name="connsiteX1" fmla="*/ 305 w 9995"/>
              <a:gd name="connsiteY1" fmla="*/ 3687 h 9950"/>
              <a:gd name="connsiteX2" fmla="*/ 495 w 9995"/>
              <a:gd name="connsiteY2" fmla="*/ 4455 h 9950"/>
              <a:gd name="connsiteX3" fmla="*/ 761 w 9995"/>
              <a:gd name="connsiteY3" fmla="*/ 4132 h 9950"/>
              <a:gd name="connsiteX4" fmla="*/ 457 w 9995"/>
              <a:gd name="connsiteY4" fmla="*/ 3243 h 9950"/>
              <a:gd name="connsiteX5" fmla="*/ 267 w 9995"/>
              <a:gd name="connsiteY5" fmla="*/ 3162 h 9950"/>
              <a:gd name="connsiteX6" fmla="*/ 153 w 9995"/>
              <a:gd name="connsiteY6" fmla="*/ 3081 h 9950"/>
              <a:gd name="connsiteX7" fmla="*/ 39 w 9995"/>
              <a:gd name="connsiteY7" fmla="*/ 2839 h 9950"/>
              <a:gd name="connsiteX8" fmla="*/ 77 w 9995"/>
              <a:gd name="connsiteY8" fmla="*/ 2718 h 9950"/>
              <a:gd name="connsiteX9" fmla="*/ 1 w 9995"/>
              <a:gd name="connsiteY9" fmla="*/ 2879 h 9950"/>
              <a:gd name="connsiteX10" fmla="*/ 153 w 9995"/>
              <a:gd name="connsiteY10" fmla="*/ 2233 h 9950"/>
              <a:gd name="connsiteX11" fmla="*/ 191 w 9995"/>
              <a:gd name="connsiteY11" fmla="*/ 2031 h 9950"/>
              <a:gd name="connsiteX12" fmla="*/ 305 w 9995"/>
              <a:gd name="connsiteY12" fmla="*/ 1990 h 9950"/>
              <a:gd name="connsiteX13" fmla="*/ 457 w 9995"/>
              <a:gd name="connsiteY13" fmla="*/ 1061 h 9950"/>
              <a:gd name="connsiteX14" fmla="*/ 571 w 9995"/>
              <a:gd name="connsiteY14" fmla="*/ 1021 h 9950"/>
              <a:gd name="connsiteX15" fmla="*/ 761 w 9995"/>
              <a:gd name="connsiteY15" fmla="*/ 899 h 9950"/>
              <a:gd name="connsiteX16" fmla="*/ 1103 w 9995"/>
              <a:gd name="connsiteY16" fmla="*/ 657 h 9950"/>
              <a:gd name="connsiteX17" fmla="*/ 1483 w 9995"/>
              <a:gd name="connsiteY17" fmla="*/ 293 h 9950"/>
              <a:gd name="connsiteX18" fmla="*/ 1749 w 9995"/>
              <a:gd name="connsiteY18" fmla="*/ 657 h 9950"/>
              <a:gd name="connsiteX19" fmla="*/ 2471 w 9995"/>
              <a:gd name="connsiteY19" fmla="*/ 859 h 9950"/>
              <a:gd name="connsiteX20" fmla="*/ 2775 w 9995"/>
              <a:gd name="connsiteY20" fmla="*/ 1021 h 9950"/>
              <a:gd name="connsiteX21" fmla="*/ 3003 w 9995"/>
              <a:gd name="connsiteY21" fmla="*/ 1425 h 9950"/>
              <a:gd name="connsiteX22" fmla="*/ 3535 w 9995"/>
              <a:gd name="connsiteY22" fmla="*/ 1910 h 9950"/>
              <a:gd name="connsiteX23" fmla="*/ 3915 w 9995"/>
              <a:gd name="connsiteY23" fmla="*/ 2839 h 9950"/>
              <a:gd name="connsiteX24" fmla="*/ 3915 w 9995"/>
              <a:gd name="connsiteY24" fmla="*/ 3445 h 9950"/>
              <a:gd name="connsiteX25" fmla="*/ 3839 w 9995"/>
              <a:gd name="connsiteY25" fmla="*/ 3687 h 9950"/>
              <a:gd name="connsiteX26" fmla="*/ 3915 w 9995"/>
              <a:gd name="connsiteY26" fmla="*/ 4213 h 9950"/>
              <a:gd name="connsiteX27" fmla="*/ 4029 w 9995"/>
              <a:gd name="connsiteY27" fmla="*/ 4576 h 9950"/>
              <a:gd name="connsiteX28" fmla="*/ 4371 w 9995"/>
              <a:gd name="connsiteY28" fmla="*/ 4334 h 9950"/>
              <a:gd name="connsiteX29" fmla="*/ 4713 w 9995"/>
              <a:gd name="connsiteY29" fmla="*/ 4051 h 9950"/>
              <a:gd name="connsiteX30" fmla="*/ 4827 w 9995"/>
              <a:gd name="connsiteY30" fmla="*/ 3970 h 9950"/>
              <a:gd name="connsiteX31" fmla="*/ 4979 w 9995"/>
              <a:gd name="connsiteY31" fmla="*/ 3930 h 9950"/>
              <a:gd name="connsiteX32" fmla="*/ 5017 w 9995"/>
              <a:gd name="connsiteY32" fmla="*/ 3768 h 9950"/>
              <a:gd name="connsiteX33" fmla="*/ 5245 w 9995"/>
              <a:gd name="connsiteY33" fmla="*/ 3283 h 9950"/>
              <a:gd name="connsiteX34" fmla="*/ 4979 w 9995"/>
              <a:gd name="connsiteY34" fmla="*/ 2435 h 9950"/>
              <a:gd name="connsiteX35" fmla="*/ 5017 w 9995"/>
              <a:gd name="connsiteY35" fmla="*/ 2152 h 9950"/>
              <a:gd name="connsiteX36" fmla="*/ 5131 w 9995"/>
              <a:gd name="connsiteY36" fmla="*/ 2031 h 9950"/>
              <a:gd name="connsiteX37" fmla="*/ 5093 w 9995"/>
              <a:gd name="connsiteY37" fmla="*/ 1627 h 9950"/>
              <a:gd name="connsiteX38" fmla="*/ 4675 w 9995"/>
              <a:gd name="connsiteY38" fmla="*/ 1708 h 9950"/>
              <a:gd name="connsiteX39" fmla="*/ 4713 w 9995"/>
              <a:gd name="connsiteY39" fmla="*/ 1586 h 9950"/>
              <a:gd name="connsiteX40" fmla="*/ 4827 w 9995"/>
              <a:gd name="connsiteY40" fmla="*/ 1465 h 9950"/>
              <a:gd name="connsiteX41" fmla="*/ 4713 w 9995"/>
              <a:gd name="connsiteY41" fmla="*/ 1021 h 9950"/>
              <a:gd name="connsiteX42" fmla="*/ 4903 w 9995"/>
              <a:gd name="connsiteY42" fmla="*/ 617 h 9950"/>
              <a:gd name="connsiteX43" fmla="*/ 4447 w 9995"/>
              <a:gd name="connsiteY43" fmla="*/ 455 h 9950"/>
              <a:gd name="connsiteX44" fmla="*/ 4333 w 9995"/>
              <a:gd name="connsiteY44" fmla="*/ 536 h 9950"/>
              <a:gd name="connsiteX45" fmla="*/ 4371 w 9995"/>
              <a:gd name="connsiteY45" fmla="*/ 293 h 9950"/>
              <a:gd name="connsiteX46" fmla="*/ 4637 w 9995"/>
              <a:gd name="connsiteY46" fmla="*/ 172 h 9950"/>
              <a:gd name="connsiteX47" fmla="*/ 5093 w 9995"/>
              <a:gd name="connsiteY47" fmla="*/ 91 h 9950"/>
              <a:gd name="connsiteX48" fmla="*/ 5207 w 9995"/>
              <a:gd name="connsiteY48" fmla="*/ 334 h 9950"/>
              <a:gd name="connsiteX49" fmla="*/ 5435 w 9995"/>
              <a:gd name="connsiteY49" fmla="*/ 415 h 9950"/>
              <a:gd name="connsiteX50" fmla="*/ 5435 w 9995"/>
              <a:gd name="connsiteY50" fmla="*/ 1304 h 9950"/>
              <a:gd name="connsiteX51" fmla="*/ 5815 w 9995"/>
              <a:gd name="connsiteY51" fmla="*/ 1425 h 9950"/>
              <a:gd name="connsiteX52" fmla="*/ 6233 w 9995"/>
              <a:gd name="connsiteY52" fmla="*/ 1586 h 9950"/>
              <a:gd name="connsiteX53" fmla="*/ 6499 w 9995"/>
              <a:gd name="connsiteY53" fmla="*/ 1748 h 9950"/>
              <a:gd name="connsiteX54" fmla="*/ 6955 w 9995"/>
              <a:gd name="connsiteY54" fmla="*/ 1788 h 9950"/>
              <a:gd name="connsiteX55" fmla="*/ 6993 w 9995"/>
              <a:gd name="connsiteY55" fmla="*/ 1950 h 9950"/>
              <a:gd name="connsiteX56" fmla="*/ 7069 w 9995"/>
              <a:gd name="connsiteY56" fmla="*/ 2071 h 9950"/>
              <a:gd name="connsiteX57" fmla="*/ 6803 w 9995"/>
              <a:gd name="connsiteY57" fmla="*/ 2839 h 9950"/>
              <a:gd name="connsiteX58" fmla="*/ 6613 w 9995"/>
              <a:gd name="connsiteY58" fmla="*/ 2758 h 9950"/>
              <a:gd name="connsiteX59" fmla="*/ 6537 w 9995"/>
              <a:gd name="connsiteY59" fmla="*/ 2394 h 9950"/>
              <a:gd name="connsiteX60" fmla="*/ 6385 w 9995"/>
              <a:gd name="connsiteY60" fmla="*/ 2354 h 9950"/>
              <a:gd name="connsiteX61" fmla="*/ 6195 w 9995"/>
              <a:gd name="connsiteY61" fmla="*/ 2718 h 9950"/>
              <a:gd name="connsiteX62" fmla="*/ 5739 w 9995"/>
              <a:gd name="connsiteY62" fmla="*/ 2839 h 9950"/>
              <a:gd name="connsiteX63" fmla="*/ 6195 w 9995"/>
              <a:gd name="connsiteY63" fmla="*/ 3687 h 9950"/>
              <a:gd name="connsiteX64" fmla="*/ 6423 w 9995"/>
              <a:gd name="connsiteY64" fmla="*/ 3768 h 9950"/>
              <a:gd name="connsiteX65" fmla="*/ 6613 w 9995"/>
              <a:gd name="connsiteY65" fmla="*/ 3485 h 9950"/>
              <a:gd name="connsiteX66" fmla="*/ 6651 w 9995"/>
              <a:gd name="connsiteY66" fmla="*/ 3364 h 9950"/>
              <a:gd name="connsiteX67" fmla="*/ 6765 w 9995"/>
              <a:gd name="connsiteY67" fmla="*/ 3324 h 9950"/>
              <a:gd name="connsiteX68" fmla="*/ 6803 w 9995"/>
              <a:gd name="connsiteY68" fmla="*/ 3445 h 9950"/>
              <a:gd name="connsiteX69" fmla="*/ 7107 w 9995"/>
              <a:gd name="connsiteY69" fmla="*/ 3566 h 9950"/>
              <a:gd name="connsiteX70" fmla="*/ 7449 w 9995"/>
              <a:gd name="connsiteY70" fmla="*/ 3728 h 9950"/>
              <a:gd name="connsiteX71" fmla="*/ 7905 w 9995"/>
              <a:gd name="connsiteY71" fmla="*/ 3687 h 9950"/>
              <a:gd name="connsiteX72" fmla="*/ 8361 w 9995"/>
              <a:gd name="connsiteY72" fmla="*/ 3445 h 9950"/>
              <a:gd name="connsiteX73" fmla="*/ 8741 w 9995"/>
              <a:gd name="connsiteY73" fmla="*/ 3324 h 9950"/>
              <a:gd name="connsiteX74" fmla="*/ 9577 w 9995"/>
              <a:gd name="connsiteY74" fmla="*/ 3607 h 9950"/>
              <a:gd name="connsiteX75" fmla="*/ 9577 w 9995"/>
              <a:gd name="connsiteY75" fmla="*/ 4132 h 9950"/>
              <a:gd name="connsiteX76" fmla="*/ 9539 w 9995"/>
              <a:gd name="connsiteY76" fmla="*/ 5627 h 9950"/>
              <a:gd name="connsiteX77" fmla="*/ 9767 w 9995"/>
              <a:gd name="connsiteY77" fmla="*/ 6071 h 9950"/>
              <a:gd name="connsiteX78" fmla="*/ 9995 w 9995"/>
              <a:gd name="connsiteY78" fmla="*/ 6394 h 9950"/>
              <a:gd name="connsiteX79" fmla="*/ 9919 w 9995"/>
              <a:gd name="connsiteY79" fmla="*/ 6637 h 9950"/>
              <a:gd name="connsiteX80" fmla="*/ 9881 w 9995"/>
              <a:gd name="connsiteY80" fmla="*/ 6758 h 9950"/>
              <a:gd name="connsiteX81" fmla="*/ 9653 w 9995"/>
              <a:gd name="connsiteY81" fmla="*/ 7485 h 9950"/>
              <a:gd name="connsiteX82" fmla="*/ 9197 w 9995"/>
              <a:gd name="connsiteY82" fmla="*/ 8253 h 9950"/>
              <a:gd name="connsiteX83" fmla="*/ 9311 w 9995"/>
              <a:gd name="connsiteY83" fmla="*/ 8697 h 9950"/>
              <a:gd name="connsiteX84" fmla="*/ 9501 w 9995"/>
              <a:gd name="connsiteY84" fmla="*/ 9102 h 9950"/>
              <a:gd name="connsiteX85" fmla="*/ 9349 w 9995"/>
              <a:gd name="connsiteY85" fmla="*/ 9344 h 9950"/>
              <a:gd name="connsiteX86" fmla="*/ 9159 w 9995"/>
              <a:gd name="connsiteY86" fmla="*/ 9102 h 9950"/>
              <a:gd name="connsiteX87" fmla="*/ 9083 w 9995"/>
              <a:gd name="connsiteY87" fmla="*/ 8819 h 9950"/>
              <a:gd name="connsiteX88" fmla="*/ 8969 w 9995"/>
              <a:gd name="connsiteY88" fmla="*/ 8778 h 9950"/>
              <a:gd name="connsiteX89" fmla="*/ 8741 w 9995"/>
              <a:gd name="connsiteY89" fmla="*/ 8617 h 9950"/>
              <a:gd name="connsiteX90" fmla="*/ 8513 w 9995"/>
              <a:gd name="connsiteY90" fmla="*/ 8415 h 9950"/>
              <a:gd name="connsiteX91" fmla="*/ 8285 w 9995"/>
              <a:gd name="connsiteY91" fmla="*/ 8334 h 9950"/>
              <a:gd name="connsiteX92" fmla="*/ 8057 w 9995"/>
              <a:gd name="connsiteY92" fmla="*/ 8374 h 9950"/>
              <a:gd name="connsiteX93" fmla="*/ 8285 w 9995"/>
              <a:gd name="connsiteY93" fmla="*/ 8819 h 9950"/>
              <a:gd name="connsiteX94" fmla="*/ 8665 w 9995"/>
              <a:gd name="connsiteY94" fmla="*/ 8859 h 9950"/>
              <a:gd name="connsiteX95" fmla="*/ 8855 w 9995"/>
              <a:gd name="connsiteY95" fmla="*/ 9263 h 9950"/>
              <a:gd name="connsiteX96" fmla="*/ 8931 w 9995"/>
              <a:gd name="connsiteY96" fmla="*/ 9748 h 9950"/>
              <a:gd name="connsiteX97" fmla="*/ 8893 w 9995"/>
              <a:gd name="connsiteY97" fmla="*/ 9950 h 9950"/>
              <a:gd name="connsiteX0" fmla="*/ 104 w 10000"/>
              <a:gd name="connsiteY0" fmla="*/ 5033 h 10000"/>
              <a:gd name="connsiteX1" fmla="*/ 248 w 10000"/>
              <a:gd name="connsiteY1" fmla="*/ 3669 h 10000"/>
              <a:gd name="connsiteX2" fmla="*/ 495 w 10000"/>
              <a:gd name="connsiteY2" fmla="*/ 4477 h 10000"/>
              <a:gd name="connsiteX3" fmla="*/ 761 w 10000"/>
              <a:gd name="connsiteY3" fmla="*/ 4153 h 10000"/>
              <a:gd name="connsiteX4" fmla="*/ 457 w 10000"/>
              <a:gd name="connsiteY4" fmla="*/ 3259 h 10000"/>
              <a:gd name="connsiteX5" fmla="*/ 267 w 10000"/>
              <a:gd name="connsiteY5" fmla="*/ 3178 h 10000"/>
              <a:gd name="connsiteX6" fmla="*/ 153 w 10000"/>
              <a:gd name="connsiteY6" fmla="*/ 3096 h 10000"/>
              <a:gd name="connsiteX7" fmla="*/ 39 w 10000"/>
              <a:gd name="connsiteY7" fmla="*/ 2853 h 10000"/>
              <a:gd name="connsiteX8" fmla="*/ 77 w 10000"/>
              <a:gd name="connsiteY8" fmla="*/ 2732 h 10000"/>
              <a:gd name="connsiteX9" fmla="*/ 1 w 10000"/>
              <a:gd name="connsiteY9" fmla="*/ 2893 h 10000"/>
              <a:gd name="connsiteX10" fmla="*/ 153 w 10000"/>
              <a:gd name="connsiteY10" fmla="*/ 2244 h 10000"/>
              <a:gd name="connsiteX11" fmla="*/ 191 w 10000"/>
              <a:gd name="connsiteY11" fmla="*/ 2041 h 10000"/>
              <a:gd name="connsiteX12" fmla="*/ 305 w 10000"/>
              <a:gd name="connsiteY12" fmla="*/ 2000 h 10000"/>
              <a:gd name="connsiteX13" fmla="*/ 457 w 10000"/>
              <a:gd name="connsiteY13" fmla="*/ 1066 h 10000"/>
              <a:gd name="connsiteX14" fmla="*/ 571 w 10000"/>
              <a:gd name="connsiteY14" fmla="*/ 1026 h 10000"/>
              <a:gd name="connsiteX15" fmla="*/ 761 w 10000"/>
              <a:gd name="connsiteY15" fmla="*/ 904 h 10000"/>
              <a:gd name="connsiteX16" fmla="*/ 1104 w 10000"/>
              <a:gd name="connsiteY16" fmla="*/ 660 h 10000"/>
              <a:gd name="connsiteX17" fmla="*/ 1484 w 10000"/>
              <a:gd name="connsiteY17" fmla="*/ 294 h 10000"/>
              <a:gd name="connsiteX18" fmla="*/ 1750 w 10000"/>
              <a:gd name="connsiteY18" fmla="*/ 660 h 10000"/>
              <a:gd name="connsiteX19" fmla="*/ 2472 w 10000"/>
              <a:gd name="connsiteY19" fmla="*/ 863 h 10000"/>
              <a:gd name="connsiteX20" fmla="*/ 2776 w 10000"/>
              <a:gd name="connsiteY20" fmla="*/ 1026 h 10000"/>
              <a:gd name="connsiteX21" fmla="*/ 3005 w 10000"/>
              <a:gd name="connsiteY21" fmla="*/ 1432 h 10000"/>
              <a:gd name="connsiteX22" fmla="*/ 3537 w 10000"/>
              <a:gd name="connsiteY22" fmla="*/ 1920 h 10000"/>
              <a:gd name="connsiteX23" fmla="*/ 3917 w 10000"/>
              <a:gd name="connsiteY23" fmla="*/ 2853 h 10000"/>
              <a:gd name="connsiteX24" fmla="*/ 3917 w 10000"/>
              <a:gd name="connsiteY24" fmla="*/ 3462 h 10000"/>
              <a:gd name="connsiteX25" fmla="*/ 3841 w 10000"/>
              <a:gd name="connsiteY25" fmla="*/ 3706 h 10000"/>
              <a:gd name="connsiteX26" fmla="*/ 3917 w 10000"/>
              <a:gd name="connsiteY26" fmla="*/ 4234 h 10000"/>
              <a:gd name="connsiteX27" fmla="*/ 4031 w 10000"/>
              <a:gd name="connsiteY27" fmla="*/ 4599 h 10000"/>
              <a:gd name="connsiteX28" fmla="*/ 4373 w 10000"/>
              <a:gd name="connsiteY28" fmla="*/ 4356 h 10000"/>
              <a:gd name="connsiteX29" fmla="*/ 4715 w 10000"/>
              <a:gd name="connsiteY29" fmla="*/ 4071 h 10000"/>
              <a:gd name="connsiteX30" fmla="*/ 4829 w 10000"/>
              <a:gd name="connsiteY30" fmla="*/ 3990 h 10000"/>
              <a:gd name="connsiteX31" fmla="*/ 4981 w 10000"/>
              <a:gd name="connsiteY31" fmla="*/ 3950 h 10000"/>
              <a:gd name="connsiteX32" fmla="*/ 5020 w 10000"/>
              <a:gd name="connsiteY32" fmla="*/ 3787 h 10000"/>
              <a:gd name="connsiteX33" fmla="*/ 5248 w 10000"/>
              <a:gd name="connsiteY33" fmla="*/ 3299 h 10000"/>
              <a:gd name="connsiteX34" fmla="*/ 4981 w 10000"/>
              <a:gd name="connsiteY34" fmla="*/ 2447 h 10000"/>
              <a:gd name="connsiteX35" fmla="*/ 5020 w 10000"/>
              <a:gd name="connsiteY35" fmla="*/ 2163 h 10000"/>
              <a:gd name="connsiteX36" fmla="*/ 5134 w 10000"/>
              <a:gd name="connsiteY36" fmla="*/ 2041 h 10000"/>
              <a:gd name="connsiteX37" fmla="*/ 5096 w 10000"/>
              <a:gd name="connsiteY37" fmla="*/ 1635 h 10000"/>
              <a:gd name="connsiteX38" fmla="*/ 4677 w 10000"/>
              <a:gd name="connsiteY38" fmla="*/ 1717 h 10000"/>
              <a:gd name="connsiteX39" fmla="*/ 4715 w 10000"/>
              <a:gd name="connsiteY39" fmla="*/ 1594 h 10000"/>
              <a:gd name="connsiteX40" fmla="*/ 4829 w 10000"/>
              <a:gd name="connsiteY40" fmla="*/ 1472 h 10000"/>
              <a:gd name="connsiteX41" fmla="*/ 4715 w 10000"/>
              <a:gd name="connsiteY41" fmla="*/ 1026 h 10000"/>
              <a:gd name="connsiteX42" fmla="*/ 4905 w 10000"/>
              <a:gd name="connsiteY42" fmla="*/ 620 h 10000"/>
              <a:gd name="connsiteX43" fmla="*/ 4449 w 10000"/>
              <a:gd name="connsiteY43" fmla="*/ 457 h 10000"/>
              <a:gd name="connsiteX44" fmla="*/ 4335 w 10000"/>
              <a:gd name="connsiteY44" fmla="*/ 539 h 10000"/>
              <a:gd name="connsiteX45" fmla="*/ 4373 w 10000"/>
              <a:gd name="connsiteY45" fmla="*/ 294 h 10000"/>
              <a:gd name="connsiteX46" fmla="*/ 4639 w 10000"/>
              <a:gd name="connsiteY46" fmla="*/ 173 h 10000"/>
              <a:gd name="connsiteX47" fmla="*/ 5096 w 10000"/>
              <a:gd name="connsiteY47" fmla="*/ 91 h 10000"/>
              <a:gd name="connsiteX48" fmla="*/ 5210 w 10000"/>
              <a:gd name="connsiteY48" fmla="*/ 336 h 10000"/>
              <a:gd name="connsiteX49" fmla="*/ 5438 w 10000"/>
              <a:gd name="connsiteY49" fmla="*/ 417 h 10000"/>
              <a:gd name="connsiteX50" fmla="*/ 5438 w 10000"/>
              <a:gd name="connsiteY50" fmla="*/ 1311 h 10000"/>
              <a:gd name="connsiteX51" fmla="*/ 5818 w 10000"/>
              <a:gd name="connsiteY51" fmla="*/ 1432 h 10000"/>
              <a:gd name="connsiteX52" fmla="*/ 6236 w 10000"/>
              <a:gd name="connsiteY52" fmla="*/ 1594 h 10000"/>
              <a:gd name="connsiteX53" fmla="*/ 6502 w 10000"/>
              <a:gd name="connsiteY53" fmla="*/ 1757 h 10000"/>
              <a:gd name="connsiteX54" fmla="*/ 6958 w 10000"/>
              <a:gd name="connsiteY54" fmla="*/ 1797 h 10000"/>
              <a:gd name="connsiteX55" fmla="*/ 6996 w 10000"/>
              <a:gd name="connsiteY55" fmla="*/ 1960 h 10000"/>
              <a:gd name="connsiteX56" fmla="*/ 7073 w 10000"/>
              <a:gd name="connsiteY56" fmla="*/ 2081 h 10000"/>
              <a:gd name="connsiteX57" fmla="*/ 6806 w 10000"/>
              <a:gd name="connsiteY57" fmla="*/ 2853 h 10000"/>
              <a:gd name="connsiteX58" fmla="*/ 6616 w 10000"/>
              <a:gd name="connsiteY58" fmla="*/ 2772 h 10000"/>
              <a:gd name="connsiteX59" fmla="*/ 6540 w 10000"/>
              <a:gd name="connsiteY59" fmla="*/ 2406 h 10000"/>
              <a:gd name="connsiteX60" fmla="*/ 6388 w 10000"/>
              <a:gd name="connsiteY60" fmla="*/ 2366 h 10000"/>
              <a:gd name="connsiteX61" fmla="*/ 6198 w 10000"/>
              <a:gd name="connsiteY61" fmla="*/ 2732 h 10000"/>
              <a:gd name="connsiteX62" fmla="*/ 5742 w 10000"/>
              <a:gd name="connsiteY62" fmla="*/ 2853 h 10000"/>
              <a:gd name="connsiteX63" fmla="*/ 6198 w 10000"/>
              <a:gd name="connsiteY63" fmla="*/ 3706 h 10000"/>
              <a:gd name="connsiteX64" fmla="*/ 6426 w 10000"/>
              <a:gd name="connsiteY64" fmla="*/ 3787 h 10000"/>
              <a:gd name="connsiteX65" fmla="*/ 6616 w 10000"/>
              <a:gd name="connsiteY65" fmla="*/ 3503 h 10000"/>
              <a:gd name="connsiteX66" fmla="*/ 6654 w 10000"/>
              <a:gd name="connsiteY66" fmla="*/ 3381 h 10000"/>
              <a:gd name="connsiteX67" fmla="*/ 6768 w 10000"/>
              <a:gd name="connsiteY67" fmla="*/ 3341 h 10000"/>
              <a:gd name="connsiteX68" fmla="*/ 6806 w 10000"/>
              <a:gd name="connsiteY68" fmla="*/ 3462 h 10000"/>
              <a:gd name="connsiteX69" fmla="*/ 7111 w 10000"/>
              <a:gd name="connsiteY69" fmla="*/ 3584 h 10000"/>
              <a:gd name="connsiteX70" fmla="*/ 7453 w 10000"/>
              <a:gd name="connsiteY70" fmla="*/ 3747 h 10000"/>
              <a:gd name="connsiteX71" fmla="*/ 7909 w 10000"/>
              <a:gd name="connsiteY71" fmla="*/ 3706 h 10000"/>
              <a:gd name="connsiteX72" fmla="*/ 8365 w 10000"/>
              <a:gd name="connsiteY72" fmla="*/ 3462 h 10000"/>
              <a:gd name="connsiteX73" fmla="*/ 8745 w 10000"/>
              <a:gd name="connsiteY73" fmla="*/ 3341 h 10000"/>
              <a:gd name="connsiteX74" fmla="*/ 9582 w 10000"/>
              <a:gd name="connsiteY74" fmla="*/ 3625 h 10000"/>
              <a:gd name="connsiteX75" fmla="*/ 9582 w 10000"/>
              <a:gd name="connsiteY75" fmla="*/ 4153 h 10000"/>
              <a:gd name="connsiteX76" fmla="*/ 9544 w 10000"/>
              <a:gd name="connsiteY76" fmla="*/ 5655 h 10000"/>
              <a:gd name="connsiteX77" fmla="*/ 9772 w 10000"/>
              <a:gd name="connsiteY77" fmla="*/ 6102 h 10000"/>
              <a:gd name="connsiteX78" fmla="*/ 10000 w 10000"/>
              <a:gd name="connsiteY78" fmla="*/ 6426 h 10000"/>
              <a:gd name="connsiteX79" fmla="*/ 9924 w 10000"/>
              <a:gd name="connsiteY79" fmla="*/ 6670 h 10000"/>
              <a:gd name="connsiteX80" fmla="*/ 9886 w 10000"/>
              <a:gd name="connsiteY80" fmla="*/ 6792 h 10000"/>
              <a:gd name="connsiteX81" fmla="*/ 9658 w 10000"/>
              <a:gd name="connsiteY81" fmla="*/ 7523 h 10000"/>
              <a:gd name="connsiteX82" fmla="*/ 9202 w 10000"/>
              <a:gd name="connsiteY82" fmla="*/ 8294 h 10000"/>
              <a:gd name="connsiteX83" fmla="*/ 9316 w 10000"/>
              <a:gd name="connsiteY83" fmla="*/ 8741 h 10000"/>
              <a:gd name="connsiteX84" fmla="*/ 9506 w 10000"/>
              <a:gd name="connsiteY84" fmla="*/ 9148 h 10000"/>
              <a:gd name="connsiteX85" fmla="*/ 9354 w 10000"/>
              <a:gd name="connsiteY85" fmla="*/ 9391 h 10000"/>
              <a:gd name="connsiteX86" fmla="*/ 9164 w 10000"/>
              <a:gd name="connsiteY86" fmla="*/ 9148 h 10000"/>
              <a:gd name="connsiteX87" fmla="*/ 9088 w 10000"/>
              <a:gd name="connsiteY87" fmla="*/ 8863 h 10000"/>
              <a:gd name="connsiteX88" fmla="*/ 8973 w 10000"/>
              <a:gd name="connsiteY88" fmla="*/ 8822 h 10000"/>
              <a:gd name="connsiteX89" fmla="*/ 8745 w 10000"/>
              <a:gd name="connsiteY89" fmla="*/ 8660 h 10000"/>
              <a:gd name="connsiteX90" fmla="*/ 8517 w 10000"/>
              <a:gd name="connsiteY90" fmla="*/ 8457 h 10000"/>
              <a:gd name="connsiteX91" fmla="*/ 8289 w 10000"/>
              <a:gd name="connsiteY91" fmla="*/ 8376 h 10000"/>
              <a:gd name="connsiteX92" fmla="*/ 8061 w 10000"/>
              <a:gd name="connsiteY92" fmla="*/ 8416 h 10000"/>
              <a:gd name="connsiteX93" fmla="*/ 8289 w 10000"/>
              <a:gd name="connsiteY93" fmla="*/ 8863 h 10000"/>
              <a:gd name="connsiteX94" fmla="*/ 8669 w 10000"/>
              <a:gd name="connsiteY94" fmla="*/ 8904 h 10000"/>
              <a:gd name="connsiteX95" fmla="*/ 8859 w 10000"/>
              <a:gd name="connsiteY95" fmla="*/ 9310 h 10000"/>
              <a:gd name="connsiteX96" fmla="*/ 8935 w 10000"/>
              <a:gd name="connsiteY96" fmla="*/ 9797 h 10000"/>
              <a:gd name="connsiteX97" fmla="*/ 8897 w 10000"/>
              <a:gd name="connsiteY97" fmla="*/ 10000 h 10000"/>
              <a:gd name="connsiteX0" fmla="*/ 104 w 10000"/>
              <a:gd name="connsiteY0" fmla="*/ 5033 h 10000"/>
              <a:gd name="connsiteX1" fmla="*/ 248 w 10000"/>
              <a:gd name="connsiteY1" fmla="*/ 3669 h 10000"/>
              <a:gd name="connsiteX2" fmla="*/ 495 w 10000"/>
              <a:gd name="connsiteY2" fmla="*/ 4477 h 10000"/>
              <a:gd name="connsiteX3" fmla="*/ 761 w 10000"/>
              <a:gd name="connsiteY3" fmla="*/ 4153 h 10000"/>
              <a:gd name="connsiteX4" fmla="*/ 617 w 10000"/>
              <a:gd name="connsiteY4" fmla="*/ 3382 h 10000"/>
              <a:gd name="connsiteX5" fmla="*/ 267 w 10000"/>
              <a:gd name="connsiteY5" fmla="*/ 3178 h 10000"/>
              <a:gd name="connsiteX6" fmla="*/ 153 w 10000"/>
              <a:gd name="connsiteY6" fmla="*/ 3096 h 10000"/>
              <a:gd name="connsiteX7" fmla="*/ 39 w 10000"/>
              <a:gd name="connsiteY7" fmla="*/ 2853 h 10000"/>
              <a:gd name="connsiteX8" fmla="*/ 77 w 10000"/>
              <a:gd name="connsiteY8" fmla="*/ 2732 h 10000"/>
              <a:gd name="connsiteX9" fmla="*/ 1 w 10000"/>
              <a:gd name="connsiteY9" fmla="*/ 2893 h 10000"/>
              <a:gd name="connsiteX10" fmla="*/ 153 w 10000"/>
              <a:gd name="connsiteY10" fmla="*/ 2244 h 10000"/>
              <a:gd name="connsiteX11" fmla="*/ 191 w 10000"/>
              <a:gd name="connsiteY11" fmla="*/ 2041 h 10000"/>
              <a:gd name="connsiteX12" fmla="*/ 305 w 10000"/>
              <a:gd name="connsiteY12" fmla="*/ 2000 h 10000"/>
              <a:gd name="connsiteX13" fmla="*/ 457 w 10000"/>
              <a:gd name="connsiteY13" fmla="*/ 1066 h 10000"/>
              <a:gd name="connsiteX14" fmla="*/ 571 w 10000"/>
              <a:gd name="connsiteY14" fmla="*/ 1026 h 10000"/>
              <a:gd name="connsiteX15" fmla="*/ 761 w 10000"/>
              <a:gd name="connsiteY15" fmla="*/ 904 h 10000"/>
              <a:gd name="connsiteX16" fmla="*/ 1104 w 10000"/>
              <a:gd name="connsiteY16" fmla="*/ 660 h 10000"/>
              <a:gd name="connsiteX17" fmla="*/ 1484 w 10000"/>
              <a:gd name="connsiteY17" fmla="*/ 294 h 10000"/>
              <a:gd name="connsiteX18" fmla="*/ 1750 w 10000"/>
              <a:gd name="connsiteY18" fmla="*/ 660 h 10000"/>
              <a:gd name="connsiteX19" fmla="*/ 2472 w 10000"/>
              <a:gd name="connsiteY19" fmla="*/ 863 h 10000"/>
              <a:gd name="connsiteX20" fmla="*/ 2776 w 10000"/>
              <a:gd name="connsiteY20" fmla="*/ 1026 h 10000"/>
              <a:gd name="connsiteX21" fmla="*/ 3005 w 10000"/>
              <a:gd name="connsiteY21" fmla="*/ 1432 h 10000"/>
              <a:gd name="connsiteX22" fmla="*/ 3537 w 10000"/>
              <a:gd name="connsiteY22" fmla="*/ 1920 h 10000"/>
              <a:gd name="connsiteX23" fmla="*/ 3917 w 10000"/>
              <a:gd name="connsiteY23" fmla="*/ 2853 h 10000"/>
              <a:gd name="connsiteX24" fmla="*/ 3917 w 10000"/>
              <a:gd name="connsiteY24" fmla="*/ 3462 h 10000"/>
              <a:gd name="connsiteX25" fmla="*/ 3841 w 10000"/>
              <a:gd name="connsiteY25" fmla="*/ 3706 h 10000"/>
              <a:gd name="connsiteX26" fmla="*/ 3917 w 10000"/>
              <a:gd name="connsiteY26" fmla="*/ 4234 h 10000"/>
              <a:gd name="connsiteX27" fmla="*/ 4031 w 10000"/>
              <a:gd name="connsiteY27" fmla="*/ 4599 h 10000"/>
              <a:gd name="connsiteX28" fmla="*/ 4373 w 10000"/>
              <a:gd name="connsiteY28" fmla="*/ 4356 h 10000"/>
              <a:gd name="connsiteX29" fmla="*/ 4715 w 10000"/>
              <a:gd name="connsiteY29" fmla="*/ 4071 h 10000"/>
              <a:gd name="connsiteX30" fmla="*/ 4829 w 10000"/>
              <a:gd name="connsiteY30" fmla="*/ 3990 h 10000"/>
              <a:gd name="connsiteX31" fmla="*/ 4981 w 10000"/>
              <a:gd name="connsiteY31" fmla="*/ 3950 h 10000"/>
              <a:gd name="connsiteX32" fmla="*/ 5020 w 10000"/>
              <a:gd name="connsiteY32" fmla="*/ 3787 h 10000"/>
              <a:gd name="connsiteX33" fmla="*/ 5248 w 10000"/>
              <a:gd name="connsiteY33" fmla="*/ 3299 h 10000"/>
              <a:gd name="connsiteX34" fmla="*/ 4981 w 10000"/>
              <a:gd name="connsiteY34" fmla="*/ 2447 h 10000"/>
              <a:gd name="connsiteX35" fmla="*/ 5020 w 10000"/>
              <a:gd name="connsiteY35" fmla="*/ 2163 h 10000"/>
              <a:gd name="connsiteX36" fmla="*/ 5134 w 10000"/>
              <a:gd name="connsiteY36" fmla="*/ 2041 h 10000"/>
              <a:gd name="connsiteX37" fmla="*/ 5096 w 10000"/>
              <a:gd name="connsiteY37" fmla="*/ 1635 h 10000"/>
              <a:gd name="connsiteX38" fmla="*/ 4677 w 10000"/>
              <a:gd name="connsiteY38" fmla="*/ 1717 h 10000"/>
              <a:gd name="connsiteX39" fmla="*/ 4715 w 10000"/>
              <a:gd name="connsiteY39" fmla="*/ 1594 h 10000"/>
              <a:gd name="connsiteX40" fmla="*/ 4829 w 10000"/>
              <a:gd name="connsiteY40" fmla="*/ 1472 h 10000"/>
              <a:gd name="connsiteX41" fmla="*/ 4715 w 10000"/>
              <a:gd name="connsiteY41" fmla="*/ 1026 h 10000"/>
              <a:gd name="connsiteX42" fmla="*/ 4905 w 10000"/>
              <a:gd name="connsiteY42" fmla="*/ 620 h 10000"/>
              <a:gd name="connsiteX43" fmla="*/ 4449 w 10000"/>
              <a:gd name="connsiteY43" fmla="*/ 457 h 10000"/>
              <a:gd name="connsiteX44" fmla="*/ 4335 w 10000"/>
              <a:gd name="connsiteY44" fmla="*/ 539 h 10000"/>
              <a:gd name="connsiteX45" fmla="*/ 4373 w 10000"/>
              <a:gd name="connsiteY45" fmla="*/ 294 h 10000"/>
              <a:gd name="connsiteX46" fmla="*/ 4639 w 10000"/>
              <a:gd name="connsiteY46" fmla="*/ 173 h 10000"/>
              <a:gd name="connsiteX47" fmla="*/ 5096 w 10000"/>
              <a:gd name="connsiteY47" fmla="*/ 91 h 10000"/>
              <a:gd name="connsiteX48" fmla="*/ 5210 w 10000"/>
              <a:gd name="connsiteY48" fmla="*/ 336 h 10000"/>
              <a:gd name="connsiteX49" fmla="*/ 5438 w 10000"/>
              <a:gd name="connsiteY49" fmla="*/ 417 h 10000"/>
              <a:gd name="connsiteX50" fmla="*/ 5438 w 10000"/>
              <a:gd name="connsiteY50" fmla="*/ 1311 h 10000"/>
              <a:gd name="connsiteX51" fmla="*/ 5818 w 10000"/>
              <a:gd name="connsiteY51" fmla="*/ 1432 h 10000"/>
              <a:gd name="connsiteX52" fmla="*/ 6236 w 10000"/>
              <a:gd name="connsiteY52" fmla="*/ 1594 h 10000"/>
              <a:gd name="connsiteX53" fmla="*/ 6502 w 10000"/>
              <a:gd name="connsiteY53" fmla="*/ 1757 h 10000"/>
              <a:gd name="connsiteX54" fmla="*/ 6958 w 10000"/>
              <a:gd name="connsiteY54" fmla="*/ 1797 h 10000"/>
              <a:gd name="connsiteX55" fmla="*/ 6996 w 10000"/>
              <a:gd name="connsiteY55" fmla="*/ 1960 h 10000"/>
              <a:gd name="connsiteX56" fmla="*/ 7073 w 10000"/>
              <a:gd name="connsiteY56" fmla="*/ 2081 h 10000"/>
              <a:gd name="connsiteX57" fmla="*/ 6806 w 10000"/>
              <a:gd name="connsiteY57" fmla="*/ 2853 h 10000"/>
              <a:gd name="connsiteX58" fmla="*/ 6616 w 10000"/>
              <a:gd name="connsiteY58" fmla="*/ 2772 h 10000"/>
              <a:gd name="connsiteX59" fmla="*/ 6540 w 10000"/>
              <a:gd name="connsiteY59" fmla="*/ 2406 h 10000"/>
              <a:gd name="connsiteX60" fmla="*/ 6388 w 10000"/>
              <a:gd name="connsiteY60" fmla="*/ 2366 h 10000"/>
              <a:gd name="connsiteX61" fmla="*/ 6198 w 10000"/>
              <a:gd name="connsiteY61" fmla="*/ 2732 h 10000"/>
              <a:gd name="connsiteX62" fmla="*/ 5742 w 10000"/>
              <a:gd name="connsiteY62" fmla="*/ 2853 h 10000"/>
              <a:gd name="connsiteX63" fmla="*/ 6198 w 10000"/>
              <a:gd name="connsiteY63" fmla="*/ 3706 h 10000"/>
              <a:gd name="connsiteX64" fmla="*/ 6426 w 10000"/>
              <a:gd name="connsiteY64" fmla="*/ 3787 h 10000"/>
              <a:gd name="connsiteX65" fmla="*/ 6616 w 10000"/>
              <a:gd name="connsiteY65" fmla="*/ 3503 h 10000"/>
              <a:gd name="connsiteX66" fmla="*/ 6654 w 10000"/>
              <a:gd name="connsiteY66" fmla="*/ 3381 h 10000"/>
              <a:gd name="connsiteX67" fmla="*/ 6768 w 10000"/>
              <a:gd name="connsiteY67" fmla="*/ 3341 h 10000"/>
              <a:gd name="connsiteX68" fmla="*/ 6806 w 10000"/>
              <a:gd name="connsiteY68" fmla="*/ 3462 h 10000"/>
              <a:gd name="connsiteX69" fmla="*/ 7111 w 10000"/>
              <a:gd name="connsiteY69" fmla="*/ 3584 h 10000"/>
              <a:gd name="connsiteX70" fmla="*/ 7453 w 10000"/>
              <a:gd name="connsiteY70" fmla="*/ 3747 h 10000"/>
              <a:gd name="connsiteX71" fmla="*/ 7909 w 10000"/>
              <a:gd name="connsiteY71" fmla="*/ 3706 h 10000"/>
              <a:gd name="connsiteX72" fmla="*/ 8365 w 10000"/>
              <a:gd name="connsiteY72" fmla="*/ 3462 h 10000"/>
              <a:gd name="connsiteX73" fmla="*/ 8745 w 10000"/>
              <a:gd name="connsiteY73" fmla="*/ 3341 h 10000"/>
              <a:gd name="connsiteX74" fmla="*/ 9582 w 10000"/>
              <a:gd name="connsiteY74" fmla="*/ 3625 h 10000"/>
              <a:gd name="connsiteX75" fmla="*/ 9582 w 10000"/>
              <a:gd name="connsiteY75" fmla="*/ 4153 h 10000"/>
              <a:gd name="connsiteX76" fmla="*/ 9544 w 10000"/>
              <a:gd name="connsiteY76" fmla="*/ 5655 h 10000"/>
              <a:gd name="connsiteX77" fmla="*/ 9772 w 10000"/>
              <a:gd name="connsiteY77" fmla="*/ 6102 h 10000"/>
              <a:gd name="connsiteX78" fmla="*/ 10000 w 10000"/>
              <a:gd name="connsiteY78" fmla="*/ 6426 h 10000"/>
              <a:gd name="connsiteX79" fmla="*/ 9924 w 10000"/>
              <a:gd name="connsiteY79" fmla="*/ 6670 h 10000"/>
              <a:gd name="connsiteX80" fmla="*/ 9886 w 10000"/>
              <a:gd name="connsiteY80" fmla="*/ 6792 h 10000"/>
              <a:gd name="connsiteX81" fmla="*/ 9658 w 10000"/>
              <a:gd name="connsiteY81" fmla="*/ 7523 h 10000"/>
              <a:gd name="connsiteX82" fmla="*/ 9202 w 10000"/>
              <a:gd name="connsiteY82" fmla="*/ 8294 h 10000"/>
              <a:gd name="connsiteX83" fmla="*/ 9316 w 10000"/>
              <a:gd name="connsiteY83" fmla="*/ 8741 h 10000"/>
              <a:gd name="connsiteX84" fmla="*/ 9506 w 10000"/>
              <a:gd name="connsiteY84" fmla="*/ 9148 h 10000"/>
              <a:gd name="connsiteX85" fmla="*/ 9354 w 10000"/>
              <a:gd name="connsiteY85" fmla="*/ 9391 h 10000"/>
              <a:gd name="connsiteX86" fmla="*/ 9164 w 10000"/>
              <a:gd name="connsiteY86" fmla="*/ 9148 h 10000"/>
              <a:gd name="connsiteX87" fmla="*/ 9088 w 10000"/>
              <a:gd name="connsiteY87" fmla="*/ 8863 h 10000"/>
              <a:gd name="connsiteX88" fmla="*/ 8973 w 10000"/>
              <a:gd name="connsiteY88" fmla="*/ 8822 h 10000"/>
              <a:gd name="connsiteX89" fmla="*/ 8745 w 10000"/>
              <a:gd name="connsiteY89" fmla="*/ 8660 h 10000"/>
              <a:gd name="connsiteX90" fmla="*/ 8517 w 10000"/>
              <a:gd name="connsiteY90" fmla="*/ 8457 h 10000"/>
              <a:gd name="connsiteX91" fmla="*/ 8289 w 10000"/>
              <a:gd name="connsiteY91" fmla="*/ 8376 h 10000"/>
              <a:gd name="connsiteX92" fmla="*/ 8061 w 10000"/>
              <a:gd name="connsiteY92" fmla="*/ 8416 h 10000"/>
              <a:gd name="connsiteX93" fmla="*/ 8289 w 10000"/>
              <a:gd name="connsiteY93" fmla="*/ 8863 h 10000"/>
              <a:gd name="connsiteX94" fmla="*/ 8669 w 10000"/>
              <a:gd name="connsiteY94" fmla="*/ 8904 h 10000"/>
              <a:gd name="connsiteX95" fmla="*/ 8859 w 10000"/>
              <a:gd name="connsiteY95" fmla="*/ 9310 h 10000"/>
              <a:gd name="connsiteX96" fmla="*/ 8935 w 10000"/>
              <a:gd name="connsiteY96" fmla="*/ 9797 h 10000"/>
              <a:gd name="connsiteX97" fmla="*/ 8897 w 10000"/>
              <a:gd name="connsiteY97" fmla="*/ 10000 h 10000"/>
              <a:gd name="connsiteX0" fmla="*/ 104 w 10000"/>
              <a:gd name="connsiteY0" fmla="*/ 5033 h 10000"/>
              <a:gd name="connsiteX1" fmla="*/ 248 w 10000"/>
              <a:gd name="connsiteY1" fmla="*/ 3669 h 10000"/>
              <a:gd name="connsiteX2" fmla="*/ 495 w 10000"/>
              <a:gd name="connsiteY2" fmla="*/ 4477 h 10000"/>
              <a:gd name="connsiteX3" fmla="*/ 761 w 10000"/>
              <a:gd name="connsiteY3" fmla="*/ 4153 h 10000"/>
              <a:gd name="connsiteX4" fmla="*/ 617 w 10000"/>
              <a:gd name="connsiteY4" fmla="*/ 3382 h 10000"/>
              <a:gd name="connsiteX5" fmla="*/ 153 w 10000"/>
              <a:gd name="connsiteY5" fmla="*/ 3301 h 10000"/>
              <a:gd name="connsiteX6" fmla="*/ 153 w 10000"/>
              <a:gd name="connsiteY6" fmla="*/ 3096 h 10000"/>
              <a:gd name="connsiteX7" fmla="*/ 39 w 10000"/>
              <a:gd name="connsiteY7" fmla="*/ 2853 h 10000"/>
              <a:gd name="connsiteX8" fmla="*/ 77 w 10000"/>
              <a:gd name="connsiteY8" fmla="*/ 2732 h 10000"/>
              <a:gd name="connsiteX9" fmla="*/ 1 w 10000"/>
              <a:gd name="connsiteY9" fmla="*/ 2893 h 10000"/>
              <a:gd name="connsiteX10" fmla="*/ 153 w 10000"/>
              <a:gd name="connsiteY10" fmla="*/ 2244 h 10000"/>
              <a:gd name="connsiteX11" fmla="*/ 191 w 10000"/>
              <a:gd name="connsiteY11" fmla="*/ 2041 h 10000"/>
              <a:gd name="connsiteX12" fmla="*/ 305 w 10000"/>
              <a:gd name="connsiteY12" fmla="*/ 2000 h 10000"/>
              <a:gd name="connsiteX13" fmla="*/ 457 w 10000"/>
              <a:gd name="connsiteY13" fmla="*/ 1066 h 10000"/>
              <a:gd name="connsiteX14" fmla="*/ 571 w 10000"/>
              <a:gd name="connsiteY14" fmla="*/ 1026 h 10000"/>
              <a:gd name="connsiteX15" fmla="*/ 761 w 10000"/>
              <a:gd name="connsiteY15" fmla="*/ 904 h 10000"/>
              <a:gd name="connsiteX16" fmla="*/ 1104 w 10000"/>
              <a:gd name="connsiteY16" fmla="*/ 660 h 10000"/>
              <a:gd name="connsiteX17" fmla="*/ 1484 w 10000"/>
              <a:gd name="connsiteY17" fmla="*/ 294 h 10000"/>
              <a:gd name="connsiteX18" fmla="*/ 1750 w 10000"/>
              <a:gd name="connsiteY18" fmla="*/ 660 h 10000"/>
              <a:gd name="connsiteX19" fmla="*/ 2472 w 10000"/>
              <a:gd name="connsiteY19" fmla="*/ 863 h 10000"/>
              <a:gd name="connsiteX20" fmla="*/ 2776 w 10000"/>
              <a:gd name="connsiteY20" fmla="*/ 1026 h 10000"/>
              <a:gd name="connsiteX21" fmla="*/ 3005 w 10000"/>
              <a:gd name="connsiteY21" fmla="*/ 1432 h 10000"/>
              <a:gd name="connsiteX22" fmla="*/ 3537 w 10000"/>
              <a:gd name="connsiteY22" fmla="*/ 1920 h 10000"/>
              <a:gd name="connsiteX23" fmla="*/ 3917 w 10000"/>
              <a:gd name="connsiteY23" fmla="*/ 2853 h 10000"/>
              <a:gd name="connsiteX24" fmla="*/ 3917 w 10000"/>
              <a:gd name="connsiteY24" fmla="*/ 3462 h 10000"/>
              <a:gd name="connsiteX25" fmla="*/ 3841 w 10000"/>
              <a:gd name="connsiteY25" fmla="*/ 3706 h 10000"/>
              <a:gd name="connsiteX26" fmla="*/ 3917 w 10000"/>
              <a:gd name="connsiteY26" fmla="*/ 4234 h 10000"/>
              <a:gd name="connsiteX27" fmla="*/ 4031 w 10000"/>
              <a:gd name="connsiteY27" fmla="*/ 4599 h 10000"/>
              <a:gd name="connsiteX28" fmla="*/ 4373 w 10000"/>
              <a:gd name="connsiteY28" fmla="*/ 4356 h 10000"/>
              <a:gd name="connsiteX29" fmla="*/ 4715 w 10000"/>
              <a:gd name="connsiteY29" fmla="*/ 4071 h 10000"/>
              <a:gd name="connsiteX30" fmla="*/ 4829 w 10000"/>
              <a:gd name="connsiteY30" fmla="*/ 3990 h 10000"/>
              <a:gd name="connsiteX31" fmla="*/ 4981 w 10000"/>
              <a:gd name="connsiteY31" fmla="*/ 3950 h 10000"/>
              <a:gd name="connsiteX32" fmla="*/ 5020 w 10000"/>
              <a:gd name="connsiteY32" fmla="*/ 3787 h 10000"/>
              <a:gd name="connsiteX33" fmla="*/ 5248 w 10000"/>
              <a:gd name="connsiteY33" fmla="*/ 3299 h 10000"/>
              <a:gd name="connsiteX34" fmla="*/ 4981 w 10000"/>
              <a:gd name="connsiteY34" fmla="*/ 2447 h 10000"/>
              <a:gd name="connsiteX35" fmla="*/ 5020 w 10000"/>
              <a:gd name="connsiteY35" fmla="*/ 2163 h 10000"/>
              <a:gd name="connsiteX36" fmla="*/ 5134 w 10000"/>
              <a:gd name="connsiteY36" fmla="*/ 2041 h 10000"/>
              <a:gd name="connsiteX37" fmla="*/ 5096 w 10000"/>
              <a:gd name="connsiteY37" fmla="*/ 1635 h 10000"/>
              <a:gd name="connsiteX38" fmla="*/ 4677 w 10000"/>
              <a:gd name="connsiteY38" fmla="*/ 1717 h 10000"/>
              <a:gd name="connsiteX39" fmla="*/ 4715 w 10000"/>
              <a:gd name="connsiteY39" fmla="*/ 1594 h 10000"/>
              <a:gd name="connsiteX40" fmla="*/ 4829 w 10000"/>
              <a:gd name="connsiteY40" fmla="*/ 1472 h 10000"/>
              <a:gd name="connsiteX41" fmla="*/ 4715 w 10000"/>
              <a:gd name="connsiteY41" fmla="*/ 1026 h 10000"/>
              <a:gd name="connsiteX42" fmla="*/ 4905 w 10000"/>
              <a:gd name="connsiteY42" fmla="*/ 620 h 10000"/>
              <a:gd name="connsiteX43" fmla="*/ 4449 w 10000"/>
              <a:gd name="connsiteY43" fmla="*/ 457 h 10000"/>
              <a:gd name="connsiteX44" fmla="*/ 4335 w 10000"/>
              <a:gd name="connsiteY44" fmla="*/ 539 h 10000"/>
              <a:gd name="connsiteX45" fmla="*/ 4373 w 10000"/>
              <a:gd name="connsiteY45" fmla="*/ 294 h 10000"/>
              <a:gd name="connsiteX46" fmla="*/ 4639 w 10000"/>
              <a:gd name="connsiteY46" fmla="*/ 173 h 10000"/>
              <a:gd name="connsiteX47" fmla="*/ 5096 w 10000"/>
              <a:gd name="connsiteY47" fmla="*/ 91 h 10000"/>
              <a:gd name="connsiteX48" fmla="*/ 5210 w 10000"/>
              <a:gd name="connsiteY48" fmla="*/ 336 h 10000"/>
              <a:gd name="connsiteX49" fmla="*/ 5438 w 10000"/>
              <a:gd name="connsiteY49" fmla="*/ 417 h 10000"/>
              <a:gd name="connsiteX50" fmla="*/ 5438 w 10000"/>
              <a:gd name="connsiteY50" fmla="*/ 1311 h 10000"/>
              <a:gd name="connsiteX51" fmla="*/ 5818 w 10000"/>
              <a:gd name="connsiteY51" fmla="*/ 1432 h 10000"/>
              <a:gd name="connsiteX52" fmla="*/ 6236 w 10000"/>
              <a:gd name="connsiteY52" fmla="*/ 1594 h 10000"/>
              <a:gd name="connsiteX53" fmla="*/ 6502 w 10000"/>
              <a:gd name="connsiteY53" fmla="*/ 1757 h 10000"/>
              <a:gd name="connsiteX54" fmla="*/ 6958 w 10000"/>
              <a:gd name="connsiteY54" fmla="*/ 1797 h 10000"/>
              <a:gd name="connsiteX55" fmla="*/ 6996 w 10000"/>
              <a:gd name="connsiteY55" fmla="*/ 1960 h 10000"/>
              <a:gd name="connsiteX56" fmla="*/ 7073 w 10000"/>
              <a:gd name="connsiteY56" fmla="*/ 2081 h 10000"/>
              <a:gd name="connsiteX57" fmla="*/ 6806 w 10000"/>
              <a:gd name="connsiteY57" fmla="*/ 2853 h 10000"/>
              <a:gd name="connsiteX58" fmla="*/ 6616 w 10000"/>
              <a:gd name="connsiteY58" fmla="*/ 2772 h 10000"/>
              <a:gd name="connsiteX59" fmla="*/ 6540 w 10000"/>
              <a:gd name="connsiteY59" fmla="*/ 2406 h 10000"/>
              <a:gd name="connsiteX60" fmla="*/ 6388 w 10000"/>
              <a:gd name="connsiteY60" fmla="*/ 2366 h 10000"/>
              <a:gd name="connsiteX61" fmla="*/ 6198 w 10000"/>
              <a:gd name="connsiteY61" fmla="*/ 2732 h 10000"/>
              <a:gd name="connsiteX62" fmla="*/ 5742 w 10000"/>
              <a:gd name="connsiteY62" fmla="*/ 2853 h 10000"/>
              <a:gd name="connsiteX63" fmla="*/ 6198 w 10000"/>
              <a:gd name="connsiteY63" fmla="*/ 3706 h 10000"/>
              <a:gd name="connsiteX64" fmla="*/ 6426 w 10000"/>
              <a:gd name="connsiteY64" fmla="*/ 3787 h 10000"/>
              <a:gd name="connsiteX65" fmla="*/ 6616 w 10000"/>
              <a:gd name="connsiteY65" fmla="*/ 3503 h 10000"/>
              <a:gd name="connsiteX66" fmla="*/ 6654 w 10000"/>
              <a:gd name="connsiteY66" fmla="*/ 3381 h 10000"/>
              <a:gd name="connsiteX67" fmla="*/ 6768 w 10000"/>
              <a:gd name="connsiteY67" fmla="*/ 3341 h 10000"/>
              <a:gd name="connsiteX68" fmla="*/ 6806 w 10000"/>
              <a:gd name="connsiteY68" fmla="*/ 3462 h 10000"/>
              <a:gd name="connsiteX69" fmla="*/ 7111 w 10000"/>
              <a:gd name="connsiteY69" fmla="*/ 3584 h 10000"/>
              <a:gd name="connsiteX70" fmla="*/ 7453 w 10000"/>
              <a:gd name="connsiteY70" fmla="*/ 3747 h 10000"/>
              <a:gd name="connsiteX71" fmla="*/ 7909 w 10000"/>
              <a:gd name="connsiteY71" fmla="*/ 3706 h 10000"/>
              <a:gd name="connsiteX72" fmla="*/ 8365 w 10000"/>
              <a:gd name="connsiteY72" fmla="*/ 3462 h 10000"/>
              <a:gd name="connsiteX73" fmla="*/ 8745 w 10000"/>
              <a:gd name="connsiteY73" fmla="*/ 3341 h 10000"/>
              <a:gd name="connsiteX74" fmla="*/ 9582 w 10000"/>
              <a:gd name="connsiteY74" fmla="*/ 3625 h 10000"/>
              <a:gd name="connsiteX75" fmla="*/ 9582 w 10000"/>
              <a:gd name="connsiteY75" fmla="*/ 4153 h 10000"/>
              <a:gd name="connsiteX76" fmla="*/ 9544 w 10000"/>
              <a:gd name="connsiteY76" fmla="*/ 5655 h 10000"/>
              <a:gd name="connsiteX77" fmla="*/ 9772 w 10000"/>
              <a:gd name="connsiteY77" fmla="*/ 6102 h 10000"/>
              <a:gd name="connsiteX78" fmla="*/ 10000 w 10000"/>
              <a:gd name="connsiteY78" fmla="*/ 6426 h 10000"/>
              <a:gd name="connsiteX79" fmla="*/ 9924 w 10000"/>
              <a:gd name="connsiteY79" fmla="*/ 6670 h 10000"/>
              <a:gd name="connsiteX80" fmla="*/ 9886 w 10000"/>
              <a:gd name="connsiteY80" fmla="*/ 6792 h 10000"/>
              <a:gd name="connsiteX81" fmla="*/ 9658 w 10000"/>
              <a:gd name="connsiteY81" fmla="*/ 7523 h 10000"/>
              <a:gd name="connsiteX82" fmla="*/ 9202 w 10000"/>
              <a:gd name="connsiteY82" fmla="*/ 8294 h 10000"/>
              <a:gd name="connsiteX83" fmla="*/ 9316 w 10000"/>
              <a:gd name="connsiteY83" fmla="*/ 8741 h 10000"/>
              <a:gd name="connsiteX84" fmla="*/ 9506 w 10000"/>
              <a:gd name="connsiteY84" fmla="*/ 9148 h 10000"/>
              <a:gd name="connsiteX85" fmla="*/ 9354 w 10000"/>
              <a:gd name="connsiteY85" fmla="*/ 9391 h 10000"/>
              <a:gd name="connsiteX86" fmla="*/ 9164 w 10000"/>
              <a:gd name="connsiteY86" fmla="*/ 9148 h 10000"/>
              <a:gd name="connsiteX87" fmla="*/ 9088 w 10000"/>
              <a:gd name="connsiteY87" fmla="*/ 8863 h 10000"/>
              <a:gd name="connsiteX88" fmla="*/ 8973 w 10000"/>
              <a:gd name="connsiteY88" fmla="*/ 8822 h 10000"/>
              <a:gd name="connsiteX89" fmla="*/ 8745 w 10000"/>
              <a:gd name="connsiteY89" fmla="*/ 8660 h 10000"/>
              <a:gd name="connsiteX90" fmla="*/ 8517 w 10000"/>
              <a:gd name="connsiteY90" fmla="*/ 8457 h 10000"/>
              <a:gd name="connsiteX91" fmla="*/ 8289 w 10000"/>
              <a:gd name="connsiteY91" fmla="*/ 8376 h 10000"/>
              <a:gd name="connsiteX92" fmla="*/ 8061 w 10000"/>
              <a:gd name="connsiteY92" fmla="*/ 8416 h 10000"/>
              <a:gd name="connsiteX93" fmla="*/ 8289 w 10000"/>
              <a:gd name="connsiteY93" fmla="*/ 8863 h 10000"/>
              <a:gd name="connsiteX94" fmla="*/ 8669 w 10000"/>
              <a:gd name="connsiteY94" fmla="*/ 8904 h 10000"/>
              <a:gd name="connsiteX95" fmla="*/ 8859 w 10000"/>
              <a:gd name="connsiteY95" fmla="*/ 9310 h 10000"/>
              <a:gd name="connsiteX96" fmla="*/ 8935 w 10000"/>
              <a:gd name="connsiteY96" fmla="*/ 9797 h 10000"/>
              <a:gd name="connsiteX97" fmla="*/ 8897 w 10000"/>
              <a:gd name="connsiteY97" fmla="*/ 10000 h 10000"/>
              <a:gd name="connsiteX0" fmla="*/ 104 w 10000"/>
              <a:gd name="connsiteY0" fmla="*/ 5033 h 10000"/>
              <a:gd name="connsiteX1" fmla="*/ 248 w 10000"/>
              <a:gd name="connsiteY1" fmla="*/ 3669 h 10000"/>
              <a:gd name="connsiteX2" fmla="*/ 495 w 10000"/>
              <a:gd name="connsiteY2" fmla="*/ 4477 h 10000"/>
              <a:gd name="connsiteX3" fmla="*/ 761 w 10000"/>
              <a:gd name="connsiteY3" fmla="*/ 4153 h 10000"/>
              <a:gd name="connsiteX4" fmla="*/ 617 w 10000"/>
              <a:gd name="connsiteY4" fmla="*/ 3382 h 10000"/>
              <a:gd name="connsiteX5" fmla="*/ 153 w 10000"/>
              <a:gd name="connsiteY5" fmla="*/ 3301 h 10000"/>
              <a:gd name="connsiteX6" fmla="*/ 39 w 10000"/>
              <a:gd name="connsiteY6" fmla="*/ 2853 h 10000"/>
              <a:gd name="connsiteX7" fmla="*/ 77 w 10000"/>
              <a:gd name="connsiteY7" fmla="*/ 2732 h 10000"/>
              <a:gd name="connsiteX8" fmla="*/ 1 w 10000"/>
              <a:gd name="connsiteY8" fmla="*/ 2893 h 10000"/>
              <a:gd name="connsiteX9" fmla="*/ 153 w 10000"/>
              <a:gd name="connsiteY9" fmla="*/ 2244 h 10000"/>
              <a:gd name="connsiteX10" fmla="*/ 191 w 10000"/>
              <a:gd name="connsiteY10" fmla="*/ 2041 h 10000"/>
              <a:gd name="connsiteX11" fmla="*/ 305 w 10000"/>
              <a:gd name="connsiteY11" fmla="*/ 2000 h 10000"/>
              <a:gd name="connsiteX12" fmla="*/ 457 w 10000"/>
              <a:gd name="connsiteY12" fmla="*/ 1066 h 10000"/>
              <a:gd name="connsiteX13" fmla="*/ 571 w 10000"/>
              <a:gd name="connsiteY13" fmla="*/ 1026 h 10000"/>
              <a:gd name="connsiteX14" fmla="*/ 761 w 10000"/>
              <a:gd name="connsiteY14" fmla="*/ 904 h 10000"/>
              <a:gd name="connsiteX15" fmla="*/ 1104 w 10000"/>
              <a:gd name="connsiteY15" fmla="*/ 660 h 10000"/>
              <a:gd name="connsiteX16" fmla="*/ 1484 w 10000"/>
              <a:gd name="connsiteY16" fmla="*/ 294 h 10000"/>
              <a:gd name="connsiteX17" fmla="*/ 1750 w 10000"/>
              <a:gd name="connsiteY17" fmla="*/ 660 h 10000"/>
              <a:gd name="connsiteX18" fmla="*/ 2472 w 10000"/>
              <a:gd name="connsiteY18" fmla="*/ 863 h 10000"/>
              <a:gd name="connsiteX19" fmla="*/ 2776 w 10000"/>
              <a:gd name="connsiteY19" fmla="*/ 1026 h 10000"/>
              <a:gd name="connsiteX20" fmla="*/ 3005 w 10000"/>
              <a:gd name="connsiteY20" fmla="*/ 1432 h 10000"/>
              <a:gd name="connsiteX21" fmla="*/ 3537 w 10000"/>
              <a:gd name="connsiteY21" fmla="*/ 1920 h 10000"/>
              <a:gd name="connsiteX22" fmla="*/ 3917 w 10000"/>
              <a:gd name="connsiteY22" fmla="*/ 2853 h 10000"/>
              <a:gd name="connsiteX23" fmla="*/ 3917 w 10000"/>
              <a:gd name="connsiteY23" fmla="*/ 3462 h 10000"/>
              <a:gd name="connsiteX24" fmla="*/ 3841 w 10000"/>
              <a:gd name="connsiteY24" fmla="*/ 3706 h 10000"/>
              <a:gd name="connsiteX25" fmla="*/ 3917 w 10000"/>
              <a:gd name="connsiteY25" fmla="*/ 4234 h 10000"/>
              <a:gd name="connsiteX26" fmla="*/ 4031 w 10000"/>
              <a:gd name="connsiteY26" fmla="*/ 4599 h 10000"/>
              <a:gd name="connsiteX27" fmla="*/ 4373 w 10000"/>
              <a:gd name="connsiteY27" fmla="*/ 4356 h 10000"/>
              <a:gd name="connsiteX28" fmla="*/ 4715 w 10000"/>
              <a:gd name="connsiteY28" fmla="*/ 4071 h 10000"/>
              <a:gd name="connsiteX29" fmla="*/ 4829 w 10000"/>
              <a:gd name="connsiteY29" fmla="*/ 3990 h 10000"/>
              <a:gd name="connsiteX30" fmla="*/ 4981 w 10000"/>
              <a:gd name="connsiteY30" fmla="*/ 3950 h 10000"/>
              <a:gd name="connsiteX31" fmla="*/ 5020 w 10000"/>
              <a:gd name="connsiteY31" fmla="*/ 3787 h 10000"/>
              <a:gd name="connsiteX32" fmla="*/ 5248 w 10000"/>
              <a:gd name="connsiteY32" fmla="*/ 3299 h 10000"/>
              <a:gd name="connsiteX33" fmla="*/ 4981 w 10000"/>
              <a:gd name="connsiteY33" fmla="*/ 2447 h 10000"/>
              <a:gd name="connsiteX34" fmla="*/ 5020 w 10000"/>
              <a:gd name="connsiteY34" fmla="*/ 2163 h 10000"/>
              <a:gd name="connsiteX35" fmla="*/ 5134 w 10000"/>
              <a:gd name="connsiteY35" fmla="*/ 2041 h 10000"/>
              <a:gd name="connsiteX36" fmla="*/ 5096 w 10000"/>
              <a:gd name="connsiteY36" fmla="*/ 1635 h 10000"/>
              <a:gd name="connsiteX37" fmla="*/ 4677 w 10000"/>
              <a:gd name="connsiteY37" fmla="*/ 1717 h 10000"/>
              <a:gd name="connsiteX38" fmla="*/ 4715 w 10000"/>
              <a:gd name="connsiteY38" fmla="*/ 1594 h 10000"/>
              <a:gd name="connsiteX39" fmla="*/ 4829 w 10000"/>
              <a:gd name="connsiteY39" fmla="*/ 1472 h 10000"/>
              <a:gd name="connsiteX40" fmla="*/ 4715 w 10000"/>
              <a:gd name="connsiteY40" fmla="*/ 1026 h 10000"/>
              <a:gd name="connsiteX41" fmla="*/ 4905 w 10000"/>
              <a:gd name="connsiteY41" fmla="*/ 620 h 10000"/>
              <a:gd name="connsiteX42" fmla="*/ 4449 w 10000"/>
              <a:gd name="connsiteY42" fmla="*/ 457 h 10000"/>
              <a:gd name="connsiteX43" fmla="*/ 4335 w 10000"/>
              <a:gd name="connsiteY43" fmla="*/ 539 h 10000"/>
              <a:gd name="connsiteX44" fmla="*/ 4373 w 10000"/>
              <a:gd name="connsiteY44" fmla="*/ 294 h 10000"/>
              <a:gd name="connsiteX45" fmla="*/ 4639 w 10000"/>
              <a:gd name="connsiteY45" fmla="*/ 173 h 10000"/>
              <a:gd name="connsiteX46" fmla="*/ 5096 w 10000"/>
              <a:gd name="connsiteY46" fmla="*/ 91 h 10000"/>
              <a:gd name="connsiteX47" fmla="*/ 5210 w 10000"/>
              <a:gd name="connsiteY47" fmla="*/ 336 h 10000"/>
              <a:gd name="connsiteX48" fmla="*/ 5438 w 10000"/>
              <a:gd name="connsiteY48" fmla="*/ 417 h 10000"/>
              <a:gd name="connsiteX49" fmla="*/ 5438 w 10000"/>
              <a:gd name="connsiteY49" fmla="*/ 1311 h 10000"/>
              <a:gd name="connsiteX50" fmla="*/ 5818 w 10000"/>
              <a:gd name="connsiteY50" fmla="*/ 1432 h 10000"/>
              <a:gd name="connsiteX51" fmla="*/ 6236 w 10000"/>
              <a:gd name="connsiteY51" fmla="*/ 1594 h 10000"/>
              <a:gd name="connsiteX52" fmla="*/ 6502 w 10000"/>
              <a:gd name="connsiteY52" fmla="*/ 1757 h 10000"/>
              <a:gd name="connsiteX53" fmla="*/ 6958 w 10000"/>
              <a:gd name="connsiteY53" fmla="*/ 1797 h 10000"/>
              <a:gd name="connsiteX54" fmla="*/ 6996 w 10000"/>
              <a:gd name="connsiteY54" fmla="*/ 1960 h 10000"/>
              <a:gd name="connsiteX55" fmla="*/ 7073 w 10000"/>
              <a:gd name="connsiteY55" fmla="*/ 2081 h 10000"/>
              <a:gd name="connsiteX56" fmla="*/ 6806 w 10000"/>
              <a:gd name="connsiteY56" fmla="*/ 2853 h 10000"/>
              <a:gd name="connsiteX57" fmla="*/ 6616 w 10000"/>
              <a:gd name="connsiteY57" fmla="*/ 2772 h 10000"/>
              <a:gd name="connsiteX58" fmla="*/ 6540 w 10000"/>
              <a:gd name="connsiteY58" fmla="*/ 2406 h 10000"/>
              <a:gd name="connsiteX59" fmla="*/ 6388 w 10000"/>
              <a:gd name="connsiteY59" fmla="*/ 2366 h 10000"/>
              <a:gd name="connsiteX60" fmla="*/ 6198 w 10000"/>
              <a:gd name="connsiteY60" fmla="*/ 2732 h 10000"/>
              <a:gd name="connsiteX61" fmla="*/ 5742 w 10000"/>
              <a:gd name="connsiteY61" fmla="*/ 2853 h 10000"/>
              <a:gd name="connsiteX62" fmla="*/ 6198 w 10000"/>
              <a:gd name="connsiteY62" fmla="*/ 3706 h 10000"/>
              <a:gd name="connsiteX63" fmla="*/ 6426 w 10000"/>
              <a:gd name="connsiteY63" fmla="*/ 3787 h 10000"/>
              <a:gd name="connsiteX64" fmla="*/ 6616 w 10000"/>
              <a:gd name="connsiteY64" fmla="*/ 3503 h 10000"/>
              <a:gd name="connsiteX65" fmla="*/ 6654 w 10000"/>
              <a:gd name="connsiteY65" fmla="*/ 3381 h 10000"/>
              <a:gd name="connsiteX66" fmla="*/ 6768 w 10000"/>
              <a:gd name="connsiteY66" fmla="*/ 3341 h 10000"/>
              <a:gd name="connsiteX67" fmla="*/ 6806 w 10000"/>
              <a:gd name="connsiteY67" fmla="*/ 3462 h 10000"/>
              <a:gd name="connsiteX68" fmla="*/ 7111 w 10000"/>
              <a:gd name="connsiteY68" fmla="*/ 3584 h 10000"/>
              <a:gd name="connsiteX69" fmla="*/ 7453 w 10000"/>
              <a:gd name="connsiteY69" fmla="*/ 3747 h 10000"/>
              <a:gd name="connsiteX70" fmla="*/ 7909 w 10000"/>
              <a:gd name="connsiteY70" fmla="*/ 3706 h 10000"/>
              <a:gd name="connsiteX71" fmla="*/ 8365 w 10000"/>
              <a:gd name="connsiteY71" fmla="*/ 3462 h 10000"/>
              <a:gd name="connsiteX72" fmla="*/ 8745 w 10000"/>
              <a:gd name="connsiteY72" fmla="*/ 3341 h 10000"/>
              <a:gd name="connsiteX73" fmla="*/ 9582 w 10000"/>
              <a:gd name="connsiteY73" fmla="*/ 3625 h 10000"/>
              <a:gd name="connsiteX74" fmla="*/ 9582 w 10000"/>
              <a:gd name="connsiteY74" fmla="*/ 4153 h 10000"/>
              <a:gd name="connsiteX75" fmla="*/ 9544 w 10000"/>
              <a:gd name="connsiteY75" fmla="*/ 5655 h 10000"/>
              <a:gd name="connsiteX76" fmla="*/ 9772 w 10000"/>
              <a:gd name="connsiteY76" fmla="*/ 6102 h 10000"/>
              <a:gd name="connsiteX77" fmla="*/ 10000 w 10000"/>
              <a:gd name="connsiteY77" fmla="*/ 6426 h 10000"/>
              <a:gd name="connsiteX78" fmla="*/ 9924 w 10000"/>
              <a:gd name="connsiteY78" fmla="*/ 6670 h 10000"/>
              <a:gd name="connsiteX79" fmla="*/ 9886 w 10000"/>
              <a:gd name="connsiteY79" fmla="*/ 6792 h 10000"/>
              <a:gd name="connsiteX80" fmla="*/ 9658 w 10000"/>
              <a:gd name="connsiteY80" fmla="*/ 7523 h 10000"/>
              <a:gd name="connsiteX81" fmla="*/ 9202 w 10000"/>
              <a:gd name="connsiteY81" fmla="*/ 8294 h 10000"/>
              <a:gd name="connsiteX82" fmla="*/ 9316 w 10000"/>
              <a:gd name="connsiteY82" fmla="*/ 8741 h 10000"/>
              <a:gd name="connsiteX83" fmla="*/ 9506 w 10000"/>
              <a:gd name="connsiteY83" fmla="*/ 9148 h 10000"/>
              <a:gd name="connsiteX84" fmla="*/ 9354 w 10000"/>
              <a:gd name="connsiteY84" fmla="*/ 9391 h 10000"/>
              <a:gd name="connsiteX85" fmla="*/ 9164 w 10000"/>
              <a:gd name="connsiteY85" fmla="*/ 9148 h 10000"/>
              <a:gd name="connsiteX86" fmla="*/ 9088 w 10000"/>
              <a:gd name="connsiteY86" fmla="*/ 8863 h 10000"/>
              <a:gd name="connsiteX87" fmla="*/ 8973 w 10000"/>
              <a:gd name="connsiteY87" fmla="*/ 8822 h 10000"/>
              <a:gd name="connsiteX88" fmla="*/ 8745 w 10000"/>
              <a:gd name="connsiteY88" fmla="*/ 8660 h 10000"/>
              <a:gd name="connsiteX89" fmla="*/ 8517 w 10000"/>
              <a:gd name="connsiteY89" fmla="*/ 8457 h 10000"/>
              <a:gd name="connsiteX90" fmla="*/ 8289 w 10000"/>
              <a:gd name="connsiteY90" fmla="*/ 8376 h 10000"/>
              <a:gd name="connsiteX91" fmla="*/ 8061 w 10000"/>
              <a:gd name="connsiteY91" fmla="*/ 8416 h 10000"/>
              <a:gd name="connsiteX92" fmla="*/ 8289 w 10000"/>
              <a:gd name="connsiteY92" fmla="*/ 8863 h 10000"/>
              <a:gd name="connsiteX93" fmla="*/ 8669 w 10000"/>
              <a:gd name="connsiteY93" fmla="*/ 8904 h 10000"/>
              <a:gd name="connsiteX94" fmla="*/ 8859 w 10000"/>
              <a:gd name="connsiteY94" fmla="*/ 9310 h 10000"/>
              <a:gd name="connsiteX95" fmla="*/ 8935 w 10000"/>
              <a:gd name="connsiteY95" fmla="*/ 9797 h 10000"/>
              <a:gd name="connsiteX96" fmla="*/ 8897 w 10000"/>
              <a:gd name="connsiteY96" fmla="*/ 10000 h 10000"/>
              <a:gd name="connsiteX0" fmla="*/ 104 w 10000"/>
              <a:gd name="connsiteY0" fmla="*/ 5033 h 10000"/>
              <a:gd name="connsiteX1" fmla="*/ 248 w 10000"/>
              <a:gd name="connsiteY1" fmla="*/ 3669 h 10000"/>
              <a:gd name="connsiteX2" fmla="*/ 495 w 10000"/>
              <a:gd name="connsiteY2" fmla="*/ 4477 h 10000"/>
              <a:gd name="connsiteX3" fmla="*/ 761 w 10000"/>
              <a:gd name="connsiteY3" fmla="*/ 4153 h 10000"/>
              <a:gd name="connsiteX4" fmla="*/ 617 w 10000"/>
              <a:gd name="connsiteY4" fmla="*/ 3382 h 10000"/>
              <a:gd name="connsiteX5" fmla="*/ 153 w 10000"/>
              <a:gd name="connsiteY5" fmla="*/ 3301 h 10000"/>
              <a:gd name="connsiteX6" fmla="*/ 77 w 10000"/>
              <a:gd name="connsiteY6" fmla="*/ 2732 h 10000"/>
              <a:gd name="connsiteX7" fmla="*/ 1 w 10000"/>
              <a:gd name="connsiteY7" fmla="*/ 2893 h 10000"/>
              <a:gd name="connsiteX8" fmla="*/ 153 w 10000"/>
              <a:gd name="connsiteY8" fmla="*/ 2244 h 10000"/>
              <a:gd name="connsiteX9" fmla="*/ 191 w 10000"/>
              <a:gd name="connsiteY9" fmla="*/ 2041 h 10000"/>
              <a:gd name="connsiteX10" fmla="*/ 305 w 10000"/>
              <a:gd name="connsiteY10" fmla="*/ 2000 h 10000"/>
              <a:gd name="connsiteX11" fmla="*/ 457 w 10000"/>
              <a:gd name="connsiteY11" fmla="*/ 1066 h 10000"/>
              <a:gd name="connsiteX12" fmla="*/ 571 w 10000"/>
              <a:gd name="connsiteY12" fmla="*/ 1026 h 10000"/>
              <a:gd name="connsiteX13" fmla="*/ 761 w 10000"/>
              <a:gd name="connsiteY13" fmla="*/ 904 h 10000"/>
              <a:gd name="connsiteX14" fmla="*/ 1104 w 10000"/>
              <a:gd name="connsiteY14" fmla="*/ 660 h 10000"/>
              <a:gd name="connsiteX15" fmla="*/ 1484 w 10000"/>
              <a:gd name="connsiteY15" fmla="*/ 294 h 10000"/>
              <a:gd name="connsiteX16" fmla="*/ 1750 w 10000"/>
              <a:gd name="connsiteY16" fmla="*/ 660 h 10000"/>
              <a:gd name="connsiteX17" fmla="*/ 2472 w 10000"/>
              <a:gd name="connsiteY17" fmla="*/ 863 h 10000"/>
              <a:gd name="connsiteX18" fmla="*/ 2776 w 10000"/>
              <a:gd name="connsiteY18" fmla="*/ 1026 h 10000"/>
              <a:gd name="connsiteX19" fmla="*/ 3005 w 10000"/>
              <a:gd name="connsiteY19" fmla="*/ 1432 h 10000"/>
              <a:gd name="connsiteX20" fmla="*/ 3537 w 10000"/>
              <a:gd name="connsiteY20" fmla="*/ 1920 h 10000"/>
              <a:gd name="connsiteX21" fmla="*/ 3917 w 10000"/>
              <a:gd name="connsiteY21" fmla="*/ 2853 h 10000"/>
              <a:gd name="connsiteX22" fmla="*/ 3917 w 10000"/>
              <a:gd name="connsiteY22" fmla="*/ 3462 h 10000"/>
              <a:gd name="connsiteX23" fmla="*/ 3841 w 10000"/>
              <a:gd name="connsiteY23" fmla="*/ 3706 h 10000"/>
              <a:gd name="connsiteX24" fmla="*/ 3917 w 10000"/>
              <a:gd name="connsiteY24" fmla="*/ 4234 h 10000"/>
              <a:gd name="connsiteX25" fmla="*/ 4031 w 10000"/>
              <a:gd name="connsiteY25" fmla="*/ 4599 h 10000"/>
              <a:gd name="connsiteX26" fmla="*/ 4373 w 10000"/>
              <a:gd name="connsiteY26" fmla="*/ 4356 h 10000"/>
              <a:gd name="connsiteX27" fmla="*/ 4715 w 10000"/>
              <a:gd name="connsiteY27" fmla="*/ 4071 h 10000"/>
              <a:gd name="connsiteX28" fmla="*/ 4829 w 10000"/>
              <a:gd name="connsiteY28" fmla="*/ 3990 h 10000"/>
              <a:gd name="connsiteX29" fmla="*/ 4981 w 10000"/>
              <a:gd name="connsiteY29" fmla="*/ 3950 h 10000"/>
              <a:gd name="connsiteX30" fmla="*/ 5020 w 10000"/>
              <a:gd name="connsiteY30" fmla="*/ 3787 h 10000"/>
              <a:gd name="connsiteX31" fmla="*/ 5248 w 10000"/>
              <a:gd name="connsiteY31" fmla="*/ 3299 h 10000"/>
              <a:gd name="connsiteX32" fmla="*/ 4981 w 10000"/>
              <a:gd name="connsiteY32" fmla="*/ 2447 h 10000"/>
              <a:gd name="connsiteX33" fmla="*/ 5020 w 10000"/>
              <a:gd name="connsiteY33" fmla="*/ 2163 h 10000"/>
              <a:gd name="connsiteX34" fmla="*/ 5134 w 10000"/>
              <a:gd name="connsiteY34" fmla="*/ 2041 h 10000"/>
              <a:gd name="connsiteX35" fmla="*/ 5096 w 10000"/>
              <a:gd name="connsiteY35" fmla="*/ 1635 h 10000"/>
              <a:gd name="connsiteX36" fmla="*/ 4677 w 10000"/>
              <a:gd name="connsiteY36" fmla="*/ 1717 h 10000"/>
              <a:gd name="connsiteX37" fmla="*/ 4715 w 10000"/>
              <a:gd name="connsiteY37" fmla="*/ 1594 h 10000"/>
              <a:gd name="connsiteX38" fmla="*/ 4829 w 10000"/>
              <a:gd name="connsiteY38" fmla="*/ 1472 h 10000"/>
              <a:gd name="connsiteX39" fmla="*/ 4715 w 10000"/>
              <a:gd name="connsiteY39" fmla="*/ 1026 h 10000"/>
              <a:gd name="connsiteX40" fmla="*/ 4905 w 10000"/>
              <a:gd name="connsiteY40" fmla="*/ 620 h 10000"/>
              <a:gd name="connsiteX41" fmla="*/ 4449 w 10000"/>
              <a:gd name="connsiteY41" fmla="*/ 457 h 10000"/>
              <a:gd name="connsiteX42" fmla="*/ 4335 w 10000"/>
              <a:gd name="connsiteY42" fmla="*/ 539 h 10000"/>
              <a:gd name="connsiteX43" fmla="*/ 4373 w 10000"/>
              <a:gd name="connsiteY43" fmla="*/ 294 h 10000"/>
              <a:gd name="connsiteX44" fmla="*/ 4639 w 10000"/>
              <a:gd name="connsiteY44" fmla="*/ 173 h 10000"/>
              <a:gd name="connsiteX45" fmla="*/ 5096 w 10000"/>
              <a:gd name="connsiteY45" fmla="*/ 91 h 10000"/>
              <a:gd name="connsiteX46" fmla="*/ 5210 w 10000"/>
              <a:gd name="connsiteY46" fmla="*/ 336 h 10000"/>
              <a:gd name="connsiteX47" fmla="*/ 5438 w 10000"/>
              <a:gd name="connsiteY47" fmla="*/ 417 h 10000"/>
              <a:gd name="connsiteX48" fmla="*/ 5438 w 10000"/>
              <a:gd name="connsiteY48" fmla="*/ 1311 h 10000"/>
              <a:gd name="connsiteX49" fmla="*/ 5818 w 10000"/>
              <a:gd name="connsiteY49" fmla="*/ 1432 h 10000"/>
              <a:gd name="connsiteX50" fmla="*/ 6236 w 10000"/>
              <a:gd name="connsiteY50" fmla="*/ 1594 h 10000"/>
              <a:gd name="connsiteX51" fmla="*/ 6502 w 10000"/>
              <a:gd name="connsiteY51" fmla="*/ 1757 h 10000"/>
              <a:gd name="connsiteX52" fmla="*/ 6958 w 10000"/>
              <a:gd name="connsiteY52" fmla="*/ 1797 h 10000"/>
              <a:gd name="connsiteX53" fmla="*/ 6996 w 10000"/>
              <a:gd name="connsiteY53" fmla="*/ 1960 h 10000"/>
              <a:gd name="connsiteX54" fmla="*/ 7073 w 10000"/>
              <a:gd name="connsiteY54" fmla="*/ 2081 h 10000"/>
              <a:gd name="connsiteX55" fmla="*/ 6806 w 10000"/>
              <a:gd name="connsiteY55" fmla="*/ 2853 h 10000"/>
              <a:gd name="connsiteX56" fmla="*/ 6616 w 10000"/>
              <a:gd name="connsiteY56" fmla="*/ 2772 h 10000"/>
              <a:gd name="connsiteX57" fmla="*/ 6540 w 10000"/>
              <a:gd name="connsiteY57" fmla="*/ 2406 h 10000"/>
              <a:gd name="connsiteX58" fmla="*/ 6388 w 10000"/>
              <a:gd name="connsiteY58" fmla="*/ 2366 h 10000"/>
              <a:gd name="connsiteX59" fmla="*/ 6198 w 10000"/>
              <a:gd name="connsiteY59" fmla="*/ 2732 h 10000"/>
              <a:gd name="connsiteX60" fmla="*/ 5742 w 10000"/>
              <a:gd name="connsiteY60" fmla="*/ 2853 h 10000"/>
              <a:gd name="connsiteX61" fmla="*/ 6198 w 10000"/>
              <a:gd name="connsiteY61" fmla="*/ 3706 h 10000"/>
              <a:gd name="connsiteX62" fmla="*/ 6426 w 10000"/>
              <a:gd name="connsiteY62" fmla="*/ 3787 h 10000"/>
              <a:gd name="connsiteX63" fmla="*/ 6616 w 10000"/>
              <a:gd name="connsiteY63" fmla="*/ 3503 h 10000"/>
              <a:gd name="connsiteX64" fmla="*/ 6654 w 10000"/>
              <a:gd name="connsiteY64" fmla="*/ 3381 h 10000"/>
              <a:gd name="connsiteX65" fmla="*/ 6768 w 10000"/>
              <a:gd name="connsiteY65" fmla="*/ 3341 h 10000"/>
              <a:gd name="connsiteX66" fmla="*/ 6806 w 10000"/>
              <a:gd name="connsiteY66" fmla="*/ 3462 h 10000"/>
              <a:gd name="connsiteX67" fmla="*/ 7111 w 10000"/>
              <a:gd name="connsiteY67" fmla="*/ 3584 h 10000"/>
              <a:gd name="connsiteX68" fmla="*/ 7453 w 10000"/>
              <a:gd name="connsiteY68" fmla="*/ 3747 h 10000"/>
              <a:gd name="connsiteX69" fmla="*/ 7909 w 10000"/>
              <a:gd name="connsiteY69" fmla="*/ 3706 h 10000"/>
              <a:gd name="connsiteX70" fmla="*/ 8365 w 10000"/>
              <a:gd name="connsiteY70" fmla="*/ 3462 h 10000"/>
              <a:gd name="connsiteX71" fmla="*/ 8745 w 10000"/>
              <a:gd name="connsiteY71" fmla="*/ 3341 h 10000"/>
              <a:gd name="connsiteX72" fmla="*/ 9582 w 10000"/>
              <a:gd name="connsiteY72" fmla="*/ 3625 h 10000"/>
              <a:gd name="connsiteX73" fmla="*/ 9582 w 10000"/>
              <a:gd name="connsiteY73" fmla="*/ 4153 h 10000"/>
              <a:gd name="connsiteX74" fmla="*/ 9544 w 10000"/>
              <a:gd name="connsiteY74" fmla="*/ 5655 h 10000"/>
              <a:gd name="connsiteX75" fmla="*/ 9772 w 10000"/>
              <a:gd name="connsiteY75" fmla="*/ 6102 h 10000"/>
              <a:gd name="connsiteX76" fmla="*/ 10000 w 10000"/>
              <a:gd name="connsiteY76" fmla="*/ 6426 h 10000"/>
              <a:gd name="connsiteX77" fmla="*/ 9924 w 10000"/>
              <a:gd name="connsiteY77" fmla="*/ 6670 h 10000"/>
              <a:gd name="connsiteX78" fmla="*/ 9886 w 10000"/>
              <a:gd name="connsiteY78" fmla="*/ 6792 h 10000"/>
              <a:gd name="connsiteX79" fmla="*/ 9658 w 10000"/>
              <a:gd name="connsiteY79" fmla="*/ 7523 h 10000"/>
              <a:gd name="connsiteX80" fmla="*/ 9202 w 10000"/>
              <a:gd name="connsiteY80" fmla="*/ 8294 h 10000"/>
              <a:gd name="connsiteX81" fmla="*/ 9316 w 10000"/>
              <a:gd name="connsiteY81" fmla="*/ 8741 h 10000"/>
              <a:gd name="connsiteX82" fmla="*/ 9506 w 10000"/>
              <a:gd name="connsiteY82" fmla="*/ 9148 h 10000"/>
              <a:gd name="connsiteX83" fmla="*/ 9354 w 10000"/>
              <a:gd name="connsiteY83" fmla="*/ 9391 h 10000"/>
              <a:gd name="connsiteX84" fmla="*/ 9164 w 10000"/>
              <a:gd name="connsiteY84" fmla="*/ 9148 h 10000"/>
              <a:gd name="connsiteX85" fmla="*/ 9088 w 10000"/>
              <a:gd name="connsiteY85" fmla="*/ 8863 h 10000"/>
              <a:gd name="connsiteX86" fmla="*/ 8973 w 10000"/>
              <a:gd name="connsiteY86" fmla="*/ 8822 h 10000"/>
              <a:gd name="connsiteX87" fmla="*/ 8745 w 10000"/>
              <a:gd name="connsiteY87" fmla="*/ 8660 h 10000"/>
              <a:gd name="connsiteX88" fmla="*/ 8517 w 10000"/>
              <a:gd name="connsiteY88" fmla="*/ 8457 h 10000"/>
              <a:gd name="connsiteX89" fmla="*/ 8289 w 10000"/>
              <a:gd name="connsiteY89" fmla="*/ 8376 h 10000"/>
              <a:gd name="connsiteX90" fmla="*/ 8061 w 10000"/>
              <a:gd name="connsiteY90" fmla="*/ 8416 h 10000"/>
              <a:gd name="connsiteX91" fmla="*/ 8289 w 10000"/>
              <a:gd name="connsiteY91" fmla="*/ 8863 h 10000"/>
              <a:gd name="connsiteX92" fmla="*/ 8669 w 10000"/>
              <a:gd name="connsiteY92" fmla="*/ 8904 h 10000"/>
              <a:gd name="connsiteX93" fmla="*/ 8859 w 10000"/>
              <a:gd name="connsiteY93" fmla="*/ 9310 h 10000"/>
              <a:gd name="connsiteX94" fmla="*/ 8935 w 10000"/>
              <a:gd name="connsiteY94" fmla="*/ 9797 h 10000"/>
              <a:gd name="connsiteX95" fmla="*/ 8897 w 10000"/>
              <a:gd name="connsiteY95" fmla="*/ 10000 h 10000"/>
              <a:gd name="connsiteX0" fmla="*/ 28 w 9924"/>
              <a:gd name="connsiteY0" fmla="*/ 5033 h 10000"/>
              <a:gd name="connsiteX1" fmla="*/ 172 w 9924"/>
              <a:gd name="connsiteY1" fmla="*/ 3669 h 10000"/>
              <a:gd name="connsiteX2" fmla="*/ 419 w 9924"/>
              <a:gd name="connsiteY2" fmla="*/ 4477 h 10000"/>
              <a:gd name="connsiteX3" fmla="*/ 685 w 9924"/>
              <a:gd name="connsiteY3" fmla="*/ 4153 h 10000"/>
              <a:gd name="connsiteX4" fmla="*/ 541 w 9924"/>
              <a:gd name="connsiteY4" fmla="*/ 3382 h 10000"/>
              <a:gd name="connsiteX5" fmla="*/ 77 w 9924"/>
              <a:gd name="connsiteY5" fmla="*/ 3301 h 10000"/>
              <a:gd name="connsiteX6" fmla="*/ 1 w 9924"/>
              <a:gd name="connsiteY6" fmla="*/ 2732 h 10000"/>
              <a:gd name="connsiteX7" fmla="*/ 77 w 9924"/>
              <a:gd name="connsiteY7" fmla="*/ 2244 h 10000"/>
              <a:gd name="connsiteX8" fmla="*/ 115 w 9924"/>
              <a:gd name="connsiteY8" fmla="*/ 2041 h 10000"/>
              <a:gd name="connsiteX9" fmla="*/ 229 w 9924"/>
              <a:gd name="connsiteY9" fmla="*/ 2000 h 10000"/>
              <a:gd name="connsiteX10" fmla="*/ 381 w 9924"/>
              <a:gd name="connsiteY10" fmla="*/ 1066 h 10000"/>
              <a:gd name="connsiteX11" fmla="*/ 495 w 9924"/>
              <a:gd name="connsiteY11" fmla="*/ 1026 h 10000"/>
              <a:gd name="connsiteX12" fmla="*/ 685 w 9924"/>
              <a:gd name="connsiteY12" fmla="*/ 904 h 10000"/>
              <a:gd name="connsiteX13" fmla="*/ 1028 w 9924"/>
              <a:gd name="connsiteY13" fmla="*/ 660 h 10000"/>
              <a:gd name="connsiteX14" fmla="*/ 1408 w 9924"/>
              <a:gd name="connsiteY14" fmla="*/ 294 h 10000"/>
              <a:gd name="connsiteX15" fmla="*/ 1674 w 9924"/>
              <a:gd name="connsiteY15" fmla="*/ 660 h 10000"/>
              <a:gd name="connsiteX16" fmla="*/ 2396 w 9924"/>
              <a:gd name="connsiteY16" fmla="*/ 863 h 10000"/>
              <a:gd name="connsiteX17" fmla="*/ 2700 w 9924"/>
              <a:gd name="connsiteY17" fmla="*/ 1026 h 10000"/>
              <a:gd name="connsiteX18" fmla="*/ 2929 w 9924"/>
              <a:gd name="connsiteY18" fmla="*/ 1432 h 10000"/>
              <a:gd name="connsiteX19" fmla="*/ 3461 w 9924"/>
              <a:gd name="connsiteY19" fmla="*/ 1920 h 10000"/>
              <a:gd name="connsiteX20" fmla="*/ 3841 w 9924"/>
              <a:gd name="connsiteY20" fmla="*/ 2853 h 10000"/>
              <a:gd name="connsiteX21" fmla="*/ 3841 w 9924"/>
              <a:gd name="connsiteY21" fmla="*/ 3462 h 10000"/>
              <a:gd name="connsiteX22" fmla="*/ 3765 w 9924"/>
              <a:gd name="connsiteY22" fmla="*/ 3706 h 10000"/>
              <a:gd name="connsiteX23" fmla="*/ 3841 w 9924"/>
              <a:gd name="connsiteY23" fmla="*/ 4234 h 10000"/>
              <a:gd name="connsiteX24" fmla="*/ 3955 w 9924"/>
              <a:gd name="connsiteY24" fmla="*/ 4599 h 10000"/>
              <a:gd name="connsiteX25" fmla="*/ 4297 w 9924"/>
              <a:gd name="connsiteY25" fmla="*/ 4356 h 10000"/>
              <a:gd name="connsiteX26" fmla="*/ 4639 w 9924"/>
              <a:gd name="connsiteY26" fmla="*/ 4071 h 10000"/>
              <a:gd name="connsiteX27" fmla="*/ 4753 w 9924"/>
              <a:gd name="connsiteY27" fmla="*/ 3990 h 10000"/>
              <a:gd name="connsiteX28" fmla="*/ 4905 w 9924"/>
              <a:gd name="connsiteY28" fmla="*/ 3950 h 10000"/>
              <a:gd name="connsiteX29" fmla="*/ 4944 w 9924"/>
              <a:gd name="connsiteY29" fmla="*/ 3787 h 10000"/>
              <a:gd name="connsiteX30" fmla="*/ 5172 w 9924"/>
              <a:gd name="connsiteY30" fmla="*/ 3299 h 10000"/>
              <a:gd name="connsiteX31" fmla="*/ 4905 w 9924"/>
              <a:gd name="connsiteY31" fmla="*/ 2447 h 10000"/>
              <a:gd name="connsiteX32" fmla="*/ 4944 w 9924"/>
              <a:gd name="connsiteY32" fmla="*/ 2163 h 10000"/>
              <a:gd name="connsiteX33" fmla="*/ 5058 w 9924"/>
              <a:gd name="connsiteY33" fmla="*/ 2041 h 10000"/>
              <a:gd name="connsiteX34" fmla="*/ 5020 w 9924"/>
              <a:gd name="connsiteY34" fmla="*/ 1635 h 10000"/>
              <a:gd name="connsiteX35" fmla="*/ 4601 w 9924"/>
              <a:gd name="connsiteY35" fmla="*/ 1717 h 10000"/>
              <a:gd name="connsiteX36" fmla="*/ 4639 w 9924"/>
              <a:gd name="connsiteY36" fmla="*/ 1594 h 10000"/>
              <a:gd name="connsiteX37" fmla="*/ 4753 w 9924"/>
              <a:gd name="connsiteY37" fmla="*/ 1472 h 10000"/>
              <a:gd name="connsiteX38" fmla="*/ 4639 w 9924"/>
              <a:gd name="connsiteY38" fmla="*/ 1026 h 10000"/>
              <a:gd name="connsiteX39" fmla="*/ 4829 w 9924"/>
              <a:gd name="connsiteY39" fmla="*/ 620 h 10000"/>
              <a:gd name="connsiteX40" fmla="*/ 4373 w 9924"/>
              <a:gd name="connsiteY40" fmla="*/ 457 h 10000"/>
              <a:gd name="connsiteX41" fmla="*/ 4259 w 9924"/>
              <a:gd name="connsiteY41" fmla="*/ 539 h 10000"/>
              <a:gd name="connsiteX42" fmla="*/ 4297 w 9924"/>
              <a:gd name="connsiteY42" fmla="*/ 294 h 10000"/>
              <a:gd name="connsiteX43" fmla="*/ 4563 w 9924"/>
              <a:gd name="connsiteY43" fmla="*/ 173 h 10000"/>
              <a:gd name="connsiteX44" fmla="*/ 5020 w 9924"/>
              <a:gd name="connsiteY44" fmla="*/ 91 h 10000"/>
              <a:gd name="connsiteX45" fmla="*/ 5134 w 9924"/>
              <a:gd name="connsiteY45" fmla="*/ 336 h 10000"/>
              <a:gd name="connsiteX46" fmla="*/ 5362 w 9924"/>
              <a:gd name="connsiteY46" fmla="*/ 417 h 10000"/>
              <a:gd name="connsiteX47" fmla="*/ 5362 w 9924"/>
              <a:gd name="connsiteY47" fmla="*/ 1311 h 10000"/>
              <a:gd name="connsiteX48" fmla="*/ 5742 w 9924"/>
              <a:gd name="connsiteY48" fmla="*/ 1432 h 10000"/>
              <a:gd name="connsiteX49" fmla="*/ 6160 w 9924"/>
              <a:gd name="connsiteY49" fmla="*/ 1594 h 10000"/>
              <a:gd name="connsiteX50" fmla="*/ 6426 w 9924"/>
              <a:gd name="connsiteY50" fmla="*/ 1757 h 10000"/>
              <a:gd name="connsiteX51" fmla="*/ 6882 w 9924"/>
              <a:gd name="connsiteY51" fmla="*/ 1797 h 10000"/>
              <a:gd name="connsiteX52" fmla="*/ 6920 w 9924"/>
              <a:gd name="connsiteY52" fmla="*/ 1960 h 10000"/>
              <a:gd name="connsiteX53" fmla="*/ 6997 w 9924"/>
              <a:gd name="connsiteY53" fmla="*/ 2081 h 10000"/>
              <a:gd name="connsiteX54" fmla="*/ 6730 w 9924"/>
              <a:gd name="connsiteY54" fmla="*/ 2853 h 10000"/>
              <a:gd name="connsiteX55" fmla="*/ 6540 w 9924"/>
              <a:gd name="connsiteY55" fmla="*/ 2772 h 10000"/>
              <a:gd name="connsiteX56" fmla="*/ 6464 w 9924"/>
              <a:gd name="connsiteY56" fmla="*/ 2406 h 10000"/>
              <a:gd name="connsiteX57" fmla="*/ 6312 w 9924"/>
              <a:gd name="connsiteY57" fmla="*/ 2366 h 10000"/>
              <a:gd name="connsiteX58" fmla="*/ 6122 w 9924"/>
              <a:gd name="connsiteY58" fmla="*/ 2732 h 10000"/>
              <a:gd name="connsiteX59" fmla="*/ 5666 w 9924"/>
              <a:gd name="connsiteY59" fmla="*/ 2853 h 10000"/>
              <a:gd name="connsiteX60" fmla="*/ 6122 w 9924"/>
              <a:gd name="connsiteY60" fmla="*/ 3706 h 10000"/>
              <a:gd name="connsiteX61" fmla="*/ 6350 w 9924"/>
              <a:gd name="connsiteY61" fmla="*/ 3787 h 10000"/>
              <a:gd name="connsiteX62" fmla="*/ 6540 w 9924"/>
              <a:gd name="connsiteY62" fmla="*/ 3503 h 10000"/>
              <a:gd name="connsiteX63" fmla="*/ 6578 w 9924"/>
              <a:gd name="connsiteY63" fmla="*/ 3381 h 10000"/>
              <a:gd name="connsiteX64" fmla="*/ 6692 w 9924"/>
              <a:gd name="connsiteY64" fmla="*/ 3341 h 10000"/>
              <a:gd name="connsiteX65" fmla="*/ 6730 w 9924"/>
              <a:gd name="connsiteY65" fmla="*/ 3462 h 10000"/>
              <a:gd name="connsiteX66" fmla="*/ 7035 w 9924"/>
              <a:gd name="connsiteY66" fmla="*/ 3584 h 10000"/>
              <a:gd name="connsiteX67" fmla="*/ 7377 w 9924"/>
              <a:gd name="connsiteY67" fmla="*/ 3747 h 10000"/>
              <a:gd name="connsiteX68" fmla="*/ 7833 w 9924"/>
              <a:gd name="connsiteY68" fmla="*/ 3706 h 10000"/>
              <a:gd name="connsiteX69" fmla="*/ 8289 w 9924"/>
              <a:gd name="connsiteY69" fmla="*/ 3462 h 10000"/>
              <a:gd name="connsiteX70" fmla="*/ 8669 w 9924"/>
              <a:gd name="connsiteY70" fmla="*/ 3341 h 10000"/>
              <a:gd name="connsiteX71" fmla="*/ 9506 w 9924"/>
              <a:gd name="connsiteY71" fmla="*/ 3625 h 10000"/>
              <a:gd name="connsiteX72" fmla="*/ 9506 w 9924"/>
              <a:gd name="connsiteY72" fmla="*/ 4153 h 10000"/>
              <a:gd name="connsiteX73" fmla="*/ 9468 w 9924"/>
              <a:gd name="connsiteY73" fmla="*/ 5655 h 10000"/>
              <a:gd name="connsiteX74" fmla="*/ 9696 w 9924"/>
              <a:gd name="connsiteY74" fmla="*/ 6102 h 10000"/>
              <a:gd name="connsiteX75" fmla="*/ 9924 w 9924"/>
              <a:gd name="connsiteY75" fmla="*/ 6426 h 10000"/>
              <a:gd name="connsiteX76" fmla="*/ 9848 w 9924"/>
              <a:gd name="connsiteY76" fmla="*/ 6670 h 10000"/>
              <a:gd name="connsiteX77" fmla="*/ 9810 w 9924"/>
              <a:gd name="connsiteY77" fmla="*/ 6792 h 10000"/>
              <a:gd name="connsiteX78" fmla="*/ 9582 w 9924"/>
              <a:gd name="connsiteY78" fmla="*/ 7523 h 10000"/>
              <a:gd name="connsiteX79" fmla="*/ 9126 w 9924"/>
              <a:gd name="connsiteY79" fmla="*/ 8294 h 10000"/>
              <a:gd name="connsiteX80" fmla="*/ 9240 w 9924"/>
              <a:gd name="connsiteY80" fmla="*/ 8741 h 10000"/>
              <a:gd name="connsiteX81" fmla="*/ 9430 w 9924"/>
              <a:gd name="connsiteY81" fmla="*/ 9148 h 10000"/>
              <a:gd name="connsiteX82" fmla="*/ 9278 w 9924"/>
              <a:gd name="connsiteY82" fmla="*/ 9391 h 10000"/>
              <a:gd name="connsiteX83" fmla="*/ 9088 w 9924"/>
              <a:gd name="connsiteY83" fmla="*/ 9148 h 10000"/>
              <a:gd name="connsiteX84" fmla="*/ 9012 w 9924"/>
              <a:gd name="connsiteY84" fmla="*/ 8863 h 10000"/>
              <a:gd name="connsiteX85" fmla="*/ 8897 w 9924"/>
              <a:gd name="connsiteY85" fmla="*/ 8822 h 10000"/>
              <a:gd name="connsiteX86" fmla="*/ 8669 w 9924"/>
              <a:gd name="connsiteY86" fmla="*/ 8660 h 10000"/>
              <a:gd name="connsiteX87" fmla="*/ 8441 w 9924"/>
              <a:gd name="connsiteY87" fmla="*/ 8457 h 10000"/>
              <a:gd name="connsiteX88" fmla="*/ 8213 w 9924"/>
              <a:gd name="connsiteY88" fmla="*/ 8376 h 10000"/>
              <a:gd name="connsiteX89" fmla="*/ 7985 w 9924"/>
              <a:gd name="connsiteY89" fmla="*/ 8416 h 10000"/>
              <a:gd name="connsiteX90" fmla="*/ 8213 w 9924"/>
              <a:gd name="connsiteY90" fmla="*/ 8863 h 10000"/>
              <a:gd name="connsiteX91" fmla="*/ 8593 w 9924"/>
              <a:gd name="connsiteY91" fmla="*/ 8904 h 10000"/>
              <a:gd name="connsiteX92" fmla="*/ 8783 w 9924"/>
              <a:gd name="connsiteY92" fmla="*/ 9310 h 10000"/>
              <a:gd name="connsiteX93" fmla="*/ 8859 w 9924"/>
              <a:gd name="connsiteY93" fmla="*/ 9797 h 10000"/>
              <a:gd name="connsiteX94" fmla="*/ 8821 w 9924"/>
              <a:gd name="connsiteY94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116 w 10000"/>
              <a:gd name="connsiteY8" fmla="*/ 2041 h 10000"/>
              <a:gd name="connsiteX9" fmla="*/ 384 w 10000"/>
              <a:gd name="connsiteY9" fmla="*/ 1066 h 10000"/>
              <a:gd name="connsiteX10" fmla="*/ 499 w 10000"/>
              <a:gd name="connsiteY10" fmla="*/ 1026 h 10000"/>
              <a:gd name="connsiteX11" fmla="*/ 690 w 10000"/>
              <a:gd name="connsiteY11" fmla="*/ 904 h 10000"/>
              <a:gd name="connsiteX12" fmla="*/ 1036 w 10000"/>
              <a:gd name="connsiteY12" fmla="*/ 660 h 10000"/>
              <a:gd name="connsiteX13" fmla="*/ 1419 w 10000"/>
              <a:gd name="connsiteY13" fmla="*/ 294 h 10000"/>
              <a:gd name="connsiteX14" fmla="*/ 1687 w 10000"/>
              <a:gd name="connsiteY14" fmla="*/ 660 h 10000"/>
              <a:gd name="connsiteX15" fmla="*/ 2414 w 10000"/>
              <a:gd name="connsiteY15" fmla="*/ 863 h 10000"/>
              <a:gd name="connsiteX16" fmla="*/ 2721 w 10000"/>
              <a:gd name="connsiteY16" fmla="*/ 1026 h 10000"/>
              <a:gd name="connsiteX17" fmla="*/ 2951 w 10000"/>
              <a:gd name="connsiteY17" fmla="*/ 1432 h 10000"/>
              <a:gd name="connsiteX18" fmla="*/ 3488 w 10000"/>
              <a:gd name="connsiteY18" fmla="*/ 1920 h 10000"/>
              <a:gd name="connsiteX19" fmla="*/ 3870 w 10000"/>
              <a:gd name="connsiteY19" fmla="*/ 2853 h 10000"/>
              <a:gd name="connsiteX20" fmla="*/ 3870 w 10000"/>
              <a:gd name="connsiteY20" fmla="*/ 3462 h 10000"/>
              <a:gd name="connsiteX21" fmla="*/ 3794 w 10000"/>
              <a:gd name="connsiteY21" fmla="*/ 3706 h 10000"/>
              <a:gd name="connsiteX22" fmla="*/ 3870 w 10000"/>
              <a:gd name="connsiteY22" fmla="*/ 4234 h 10000"/>
              <a:gd name="connsiteX23" fmla="*/ 3985 w 10000"/>
              <a:gd name="connsiteY23" fmla="*/ 4599 h 10000"/>
              <a:gd name="connsiteX24" fmla="*/ 4330 w 10000"/>
              <a:gd name="connsiteY24" fmla="*/ 4356 h 10000"/>
              <a:gd name="connsiteX25" fmla="*/ 4675 w 10000"/>
              <a:gd name="connsiteY25" fmla="*/ 4071 h 10000"/>
              <a:gd name="connsiteX26" fmla="*/ 4789 w 10000"/>
              <a:gd name="connsiteY26" fmla="*/ 3990 h 10000"/>
              <a:gd name="connsiteX27" fmla="*/ 4943 w 10000"/>
              <a:gd name="connsiteY27" fmla="*/ 3950 h 10000"/>
              <a:gd name="connsiteX28" fmla="*/ 4982 w 10000"/>
              <a:gd name="connsiteY28" fmla="*/ 3787 h 10000"/>
              <a:gd name="connsiteX29" fmla="*/ 5212 w 10000"/>
              <a:gd name="connsiteY29" fmla="*/ 3299 h 10000"/>
              <a:gd name="connsiteX30" fmla="*/ 4943 w 10000"/>
              <a:gd name="connsiteY30" fmla="*/ 2447 h 10000"/>
              <a:gd name="connsiteX31" fmla="*/ 4982 w 10000"/>
              <a:gd name="connsiteY31" fmla="*/ 2163 h 10000"/>
              <a:gd name="connsiteX32" fmla="*/ 5097 w 10000"/>
              <a:gd name="connsiteY32" fmla="*/ 2041 h 10000"/>
              <a:gd name="connsiteX33" fmla="*/ 5058 w 10000"/>
              <a:gd name="connsiteY33" fmla="*/ 1635 h 10000"/>
              <a:gd name="connsiteX34" fmla="*/ 4636 w 10000"/>
              <a:gd name="connsiteY34" fmla="*/ 1717 h 10000"/>
              <a:gd name="connsiteX35" fmla="*/ 4675 w 10000"/>
              <a:gd name="connsiteY35" fmla="*/ 1594 h 10000"/>
              <a:gd name="connsiteX36" fmla="*/ 4789 w 10000"/>
              <a:gd name="connsiteY36" fmla="*/ 1472 h 10000"/>
              <a:gd name="connsiteX37" fmla="*/ 4675 w 10000"/>
              <a:gd name="connsiteY37" fmla="*/ 1026 h 10000"/>
              <a:gd name="connsiteX38" fmla="*/ 4866 w 10000"/>
              <a:gd name="connsiteY38" fmla="*/ 620 h 10000"/>
              <a:gd name="connsiteX39" fmla="*/ 4406 w 10000"/>
              <a:gd name="connsiteY39" fmla="*/ 457 h 10000"/>
              <a:gd name="connsiteX40" fmla="*/ 4292 w 10000"/>
              <a:gd name="connsiteY40" fmla="*/ 539 h 10000"/>
              <a:gd name="connsiteX41" fmla="*/ 4330 w 10000"/>
              <a:gd name="connsiteY41" fmla="*/ 294 h 10000"/>
              <a:gd name="connsiteX42" fmla="*/ 4598 w 10000"/>
              <a:gd name="connsiteY42" fmla="*/ 173 h 10000"/>
              <a:gd name="connsiteX43" fmla="*/ 5058 w 10000"/>
              <a:gd name="connsiteY43" fmla="*/ 91 h 10000"/>
              <a:gd name="connsiteX44" fmla="*/ 5173 w 10000"/>
              <a:gd name="connsiteY44" fmla="*/ 336 h 10000"/>
              <a:gd name="connsiteX45" fmla="*/ 5403 w 10000"/>
              <a:gd name="connsiteY45" fmla="*/ 417 h 10000"/>
              <a:gd name="connsiteX46" fmla="*/ 5403 w 10000"/>
              <a:gd name="connsiteY46" fmla="*/ 1311 h 10000"/>
              <a:gd name="connsiteX47" fmla="*/ 5786 w 10000"/>
              <a:gd name="connsiteY47" fmla="*/ 1432 h 10000"/>
              <a:gd name="connsiteX48" fmla="*/ 6207 w 10000"/>
              <a:gd name="connsiteY48" fmla="*/ 1594 h 10000"/>
              <a:gd name="connsiteX49" fmla="*/ 6475 w 10000"/>
              <a:gd name="connsiteY49" fmla="*/ 1757 h 10000"/>
              <a:gd name="connsiteX50" fmla="*/ 6935 w 10000"/>
              <a:gd name="connsiteY50" fmla="*/ 1797 h 10000"/>
              <a:gd name="connsiteX51" fmla="*/ 6973 w 10000"/>
              <a:gd name="connsiteY51" fmla="*/ 1960 h 10000"/>
              <a:gd name="connsiteX52" fmla="*/ 7051 w 10000"/>
              <a:gd name="connsiteY52" fmla="*/ 2081 h 10000"/>
              <a:gd name="connsiteX53" fmla="*/ 6782 w 10000"/>
              <a:gd name="connsiteY53" fmla="*/ 2853 h 10000"/>
              <a:gd name="connsiteX54" fmla="*/ 6590 w 10000"/>
              <a:gd name="connsiteY54" fmla="*/ 2772 h 10000"/>
              <a:gd name="connsiteX55" fmla="*/ 6514 w 10000"/>
              <a:gd name="connsiteY55" fmla="*/ 2406 h 10000"/>
              <a:gd name="connsiteX56" fmla="*/ 6360 w 10000"/>
              <a:gd name="connsiteY56" fmla="*/ 2366 h 10000"/>
              <a:gd name="connsiteX57" fmla="*/ 6169 w 10000"/>
              <a:gd name="connsiteY57" fmla="*/ 2732 h 10000"/>
              <a:gd name="connsiteX58" fmla="*/ 5709 w 10000"/>
              <a:gd name="connsiteY58" fmla="*/ 2853 h 10000"/>
              <a:gd name="connsiteX59" fmla="*/ 6169 w 10000"/>
              <a:gd name="connsiteY59" fmla="*/ 3706 h 10000"/>
              <a:gd name="connsiteX60" fmla="*/ 6399 w 10000"/>
              <a:gd name="connsiteY60" fmla="*/ 3787 h 10000"/>
              <a:gd name="connsiteX61" fmla="*/ 6590 w 10000"/>
              <a:gd name="connsiteY61" fmla="*/ 3503 h 10000"/>
              <a:gd name="connsiteX62" fmla="*/ 6628 w 10000"/>
              <a:gd name="connsiteY62" fmla="*/ 3381 h 10000"/>
              <a:gd name="connsiteX63" fmla="*/ 6743 w 10000"/>
              <a:gd name="connsiteY63" fmla="*/ 3341 h 10000"/>
              <a:gd name="connsiteX64" fmla="*/ 6782 w 10000"/>
              <a:gd name="connsiteY64" fmla="*/ 3462 h 10000"/>
              <a:gd name="connsiteX65" fmla="*/ 7089 w 10000"/>
              <a:gd name="connsiteY65" fmla="*/ 3584 h 10000"/>
              <a:gd name="connsiteX66" fmla="*/ 7433 w 10000"/>
              <a:gd name="connsiteY66" fmla="*/ 3747 h 10000"/>
              <a:gd name="connsiteX67" fmla="*/ 7893 w 10000"/>
              <a:gd name="connsiteY67" fmla="*/ 3706 h 10000"/>
              <a:gd name="connsiteX68" fmla="*/ 8352 w 10000"/>
              <a:gd name="connsiteY68" fmla="*/ 3462 h 10000"/>
              <a:gd name="connsiteX69" fmla="*/ 8735 w 10000"/>
              <a:gd name="connsiteY69" fmla="*/ 3341 h 10000"/>
              <a:gd name="connsiteX70" fmla="*/ 9579 w 10000"/>
              <a:gd name="connsiteY70" fmla="*/ 3625 h 10000"/>
              <a:gd name="connsiteX71" fmla="*/ 9579 w 10000"/>
              <a:gd name="connsiteY71" fmla="*/ 4153 h 10000"/>
              <a:gd name="connsiteX72" fmla="*/ 9541 w 10000"/>
              <a:gd name="connsiteY72" fmla="*/ 5655 h 10000"/>
              <a:gd name="connsiteX73" fmla="*/ 9770 w 10000"/>
              <a:gd name="connsiteY73" fmla="*/ 6102 h 10000"/>
              <a:gd name="connsiteX74" fmla="*/ 10000 w 10000"/>
              <a:gd name="connsiteY74" fmla="*/ 6426 h 10000"/>
              <a:gd name="connsiteX75" fmla="*/ 9923 w 10000"/>
              <a:gd name="connsiteY75" fmla="*/ 6670 h 10000"/>
              <a:gd name="connsiteX76" fmla="*/ 9885 w 10000"/>
              <a:gd name="connsiteY76" fmla="*/ 6792 h 10000"/>
              <a:gd name="connsiteX77" fmla="*/ 9655 w 10000"/>
              <a:gd name="connsiteY77" fmla="*/ 7523 h 10000"/>
              <a:gd name="connsiteX78" fmla="*/ 9196 w 10000"/>
              <a:gd name="connsiteY78" fmla="*/ 8294 h 10000"/>
              <a:gd name="connsiteX79" fmla="*/ 9311 w 10000"/>
              <a:gd name="connsiteY79" fmla="*/ 8741 h 10000"/>
              <a:gd name="connsiteX80" fmla="*/ 9502 w 10000"/>
              <a:gd name="connsiteY80" fmla="*/ 9148 h 10000"/>
              <a:gd name="connsiteX81" fmla="*/ 9349 w 10000"/>
              <a:gd name="connsiteY81" fmla="*/ 9391 h 10000"/>
              <a:gd name="connsiteX82" fmla="*/ 9158 w 10000"/>
              <a:gd name="connsiteY82" fmla="*/ 9148 h 10000"/>
              <a:gd name="connsiteX83" fmla="*/ 9081 w 10000"/>
              <a:gd name="connsiteY83" fmla="*/ 8863 h 10000"/>
              <a:gd name="connsiteX84" fmla="*/ 8965 w 10000"/>
              <a:gd name="connsiteY84" fmla="*/ 8822 h 10000"/>
              <a:gd name="connsiteX85" fmla="*/ 8735 w 10000"/>
              <a:gd name="connsiteY85" fmla="*/ 8660 h 10000"/>
              <a:gd name="connsiteX86" fmla="*/ 8506 w 10000"/>
              <a:gd name="connsiteY86" fmla="*/ 8457 h 10000"/>
              <a:gd name="connsiteX87" fmla="*/ 8276 w 10000"/>
              <a:gd name="connsiteY87" fmla="*/ 8376 h 10000"/>
              <a:gd name="connsiteX88" fmla="*/ 8046 w 10000"/>
              <a:gd name="connsiteY88" fmla="*/ 8416 h 10000"/>
              <a:gd name="connsiteX89" fmla="*/ 8276 w 10000"/>
              <a:gd name="connsiteY89" fmla="*/ 8863 h 10000"/>
              <a:gd name="connsiteX90" fmla="*/ 8659 w 10000"/>
              <a:gd name="connsiteY90" fmla="*/ 8904 h 10000"/>
              <a:gd name="connsiteX91" fmla="*/ 8850 w 10000"/>
              <a:gd name="connsiteY91" fmla="*/ 9310 h 10000"/>
              <a:gd name="connsiteX92" fmla="*/ 8927 w 10000"/>
              <a:gd name="connsiteY92" fmla="*/ 9797 h 10000"/>
              <a:gd name="connsiteX93" fmla="*/ 8889 w 10000"/>
              <a:gd name="connsiteY93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384 w 10000"/>
              <a:gd name="connsiteY9" fmla="*/ 1066 h 10000"/>
              <a:gd name="connsiteX10" fmla="*/ 499 w 10000"/>
              <a:gd name="connsiteY10" fmla="*/ 1026 h 10000"/>
              <a:gd name="connsiteX11" fmla="*/ 690 w 10000"/>
              <a:gd name="connsiteY11" fmla="*/ 904 h 10000"/>
              <a:gd name="connsiteX12" fmla="*/ 1036 w 10000"/>
              <a:gd name="connsiteY12" fmla="*/ 660 h 10000"/>
              <a:gd name="connsiteX13" fmla="*/ 1419 w 10000"/>
              <a:gd name="connsiteY13" fmla="*/ 294 h 10000"/>
              <a:gd name="connsiteX14" fmla="*/ 1687 w 10000"/>
              <a:gd name="connsiteY14" fmla="*/ 660 h 10000"/>
              <a:gd name="connsiteX15" fmla="*/ 2414 w 10000"/>
              <a:gd name="connsiteY15" fmla="*/ 863 h 10000"/>
              <a:gd name="connsiteX16" fmla="*/ 2721 w 10000"/>
              <a:gd name="connsiteY16" fmla="*/ 1026 h 10000"/>
              <a:gd name="connsiteX17" fmla="*/ 2951 w 10000"/>
              <a:gd name="connsiteY17" fmla="*/ 1432 h 10000"/>
              <a:gd name="connsiteX18" fmla="*/ 3488 w 10000"/>
              <a:gd name="connsiteY18" fmla="*/ 1920 h 10000"/>
              <a:gd name="connsiteX19" fmla="*/ 3870 w 10000"/>
              <a:gd name="connsiteY19" fmla="*/ 2853 h 10000"/>
              <a:gd name="connsiteX20" fmla="*/ 3870 w 10000"/>
              <a:gd name="connsiteY20" fmla="*/ 3462 h 10000"/>
              <a:gd name="connsiteX21" fmla="*/ 3794 w 10000"/>
              <a:gd name="connsiteY21" fmla="*/ 3706 h 10000"/>
              <a:gd name="connsiteX22" fmla="*/ 3870 w 10000"/>
              <a:gd name="connsiteY22" fmla="*/ 4234 h 10000"/>
              <a:gd name="connsiteX23" fmla="*/ 3985 w 10000"/>
              <a:gd name="connsiteY23" fmla="*/ 4599 h 10000"/>
              <a:gd name="connsiteX24" fmla="*/ 4330 w 10000"/>
              <a:gd name="connsiteY24" fmla="*/ 4356 h 10000"/>
              <a:gd name="connsiteX25" fmla="*/ 4675 w 10000"/>
              <a:gd name="connsiteY25" fmla="*/ 4071 h 10000"/>
              <a:gd name="connsiteX26" fmla="*/ 4789 w 10000"/>
              <a:gd name="connsiteY26" fmla="*/ 3990 h 10000"/>
              <a:gd name="connsiteX27" fmla="*/ 4943 w 10000"/>
              <a:gd name="connsiteY27" fmla="*/ 3950 h 10000"/>
              <a:gd name="connsiteX28" fmla="*/ 4982 w 10000"/>
              <a:gd name="connsiteY28" fmla="*/ 3787 h 10000"/>
              <a:gd name="connsiteX29" fmla="*/ 5212 w 10000"/>
              <a:gd name="connsiteY29" fmla="*/ 3299 h 10000"/>
              <a:gd name="connsiteX30" fmla="*/ 4943 w 10000"/>
              <a:gd name="connsiteY30" fmla="*/ 2447 h 10000"/>
              <a:gd name="connsiteX31" fmla="*/ 4982 w 10000"/>
              <a:gd name="connsiteY31" fmla="*/ 2163 h 10000"/>
              <a:gd name="connsiteX32" fmla="*/ 5097 w 10000"/>
              <a:gd name="connsiteY32" fmla="*/ 2041 h 10000"/>
              <a:gd name="connsiteX33" fmla="*/ 5058 w 10000"/>
              <a:gd name="connsiteY33" fmla="*/ 1635 h 10000"/>
              <a:gd name="connsiteX34" fmla="*/ 4636 w 10000"/>
              <a:gd name="connsiteY34" fmla="*/ 1717 h 10000"/>
              <a:gd name="connsiteX35" fmla="*/ 4675 w 10000"/>
              <a:gd name="connsiteY35" fmla="*/ 1594 h 10000"/>
              <a:gd name="connsiteX36" fmla="*/ 4789 w 10000"/>
              <a:gd name="connsiteY36" fmla="*/ 1472 h 10000"/>
              <a:gd name="connsiteX37" fmla="*/ 4675 w 10000"/>
              <a:gd name="connsiteY37" fmla="*/ 1026 h 10000"/>
              <a:gd name="connsiteX38" fmla="*/ 4866 w 10000"/>
              <a:gd name="connsiteY38" fmla="*/ 620 h 10000"/>
              <a:gd name="connsiteX39" fmla="*/ 4406 w 10000"/>
              <a:gd name="connsiteY39" fmla="*/ 457 h 10000"/>
              <a:gd name="connsiteX40" fmla="*/ 4292 w 10000"/>
              <a:gd name="connsiteY40" fmla="*/ 539 h 10000"/>
              <a:gd name="connsiteX41" fmla="*/ 4330 w 10000"/>
              <a:gd name="connsiteY41" fmla="*/ 294 h 10000"/>
              <a:gd name="connsiteX42" fmla="*/ 4598 w 10000"/>
              <a:gd name="connsiteY42" fmla="*/ 173 h 10000"/>
              <a:gd name="connsiteX43" fmla="*/ 5058 w 10000"/>
              <a:gd name="connsiteY43" fmla="*/ 91 h 10000"/>
              <a:gd name="connsiteX44" fmla="*/ 5173 w 10000"/>
              <a:gd name="connsiteY44" fmla="*/ 336 h 10000"/>
              <a:gd name="connsiteX45" fmla="*/ 5403 w 10000"/>
              <a:gd name="connsiteY45" fmla="*/ 417 h 10000"/>
              <a:gd name="connsiteX46" fmla="*/ 5403 w 10000"/>
              <a:gd name="connsiteY46" fmla="*/ 1311 h 10000"/>
              <a:gd name="connsiteX47" fmla="*/ 5786 w 10000"/>
              <a:gd name="connsiteY47" fmla="*/ 1432 h 10000"/>
              <a:gd name="connsiteX48" fmla="*/ 6207 w 10000"/>
              <a:gd name="connsiteY48" fmla="*/ 1594 h 10000"/>
              <a:gd name="connsiteX49" fmla="*/ 6475 w 10000"/>
              <a:gd name="connsiteY49" fmla="*/ 1757 h 10000"/>
              <a:gd name="connsiteX50" fmla="*/ 6935 w 10000"/>
              <a:gd name="connsiteY50" fmla="*/ 1797 h 10000"/>
              <a:gd name="connsiteX51" fmla="*/ 6973 w 10000"/>
              <a:gd name="connsiteY51" fmla="*/ 1960 h 10000"/>
              <a:gd name="connsiteX52" fmla="*/ 7051 w 10000"/>
              <a:gd name="connsiteY52" fmla="*/ 2081 h 10000"/>
              <a:gd name="connsiteX53" fmla="*/ 6782 w 10000"/>
              <a:gd name="connsiteY53" fmla="*/ 2853 h 10000"/>
              <a:gd name="connsiteX54" fmla="*/ 6590 w 10000"/>
              <a:gd name="connsiteY54" fmla="*/ 2772 h 10000"/>
              <a:gd name="connsiteX55" fmla="*/ 6514 w 10000"/>
              <a:gd name="connsiteY55" fmla="*/ 2406 h 10000"/>
              <a:gd name="connsiteX56" fmla="*/ 6360 w 10000"/>
              <a:gd name="connsiteY56" fmla="*/ 2366 h 10000"/>
              <a:gd name="connsiteX57" fmla="*/ 6169 w 10000"/>
              <a:gd name="connsiteY57" fmla="*/ 2732 h 10000"/>
              <a:gd name="connsiteX58" fmla="*/ 5709 w 10000"/>
              <a:gd name="connsiteY58" fmla="*/ 2853 h 10000"/>
              <a:gd name="connsiteX59" fmla="*/ 6169 w 10000"/>
              <a:gd name="connsiteY59" fmla="*/ 3706 h 10000"/>
              <a:gd name="connsiteX60" fmla="*/ 6399 w 10000"/>
              <a:gd name="connsiteY60" fmla="*/ 3787 h 10000"/>
              <a:gd name="connsiteX61" fmla="*/ 6590 w 10000"/>
              <a:gd name="connsiteY61" fmla="*/ 3503 h 10000"/>
              <a:gd name="connsiteX62" fmla="*/ 6628 w 10000"/>
              <a:gd name="connsiteY62" fmla="*/ 3381 h 10000"/>
              <a:gd name="connsiteX63" fmla="*/ 6743 w 10000"/>
              <a:gd name="connsiteY63" fmla="*/ 3341 h 10000"/>
              <a:gd name="connsiteX64" fmla="*/ 6782 w 10000"/>
              <a:gd name="connsiteY64" fmla="*/ 3462 h 10000"/>
              <a:gd name="connsiteX65" fmla="*/ 7089 w 10000"/>
              <a:gd name="connsiteY65" fmla="*/ 3584 h 10000"/>
              <a:gd name="connsiteX66" fmla="*/ 7433 w 10000"/>
              <a:gd name="connsiteY66" fmla="*/ 3747 h 10000"/>
              <a:gd name="connsiteX67" fmla="*/ 7893 w 10000"/>
              <a:gd name="connsiteY67" fmla="*/ 3706 h 10000"/>
              <a:gd name="connsiteX68" fmla="*/ 8352 w 10000"/>
              <a:gd name="connsiteY68" fmla="*/ 3462 h 10000"/>
              <a:gd name="connsiteX69" fmla="*/ 8735 w 10000"/>
              <a:gd name="connsiteY69" fmla="*/ 3341 h 10000"/>
              <a:gd name="connsiteX70" fmla="*/ 9579 w 10000"/>
              <a:gd name="connsiteY70" fmla="*/ 3625 h 10000"/>
              <a:gd name="connsiteX71" fmla="*/ 9579 w 10000"/>
              <a:gd name="connsiteY71" fmla="*/ 4153 h 10000"/>
              <a:gd name="connsiteX72" fmla="*/ 9541 w 10000"/>
              <a:gd name="connsiteY72" fmla="*/ 5655 h 10000"/>
              <a:gd name="connsiteX73" fmla="*/ 9770 w 10000"/>
              <a:gd name="connsiteY73" fmla="*/ 6102 h 10000"/>
              <a:gd name="connsiteX74" fmla="*/ 10000 w 10000"/>
              <a:gd name="connsiteY74" fmla="*/ 6426 h 10000"/>
              <a:gd name="connsiteX75" fmla="*/ 9923 w 10000"/>
              <a:gd name="connsiteY75" fmla="*/ 6670 h 10000"/>
              <a:gd name="connsiteX76" fmla="*/ 9885 w 10000"/>
              <a:gd name="connsiteY76" fmla="*/ 6792 h 10000"/>
              <a:gd name="connsiteX77" fmla="*/ 9655 w 10000"/>
              <a:gd name="connsiteY77" fmla="*/ 7523 h 10000"/>
              <a:gd name="connsiteX78" fmla="*/ 9196 w 10000"/>
              <a:gd name="connsiteY78" fmla="*/ 8294 h 10000"/>
              <a:gd name="connsiteX79" fmla="*/ 9311 w 10000"/>
              <a:gd name="connsiteY79" fmla="*/ 8741 h 10000"/>
              <a:gd name="connsiteX80" fmla="*/ 9502 w 10000"/>
              <a:gd name="connsiteY80" fmla="*/ 9148 h 10000"/>
              <a:gd name="connsiteX81" fmla="*/ 9349 w 10000"/>
              <a:gd name="connsiteY81" fmla="*/ 9391 h 10000"/>
              <a:gd name="connsiteX82" fmla="*/ 9158 w 10000"/>
              <a:gd name="connsiteY82" fmla="*/ 9148 h 10000"/>
              <a:gd name="connsiteX83" fmla="*/ 9081 w 10000"/>
              <a:gd name="connsiteY83" fmla="*/ 8863 h 10000"/>
              <a:gd name="connsiteX84" fmla="*/ 8965 w 10000"/>
              <a:gd name="connsiteY84" fmla="*/ 8822 h 10000"/>
              <a:gd name="connsiteX85" fmla="*/ 8735 w 10000"/>
              <a:gd name="connsiteY85" fmla="*/ 8660 h 10000"/>
              <a:gd name="connsiteX86" fmla="*/ 8506 w 10000"/>
              <a:gd name="connsiteY86" fmla="*/ 8457 h 10000"/>
              <a:gd name="connsiteX87" fmla="*/ 8276 w 10000"/>
              <a:gd name="connsiteY87" fmla="*/ 8376 h 10000"/>
              <a:gd name="connsiteX88" fmla="*/ 8046 w 10000"/>
              <a:gd name="connsiteY88" fmla="*/ 8416 h 10000"/>
              <a:gd name="connsiteX89" fmla="*/ 8276 w 10000"/>
              <a:gd name="connsiteY89" fmla="*/ 8863 h 10000"/>
              <a:gd name="connsiteX90" fmla="*/ 8659 w 10000"/>
              <a:gd name="connsiteY90" fmla="*/ 8904 h 10000"/>
              <a:gd name="connsiteX91" fmla="*/ 8850 w 10000"/>
              <a:gd name="connsiteY91" fmla="*/ 9310 h 10000"/>
              <a:gd name="connsiteX92" fmla="*/ 8927 w 10000"/>
              <a:gd name="connsiteY92" fmla="*/ 9797 h 10000"/>
              <a:gd name="connsiteX93" fmla="*/ 8889 w 10000"/>
              <a:gd name="connsiteY93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499 w 10000"/>
              <a:gd name="connsiteY10" fmla="*/ 1026 h 10000"/>
              <a:gd name="connsiteX11" fmla="*/ 690 w 10000"/>
              <a:gd name="connsiteY11" fmla="*/ 904 h 10000"/>
              <a:gd name="connsiteX12" fmla="*/ 1036 w 10000"/>
              <a:gd name="connsiteY12" fmla="*/ 660 h 10000"/>
              <a:gd name="connsiteX13" fmla="*/ 1419 w 10000"/>
              <a:gd name="connsiteY13" fmla="*/ 294 h 10000"/>
              <a:gd name="connsiteX14" fmla="*/ 1687 w 10000"/>
              <a:gd name="connsiteY14" fmla="*/ 660 h 10000"/>
              <a:gd name="connsiteX15" fmla="*/ 2414 w 10000"/>
              <a:gd name="connsiteY15" fmla="*/ 863 h 10000"/>
              <a:gd name="connsiteX16" fmla="*/ 2721 w 10000"/>
              <a:gd name="connsiteY16" fmla="*/ 1026 h 10000"/>
              <a:gd name="connsiteX17" fmla="*/ 2951 w 10000"/>
              <a:gd name="connsiteY17" fmla="*/ 1432 h 10000"/>
              <a:gd name="connsiteX18" fmla="*/ 3488 w 10000"/>
              <a:gd name="connsiteY18" fmla="*/ 1920 h 10000"/>
              <a:gd name="connsiteX19" fmla="*/ 3870 w 10000"/>
              <a:gd name="connsiteY19" fmla="*/ 2853 h 10000"/>
              <a:gd name="connsiteX20" fmla="*/ 3870 w 10000"/>
              <a:gd name="connsiteY20" fmla="*/ 3462 h 10000"/>
              <a:gd name="connsiteX21" fmla="*/ 3794 w 10000"/>
              <a:gd name="connsiteY21" fmla="*/ 3706 h 10000"/>
              <a:gd name="connsiteX22" fmla="*/ 3870 w 10000"/>
              <a:gd name="connsiteY22" fmla="*/ 4234 h 10000"/>
              <a:gd name="connsiteX23" fmla="*/ 3985 w 10000"/>
              <a:gd name="connsiteY23" fmla="*/ 4599 h 10000"/>
              <a:gd name="connsiteX24" fmla="*/ 4330 w 10000"/>
              <a:gd name="connsiteY24" fmla="*/ 4356 h 10000"/>
              <a:gd name="connsiteX25" fmla="*/ 4675 w 10000"/>
              <a:gd name="connsiteY25" fmla="*/ 4071 h 10000"/>
              <a:gd name="connsiteX26" fmla="*/ 4789 w 10000"/>
              <a:gd name="connsiteY26" fmla="*/ 3990 h 10000"/>
              <a:gd name="connsiteX27" fmla="*/ 4943 w 10000"/>
              <a:gd name="connsiteY27" fmla="*/ 3950 h 10000"/>
              <a:gd name="connsiteX28" fmla="*/ 4982 w 10000"/>
              <a:gd name="connsiteY28" fmla="*/ 3787 h 10000"/>
              <a:gd name="connsiteX29" fmla="*/ 5212 w 10000"/>
              <a:gd name="connsiteY29" fmla="*/ 3299 h 10000"/>
              <a:gd name="connsiteX30" fmla="*/ 4943 w 10000"/>
              <a:gd name="connsiteY30" fmla="*/ 2447 h 10000"/>
              <a:gd name="connsiteX31" fmla="*/ 4982 w 10000"/>
              <a:gd name="connsiteY31" fmla="*/ 2163 h 10000"/>
              <a:gd name="connsiteX32" fmla="*/ 5097 w 10000"/>
              <a:gd name="connsiteY32" fmla="*/ 2041 h 10000"/>
              <a:gd name="connsiteX33" fmla="*/ 5058 w 10000"/>
              <a:gd name="connsiteY33" fmla="*/ 1635 h 10000"/>
              <a:gd name="connsiteX34" fmla="*/ 4636 w 10000"/>
              <a:gd name="connsiteY34" fmla="*/ 1717 h 10000"/>
              <a:gd name="connsiteX35" fmla="*/ 4675 w 10000"/>
              <a:gd name="connsiteY35" fmla="*/ 1594 h 10000"/>
              <a:gd name="connsiteX36" fmla="*/ 4789 w 10000"/>
              <a:gd name="connsiteY36" fmla="*/ 1472 h 10000"/>
              <a:gd name="connsiteX37" fmla="*/ 4675 w 10000"/>
              <a:gd name="connsiteY37" fmla="*/ 1026 h 10000"/>
              <a:gd name="connsiteX38" fmla="*/ 4866 w 10000"/>
              <a:gd name="connsiteY38" fmla="*/ 620 h 10000"/>
              <a:gd name="connsiteX39" fmla="*/ 4406 w 10000"/>
              <a:gd name="connsiteY39" fmla="*/ 457 h 10000"/>
              <a:gd name="connsiteX40" fmla="*/ 4292 w 10000"/>
              <a:gd name="connsiteY40" fmla="*/ 539 h 10000"/>
              <a:gd name="connsiteX41" fmla="*/ 4330 w 10000"/>
              <a:gd name="connsiteY41" fmla="*/ 294 h 10000"/>
              <a:gd name="connsiteX42" fmla="*/ 4598 w 10000"/>
              <a:gd name="connsiteY42" fmla="*/ 173 h 10000"/>
              <a:gd name="connsiteX43" fmla="*/ 5058 w 10000"/>
              <a:gd name="connsiteY43" fmla="*/ 91 h 10000"/>
              <a:gd name="connsiteX44" fmla="*/ 5173 w 10000"/>
              <a:gd name="connsiteY44" fmla="*/ 336 h 10000"/>
              <a:gd name="connsiteX45" fmla="*/ 5403 w 10000"/>
              <a:gd name="connsiteY45" fmla="*/ 417 h 10000"/>
              <a:gd name="connsiteX46" fmla="*/ 5403 w 10000"/>
              <a:gd name="connsiteY46" fmla="*/ 1311 h 10000"/>
              <a:gd name="connsiteX47" fmla="*/ 5786 w 10000"/>
              <a:gd name="connsiteY47" fmla="*/ 1432 h 10000"/>
              <a:gd name="connsiteX48" fmla="*/ 6207 w 10000"/>
              <a:gd name="connsiteY48" fmla="*/ 1594 h 10000"/>
              <a:gd name="connsiteX49" fmla="*/ 6475 w 10000"/>
              <a:gd name="connsiteY49" fmla="*/ 1757 h 10000"/>
              <a:gd name="connsiteX50" fmla="*/ 6935 w 10000"/>
              <a:gd name="connsiteY50" fmla="*/ 1797 h 10000"/>
              <a:gd name="connsiteX51" fmla="*/ 6973 w 10000"/>
              <a:gd name="connsiteY51" fmla="*/ 1960 h 10000"/>
              <a:gd name="connsiteX52" fmla="*/ 7051 w 10000"/>
              <a:gd name="connsiteY52" fmla="*/ 2081 h 10000"/>
              <a:gd name="connsiteX53" fmla="*/ 6782 w 10000"/>
              <a:gd name="connsiteY53" fmla="*/ 2853 h 10000"/>
              <a:gd name="connsiteX54" fmla="*/ 6590 w 10000"/>
              <a:gd name="connsiteY54" fmla="*/ 2772 h 10000"/>
              <a:gd name="connsiteX55" fmla="*/ 6514 w 10000"/>
              <a:gd name="connsiteY55" fmla="*/ 2406 h 10000"/>
              <a:gd name="connsiteX56" fmla="*/ 6360 w 10000"/>
              <a:gd name="connsiteY56" fmla="*/ 2366 h 10000"/>
              <a:gd name="connsiteX57" fmla="*/ 6169 w 10000"/>
              <a:gd name="connsiteY57" fmla="*/ 2732 h 10000"/>
              <a:gd name="connsiteX58" fmla="*/ 5709 w 10000"/>
              <a:gd name="connsiteY58" fmla="*/ 2853 h 10000"/>
              <a:gd name="connsiteX59" fmla="*/ 6169 w 10000"/>
              <a:gd name="connsiteY59" fmla="*/ 3706 h 10000"/>
              <a:gd name="connsiteX60" fmla="*/ 6399 w 10000"/>
              <a:gd name="connsiteY60" fmla="*/ 3787 h 10000"/>
              <a:gd name="connsiteX61" fmla="*/ 6590 w 10000"/>
              <a:gd name="connsiteY61" fmla="*/ 3503 h 10000"/>
              <a:gd name="connsiteX62" fmla="*/ 6628 w 10000"/>
              <a:gd name="connsiteY62" fmla="*/ 3381 h 10000"/>
              <a:gd name="connsiteX63" fmla="*/ 6743 w 10000"/>
              <a:gd name="connsiteY63" fmla="*/ 3341 h 10000"/>
              <a:gd name="connsiteX64" fmla="*/ 6782 w 10000"/>
              <a:gd name="connsiteY64" fmla="*/ 3462 h 10000"/>
              <a:gd name="connsiteX65" fmla="*/ 7089 w 10000"/>
              <a:gd name="connsiteY65" fmla="*/ 3584 h 10000"/>
              <a:gd name="connsiteX66" fmla="*/ 7433 w 10000"/>
              <a:gd name="connsiteY66" fmla="*/ 3747 h 10000"/>
              <a:gd name="connsiteX67" fmla="*/ 7893 w 10000"/>
              <a:gd name="connsiteY67" fmla="*/ 3706 h 10000"/>
              <a:gd name="connsiteX68" fmla="*/ 8352 w 10000"/>
              <a:gd name="connsiteY68" fmla="*/ 3462 h 10000"/>
              <a:gd name="connsiteX69" fmla="*/ 8735 w 10000"/>
              <a:gd name="connsiteY69" fmla="*/ 3341 h 10000"/>
              <a:gd name="connsiteX70" fmla="*/ 9579 w 10000"/>
              <a:gd name="connsiteY70" fmla="*/ 3625 h 10000"/>
              <a:gd name="connsiteX71" fmla="*/ 9579 w 10000"/>
              <a:gd name="connsiteY71" fmla="*/ 4153 h 10000"/>
              <a:gd name="connsiteX72" fmla="*/ 9541 w 10000"/>
              <a:gd name="connsiteY72" fmla="*/ 5655 h 10000"/>
              <a:gd name="connsiteX73" fmla="*/ 9770 w 10000"/>
              <a:gd name="connsiteY73" fmla="*/ 6102 h 10000"/>
              <a:gd name="connsiteX74" fmla="*/ 10000 w 10000"/>
              <a:gd name="connsiteY74" fmla="*/ 6426 h 10000"/>
              <a:gd name="connsiteX75" fmla="*/ 9923 w 10000"/>
              <a:gd name="connsiteY75" fmla="*/ 6670 h 10000"/>
              <a:gd name="connsiteX76" fmla="*/ 9885 w 10000"/>
              <a:gd name="connsiteY76" fmla="*/ 6792 h 10000"/>
              <a:gd name="connsiteX77" fmla="*/ 9655 w 10000"/>
              <a:gd name="connsiteY77" fmla="*/ 7523 h 10000"/>
              <a:gd name="connsiteX78" fmla="*/ 9196 w 10000"/>
              <a:gd name="connsiteY78" fmla="*/ 8294 h 10000"/>
              <a:gd name="connsiteX79" fmla="*/ 9311 w 10000"/>
              <a:gd name="connsiteY79" fmla="*/ 8741 h 10000"/>
              <a:gd name="connsiteX80" fmla="*/ 9502 w 10000"/>
              <a:gd name="connsiteY80" fmla="*/ 9148 h 10000"/>
              <a:gd name="connsiteX81" fmla="*/ 9349 w 10000"/>
              <a:gd name="connsiteY81" fmla="*/ 9391 h 10000"/>
              <a:gd name="connsiteX82" fmla="*/ 9158 w 10000"/>
              <a:gd name="connsiteY82" fmla="*/ 9148 h 10000"/>
              <a:gd name="connsiteX83" fmla="*/ 9081 w 10000"/>
              <a:gd name="connsiteY83" fmla="*/ 8863 h 10000"/>
              <a:gd name="connsiteX84" fmla="*/ 8965 w 10000"/>
              <a:gd name="connsiteY84" fmla="*/ 8822 h 10000"/>
              <a:gd name="connsiteX85" fmla="*/ 8735 w 10000"/>
              <a:gd name="connsiteY85" fmla="*/ 8660 h 10000"/>
              <a:gd name="connsiteX86" fmla="*/ 8506 w 10000"/>
              <a:gd name="connsiteY86" fmla="*/ 8457 h 10000"/>
              <a:gd name="connsiteX87" fmla="*/ 8276 w 10000"/>
              <a:gd name="connsiteY87" fmla="*/ 8376 h 10000"/>
              <a:gd name="connsiteX88" fmla="*/ 8046 w 10000"/>
              <a:gd name="connsiteY88" fmla="*/ 8416 h 10000"/>
              <a:gd name="connsiteX89" fmla="*/ 8276 w 10000"/>
              <a:gd name="connsiteY89" fmla="*/ 8863 h 10000"/>
              <a:gd name="connsiteX90" fmla="*/ 8659 w 10000"/>
              <a:gd name="connsiteY90" fmla="*/ 8904 h 10000"/>
              <a:gd name="connsiteX91" fmla="*/ 8850 w 10000"/>
              <a:gd name="connsiteY91" fmla="*/ 9310 h 10000"/>
              <a:gd name="connsiteX92" fmla="*/ 8927 w 10000"/>
              <a:gd name="connsiteY92" fmla="*/ 9797 h 10000"/>
              <a:gd name="connsiteX93" fmla="*/ 8889 w 10000"/>
              <a:gd name="connsiteY93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499 w 10000"/>
              <a:gd name="connsiteY10" fmla="*/ 1026 h 10000"/>
              <a:gd name="connsiteX11" fmla="*/ 690 w 10000"/>
              <a:gd name="connsiteY11" fmla="*/ 904 h 10000"/>
              <a:gd name="connsiteX12" fmla="*/ 1185 w 10000"/>
              <a:gd name="connsiteY12" fmla="*/ 919 h 10000"/>
              <a:gd name="connsiteX13" fmla="*/ 1419 w 10000"/>
              <a:gd name="connsiteY13" fmla="*/ 294 h 10000"/>
              <a:gd name="connsiteX14" fmla="*/ 1687 w 10000"/>
              <a:gd name="connsiteY14" fmla="*/ 660 h 10000"/>
              <a:gd name="connsiteX15" fmla="*/ 2414 w 10000"/>
              <a:gd name="connsiteY15" fmla="*/ 863 h 10000"/>
              <a:gd name="connsiteX16" fmla="*/ 2721 w 10000"/>
              <a:gd name="connsiteY16" fmla="*/ 1026 h 10000"/>
              <a:gd name="connsiteX17" fmla="*/ 2951 w 10000"/>
              <a:gd name="connsiteY17" fmla="*/ 1432 h 10000"/>
              <a:gd name="connsiteX18" fmla="*/ 3488 w 10000"/>
              <a:gd name="connsiteY18" fmla="*/ 1920 h 10000"/>
              <a:gd name="connsiteX19" fmla="*/ 3870 w 10000"/>
              <a:gd name="connsiteY19" fmla="*/ 2853 h 10000"/>
              <a:gd name="connsiteX20" fmla="*/ 3870 w 10000"/>
              <a:gd name="connsiteY20" fmla="*/ 3462 h 10000"/>
              <a:gd name="connsiteX21" fmla="*/ 3794 w 10000"/>
              <a:gd name="connsiteY21" fmla="*/ 3706 h 10000"/>
              <a:gd name="connsiteX22" fmla="*/ 3870 w 10000"/>
              <a:gd name="connsiteY22" fmla="*/ 4234 h 10000"/>
              <a:gd name="connsiteX23" fmla="*/ 3985 w 10000"/>
              <a:gd name="connsiteY23" fmla="*/ 4599 h 10000"/>
              <a:gd name="connsiteX24" fmla="*/ 4330 w 10000"/>
              <a:gd name="connsiteY24" fmla="*/ 4356 h 10000"/>
              <a:gd name="connsiteX25" fmla="*/ 4675 w 10000"/>
              <a:gd name="connsiteY25" fmla="*/ 4071 h 10000"/>
              <a:gd name="connsiteX26" fmla="*/ 4789 w 10000"/>
              <a:gd name="connsiteY26" fmla="*/ 3990 h 10000"/>
              <a:gd name="connsiteX27" fmla="*/ 4943 w 10000"/>
              <a:gd name="connsiteY27" fmla="*/ 3950 h 10000"/>
              <a:gd name="connsiteX28" fmla="*/ 4982 w 10000"/>
              <a:gd name="connsiteY28" fmla="*/ 3787 h 10000"/>
              <a:gd name="connsiteX29" fmla="*/ 5212 w 10000"/>
              <a:gd name="connsiteY29" fmla="*/ 3299 h 10000"/>
              <a:gd name="connsiteX30" fmla="*/ 4943 w 10000"/>
              <a:gd name="connsiteY30" fmla="*/ 2447 h 10000"/>
              <a:gd name="connsiteX31" fmla="*/ 4982 w 10000"/>
              <a:gd name="connsiteY31" fmla="*/ 2163 h 10000"/>
              <a:gd name="connsiteX32" fmla="*/ 5097 w 10000"/>
              <a:gd name="connsiteY32" fmla="*/ 2041 h 10000"/>
              <a:gd name="connsiteX33" fmla="*/ 5058 w 10000"/>
              <a:gd name="connsiteY33" fmla="*/ 1635 h 10000"/>
              <a:gd name="connsiteX34" fmla="*/ 4636 w 10000"/>
              <a:gd name="connsiteY34" fmla="*/ 1717 h 10000"/>
              <a:gd name="connsiteX35" fmla="*/ 4675 w 10000"/>
              <a:gd name="connsiteY35" fmla="*/ 1594 h 10000"/>
              <a:gd name="connsiteX36" fmla="*/ 4789 w 10000"/>
              <a:gd name="connsiteY36" fmla="*/ 1472 h 10000"/>
              <a:gd name="connsiteX37" fmla="*/ 4675 w 10000"/>
              <a:gd name="connsiteY37" fmla="*/ 1026 h 10000"/>
              <a:gd name="connsiteX38" fmla="*/ 4866 w 10000"/>
              <a:gd name="connsiteY38" fmla="*/ 620 h 10000"/>
              <a:gd name="connsiteX39" fmla="*/ 4406 w 10000"/>
              <a:gd name="connsiteY39" fmla="*/ 457 h 10000"/>
              <a:gd name="connsiteX40" fmla="*/ 4292 w 10000"/>
              <a:gd name="connsiteY40" fmla="*/ 539 h 10000"/>
              <a:gd name="connsiteX41" fmla="*/ 4330 w 10000"/>
              <a:gd name="connsiteY41" fmla="*/ 294 h 10000"/>
              <a:gd name="connsiteX42" fmla="*/ 4598 w 10000"/>
              <a:gd name="connsiteY42" fmla="*/ 173 h 10000"/>
              <a:gd name="connsiteX43" fmla="*/ 5058 w 10000"/>
              <a:gd name="connsiteY43" fmla="*/ 91 h 10000"/>
              <a:gd name="connsiteX44" fmla="*/ 5173 w 10000"/>
              <a:gd name="connsiteY44" fmla="*/ 336 h 10000"/>
              <a:gd name="connsiteX45" fmla="*/ 5403 w 10000"/>
              <a:gd name="connsiteY45" fmla="*/ 417 h 10000"/>
              <a:gd name="connsiteX46" fmla="*/ 5403 w 10000"/>
              <a:gd name="connsiteY46" fmla="*/ 1311 h 10000"/>
              <a:gd name="connsiteX47" fmla="*/ 5786 w 10000"/>
              <a:gd name="connsiteY47" fmla="*/ 1432 h 10000"/>
              <a:gd name="connsiteX48" fmla="*/ 6207 w 10000"/>
              <a:gd name="connsiteY48" fmla="*/ 1594 h 10000"/>
              <a:gd name="connsiteX49" fmla="*/ 6475 w 10000"/>
              <a:gd name="connsiteY49" fmla="*/ 1757 h 10000"/>
              <a:gd name="connsiteX50" fmla="*/ 6935 w 10000"/>
              <a:gd name="connsiteY50" fmla="*/ 1797 h 10000"/>
              <a:gd name="connsiteX51" fmla="*/ 6973 w 10000"/>
              <a:gd name="connsiteY51" fmla="*/ 1960 h 10000"/>
              <a:gd name="connsiteX52" fmla="*/ 7051 w 10000"/>
              <a:gd name="connsiteY52" fmla="*/ 2081 h 10000"/>
              <a:gd name="connsiteX53" fmla="*/ 6782 w 10000"/>
              <a:gd name="connsiteY53" fmla="*/ 2853 h 10000"/>
              <a:gd name="connsiteX54" fmla="*/ 6590 w 10000"/>
              <a:gd name="connsiteY54" fmla="*/ 2772 h 10000"/>
              <a:gd name="connsiteX55" fmla="*/ 6514 w 10000"/>
              <a:gd name="connsiteY55" fmla="*/ 2406 h 10000"/>
              <a:gd name="connsiteX56" fmla="*/ 6360 w 10000"/>
              <a:gd name="connsiteY56" fmla="*/ 2366 h 10000"/>
              <a:gd name="connsiteX57" fmla="*/ 6169 w 10000"/>
              <a:gd name="connsiteY57" fmla="*/ 2732 h 10000"/>
              <a:gd name="connsiteX58" fmla="*/ 5709 w 10000"/>
              <a:gd name="connsiteY58" fmla="*/ 2853 h 10000"/>
              <a:gd name="connsiteX59" fmla="*/ 6169 w 10000"/>
              <a:gd name="connsiteY59" fmla="*/ 3706 h 10000"/>
              <a:gd name="connsiteX60" fmla="*/ 6399 w 10000"/>
              <a:gd name="connsiteY60" fmla="*/ 3787 h 10000"/>
              <a:gd name="connsiteX61" fmla="*/ 6590 w 10000"/>
              <a:gd name="connsiteY61" fmla="*/ 3503 h 10000"/>
              <a:gd name="connsiteX62" fmla="*/ 6628 w 10000"/>
              <a:gd name="connsiteY62" fmla="*/ 3381 h 10000"/>
              <a:gd name="connsiteX63" fmla="*/ 6743 w 10000"/>
              <a:gd name="connsiteY63" fmla="*/ 3341 h 10000"/>
              <a:gd name="connsiteX64" fmla="*/ 6782 w 10000"/>
              <a:gd name="connsiteY64" fmla="*/ 3462 h 10000"/>
              <a:gd name="connsiteX65" fmla="*/ 7089 w 10000"/>
              <a:gd name="connsiteY65" fmla="*/ 3584 h 10000"/>
              <a:gd name="connsiteX66" fmla="*/ 7433 w 10000"/>
              <a:gd name="connsiteY66" fmla="*/ 3747 h 10000"/>
              <a:gd name="connsiteX67" fmla="*/ 7893 w 10000"/>
              <a:gd name="connsiteY67" fmla="*/ 3706 h 10000"/>
              <a:gd name="connsiteX68" fmla="*/ 8352 w 10000"/>
              <a:gd name="connsiteY68" fmla="*/ 3462 h 10000"/>
              <a:gd name="connsiteX69" fmla="*/ 8735 w 10000"/>
              <a:gd name="connsiteY69" fmla="*/ 3341 h 10000"/>
              <a:gd name="connsiteX70" fmla="*/ 9579 w 10000"/>
              <a:gd name="connsiteY70" fmla="*/ 3625 h 10000"/>
              <a:gd name="connsiteX71" fmla="*/ 9579 w 10000"/>
              <a:gd name="connsiteY71" fmla="*/ 4153 h 10000"/>
              <a:gd name="connsiteX72" fmla="*/ 9541 w 10000"/>
              <a:gd name="connsiteY72" fmla="*/ 5655 h 10000"/>
              <a:gd name="connsiteX73" fmla="*/ 9770 w 10000"/>
              <a:gd name="connsiteY73" fmla="*/ 6102 h 10000"/>
              <a:gd name="connsiteX74" fmla="*/ 10000 w 10000"/>
              <a:gd name="connsiteY74" fmla="*/ 6426 h 10000"/>
              <a:gd name="connsiteX75" fmla="*/ 9923 w 10000"/>
              <a:gd name="connsiteY75" fmla="*/ 6670 h 10000"/>
              <a:gd name="connsiteX76" fmla="*/ 9885 w 10000"/>
              <a:gd name="connsiteY76" fmla="*/ 6792 h 10000"/>
              <a:gd name="connsiteX77" fmla="*/ 9655 w 10000"/>
              <a:gd name="connsiteY77" fmla="*/ 7523 h 10000"/>
              <a:gd name="connsiteX78" fmla="*/ 9196 w 10000"/>
              <a:gd name="connsiteY78" fmla="*/ 8294 h 10000"/>
              <a:gd name="connsiteX79" fmla="*/ 9311 w 10000"/>
              <a:gd name="connsiteY79" fmla="*/ 8741 h 10000"/>
              <a:gd name="connsiteX80" fmla="*/ 9502 w 10000"/>
              <a:gd name="connsiteY80" fmla="*/ 9148 h 10000"/>
              <a:gd name="connsiteX81" fmla="*/ 9349 w 10000"/>
              <a:gd name="connsiteY81" fmla="*/ 9391 h 10000"/>
              <a:gd name="connsiteX82" fmla="*/ 9158 w 10000"/>
              <a:gd name="connsiteY82" fmla="*/ 9148 h 10000"/>
              <a:gd name="connsiteX83" fmla="*/ 9081 w 10000"/>
              <a:gd name="connsiteY83" fmla="*/ 8863 h 10000"/>
              <a:gd name="connsiteX84" fmla="*/ 8965 w 10000"/>
              <a:gd name="connsiteY84" fmla="*/ 8822 h 10000"/>
              <a:gd name="connsiteX85" fmla="*/ 8735 w 10000"/>
              <a:gd name="connsiteY85" fmla="*/ 8660 h 10000"/>
              <a:gd name="connsiteX86" fmla="*/ 8506 w 10000"/>
              <a:gd name="connsiteY86" fmla="*/ 8457 h 10000"/>
              <a:gd name="connsiteX87" fmla="*/ 8276 w 10000"/>
              <a:gd name="connsiteY87" fmla="*/ 8376 h 10000"/>
              <a:gd name="connsiteX88" fmla="*/ 8046 w 10000"/>
              <a:gd name="connsiteY88" fmla="*/ 8416 h 10000"/>
              <a:gd name="connsiteX89" fmla="*/ 8276 w 10000"/>
              <a:gd name="connsiteY89" fmla="*/ 8863 h 10000"/>
              <a:gd name="connsiteX90" fmla="*/ 8659 w 10000"/>
              <a:gd name="connsiteY90" fmla="*/ 8904 h 10000"/>
              <a:gd name="connsiteX91" fmla="*/ 8850 w 10000"/>
              <a:gd name="connsiteY91" fmla="*/ 9310 h 10000"/>
              <a:gd name="connsiteX92" fmla="*/ 8927 w 10000"/>
              <a:gd name="connsiteY92" fmla="*/ 9797 h 10000"/>
              <a:gd name="connsiteX93" fmla="*/ 8889 w 10000"/>
              <a:gd name="connsiteY93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499 w 10000"/>
              <a:gd name="connsiteY10" fmla="*/ 1026 h 10000"/>
              <a:gd name="connsiteX11" fmla="*/ 690 w 10000"/>
              <a:gd name="connsiteY11" fmla="*/ 904 h 10000"/>
              <a:gd name="connsiteX12" fmla="*/ 1185 w 10000"/>
              <a:gd name="connsiteY12" fmla="*/ 919 h 10000"/>
              <a:gd name="connsiteX13" fmla="*/ 1281 w 10000"/>
              <a:gd name="connsiteY13" fmla="*/ 319 h 10000"/>
              <a:gd name="connsiteX14" fmla="*/ 1687 w 10000"/>
              <a:gd name="connsiteY14" fmla="*/ 660 h 10000"/>
              <a:gd name="connsiteX15" fmla="*/ 2414 w 10000"/>
              <a:gd name="connsiteY15" fmla="*/ 863 h 10000"/>
              <a:gd name="connsiteX16" fmla="*/ 2721 w 10000"/>
              <a:gd name="connsiteY16" fmla="*/ 1026 h 10000"/>
              <a:gd name="connsiteX17" fmla="*/ 2951 w 10000"/>
              <a:gd name="connsiteY17" fmla="*/ 1432 h 10000"/>
              <a:gd name="connsiteX18" fmla="*/ 3488 w 10000"/>
              <a:gd name="connsiteY18" fmla="*/ 1920 h 10000"/>
              <a:gd name="connsiteX19" fmla="*/ 3870 w 10000"/>
              <a:gd name="connsiteY19" fmla="*/ 2853 h 10000"/>
              <a:gd name="connsiteX20" fmla="*/ 3870 w 10000"/>
              <a:gd name="connsiteY20" fmla="*/ 3462 h 10000"/>
              <a:gd name="connsiteX21" fmla="*/ 3794 w 10000"/>
              <a:gd name="connsiteY21" fmla="*/ 3706 h 10000"/>
              <a:gd name="connsiteX22" fmla="*/ 3870 w 10000"/>
              <a:gd name="connsiteY22" fmla="*/ 4234 h 10000"/>
              <a:gd name="connsiteX23" fmla="*/ 3985 w 10000"/>
              <a:gd name="connsiteY23" fmla="*/ 4599 h 10000"/>
              <a:gd name="connsiteX24" fmla="*/ 4330 w 10000"/>
              <a:gd name="connsiteY24" fmla="*/ 4356 h 10000"/>
              <a:gd name="connsiteX25" fmla="*/ 4675 w 10000"/>
              <a:gd name="connsiteY25" fmla="*/ 4071 h 10000"/>
              <a:gd name="connsiteX26" fmla="*/ 4789 w 10000"/>
              <a:gd name="connsiteY26" fmla="*/ 3990 h 10000"/>
              <a:gd name="connsiteX27" fmla="*/ 4943 w 10000"/>
              <a:gd name="connsiteY27" fmla="*/ 3950 h 10000"/>
              <a:gd name="connsiteX28" fmla="*/ 4982 w 10000"/>
              <a:gd name="connsiteY28" fmla="*/ 3787 h 10000"/>
              <a:gd name="connsiteX29" fmla="*/ 5212 w 10000"/>
              <a:gd name="connsiteY29" fmla="*/ 3299 h 10000"/>
              <a:gd name="connsiteX30" fmla="*/ 4943 w 10000"/>
              <a:gd name="connsiteY30" fmla="*/ 2447 h 10000"/>
              <a:gd name="connsiteX31" fmla="*/ 4982 w 10000"/>
              <a:gd name="connsiteY31" fmla="*/ 2163 h 10000"/>
              <a:gd name="connsiteX32" fmla="*/ 5097 w 10000"/>
              <a:gd name="connsiteY32" fmla="*/ 2041 h 10000"/>
              <a:gd name="connsiteX33" fmla="*/ 5058 w 10000"/>
              <a:gd name="connsiteY33" fmla="*/ 1635 h 10000"/>
              <a:gd name="connsiteX34" fmla="*/ 4636 w 10000"/>
              <a:gd name="connsiteY34" fmla="*/ 1717 h 10000"/>
              <a:gd name="connsiteX35" fmla="*/ 4675 w 10000"/>
              <a:gd name="connsiteY35" fmla="*/ 1594 h 10000"/>
              <a:gd name="connsiteX36" fmla="*/ 4789 w 10000"/>
              <a:gd name="connsiteY36" fmla="*/ 1472 h 10000"/>
              <a:gd name="connsiteX37" fmla="*/ 4675 w 10000"/>
              <a:gd name="connsiteY37" fmla="*/ 1026 h 10000"/>
              <a:gd name="connsiteX38" fmla="*/ 4866 w 10000"/>
              <a:gd name="connsiteY38" fmla="*/ 620 h 10000"/>
              <a:gd name="connsiteX39" fmla="*/ 4406 w 10000"/>
              <a:gd name="connsiteY39" fmla="*/ 457 h 10000"/>
              <a:gd name="connsiteX40" fmla="*/ 4292 w 10000"/>
              <a:gd name="connsiteY40" fmla="*/ 539 h 10000"/>
              <a:gd name="connsiteX41" fmla="*/ 4330 w 10000"/>
              <a:gd name="connsiteY41" fmla="*/ 294 h 10000"/>
              <a:gd name="connsiteX42" fmla="*/ 4598 w 10000"/>
              <a:gd name="connsiteY42" fmla="*/ 173 h 10000"/>
              <a:gd name="connsiteX43" fmla="*/ 5058 w 10000"/>
              <a:gd name="connsiteY43" fmla="*/ 91 h 10000"/>
              <a:gd name="connsiteX44" fmla="*/ 5173 w 10000"/>
              <a:gd name="connsiteY44" fmla="*/ 336 h 10000"/>
              <a:gd name="connsiteX45" fmla="*/ 5403 w 10000"/>
              <a:gd name="connsiteY45" fmla="*/ 417 h 10000"/>
              <a:gd name="connsiteX46" fmla="*/ 5403 w 10000"/>
              <a:gd name="connsiteY46" fmla="*/ 1311 h 10000"/>
              <a:gd name="connsiteX47" fmla="*/ 5786 w 10000"/>
              <a:gd name="connsiteY47" fmla="*/ 1432 h 10000"/>
              <a:gd name="connsiteX48" fmla="*/ 6207 w 10000"/>
              <a:gd name="connsiteY48" fmla="*/ 1594 h 10000"/>
              <a:gd name="connsiteX49" fmla="*/ 6475 w 10000"/>
              <a:gd name="connsiteY49" fmla="*/ 1757 h 10000"/>
              <a:gd name="connsiteX50" fmla="*/ 6935 w 10000"/>
              <a:gd name="connsiteY50" fmla="*/ 1797 h 10000"/>
              <a:gd name="connsiteX51" fmla="*/ 6973 w 10000"/>
              <a:gd name="connsiteY51" fmla="*/ 1960 h 10000"/>
              <a:gd name="connsiteX52" fmla="*/ 7051 w 10000"/>
              <a:gd name="connsiteY52" fmla="*/ 2081 h 10000"/>
              <a:gd name="connsiteX53" fmla="*/ 6782 w 10000"/>
              <a:gd name="connsiteY53" fmla="*/ 2853 h 10000"/>
              <a:gd name="connsiteX54" fmla="*/ 6590 w 10000"/>
              <a:gd name="connsiteY54" fmla="*/ 2772 h 10000"/>
              <a:gd name="connsiteX55" fmla="*/ 6514 w 10000"/>
              <a:gd name="connsiteY55" fmla="*/ 2406 h 10000"/>
              <a:gd name="connsiteX56" fmla="*/ 6360 w 10000"/>
              <a:gd name="connsiteY56" fmla="*/ 2366 h 10000"/>
              <a:gd name="connsiteX57" fmla="*/ 6169 w 10000"/>
              <a:gd name="connsiteY57" fmla="*/ 2732 h 10000"/>
              <a:gd name="connsiteX58" fmla="*/ 5709 w 10000"/>
              <a:gd name="connsiteY58" fmla="*/ 2853 h 10000"/>
              <a:gd name="connsiteX59" fmla="*/ 6169 w 10000"/>
              <a:gd name="connsiteY59" fmla="*/ 3706 h 10000"/>
              <a:gd name="connsiteX60" fmla="*/ 6399 w 10000"/>
              <a:gd name="connsiteY60" fmla="*/ 3787 h 10000"/>
              <a:gd name="connsiteX61" fmla="*/ 6590 w 10000"/>
              <a:gd name="connsiteY61" fmla="*/ 3503 h 10000"/>
              <a:gd name="connsiteX62" fmla="*/ 6628 w 10000"/>
              <a:gd name="connsiteY62" fmla="*/ 3381 h 10000"/>
              <a:gd name="connsiteX63" fmla="*/ 6743 w 10000"/>
              <a:gd name="connsiteY63" fmla="*/ 3341 h 10000"/>
              <a:gd name="connsiteX64" fmla="*/ 6782 w 10000"/>
              <a:gd name="connsiteY64" fmla="*/ 3462 h 10000"/>
              <a:gd name="connsiteX65" fmla="*/ 7089 w 10000"/>
              <a:gd name="connsiteY65" fmla="*/ 3584 h 10000"/>
              <a:gd name="connsiteX66" fmla="*/ 7433 w 10000"/>
              <a:gd name="connsiteY66" fmla="*/ 3747 h 10000"/>
              <a:gd name="connsiteX67" fmla="*/ 7893 w 10000"/>
              <a:gd name="connsiteY67" fmla="*/ 3706 h 10000"/>
              <a:gd name="connsiteX68" fmla="*/ 8352 w 10000"/>
              <a:gd name="connsiteY68" fmla="*/ 3462 h 10000"/>
              <a:gd name="connsiteX69" fmla="*/ 8735 w 10000"/>
              <a:gd name="connsiteY69" fmla="*/ 3341 h 10000"/>
              <a:gd name="connsiteX70" fmla="*/ 9579 w 10000"/>
              <a:gd name="connsiteY70" fmla="*/ 3625 h 10000"/>
              <a:gd name="connsiteX71" fmla="*/ 9579 w 10000"/>
              <a:gd name="connsiteY71" fmla="*/ 4153 h 10000"/>
              <a:gd name="connsiteX72" fmla="*/ 9541 w 10000"/>
              <a:gd name="connsiteY72" fmla="*/ 5655 h 10000"/>
              <a:gd name="connsiteX73" fmla="*/ 9770 w 10000"/>
              <a:gd name="connsiteY73" fmla="*/ 6102 h 10000"/>
              <a:gd name="connsiteX74" fmla="*/ 10000 w 10000"/>
              <a:gd name="connsiteY74" fmla="*/ 6426 h 10000"/>
              <a:gd name="connsiteX75" fmla="*/ 9923 w 10000"/>
              <a:gd name="connsiteY75" fmla="*/ 6670 h 10000"/>
              <a:gd name="connsiteX76" fmla="*/ 9885 w 10000"/>
              <a:gd name="connsiteY76" fmla="*/ 6792 h 10000"/>
              <a:gd name="connsiteX77" fmla="*/ 9655 w 10000"/>
              <a:gd name="connsiteY77" fmla="*/ 7523 h 10000"/>
              <a:gd name="connsiteX78" fmla="*/ 9196 w 10000"/>
              <a:gd name="connsiteY78" fmla="*/ 8294 h 10000"/>
              <a:gd name="connsiteX79" fmla="*/ 9311 w 10000"/>
              <a:gd name="connsiteY79" fmla="*/ 8741 h 10000"/>
              <a:gd name="connsiteX80" fmla="*/ 9502 w 10000"/>
              <a:gd name="connsiteY80" fmla="*/ 9148 h 10000"/>
              <a:gd name="connsiteX81" fmla="*/ 9349 w 10000"/>
              <a:gd name="connsiteY81" fmla="*/ 9391 h 10000"/>
              <a:gd name="connsiteX82" fmla="*/ 9158 w 10000"/>
              <a:gd name="connsiteY82" fmla="*/ 9148 h 10000"/>
              <a:gd name="connsiteX83" fmla="*/ 9081 w 10000"/>
              <a:gd name="connsiteY83" fmla="*/ 8863 h 10000"/>
              <a:gd name="connsiteX84" fmla="*/ 8965 w 10000"/>
              <a:gd name="connsiteY84" fmla="*/ 8822 h 10000"/>
              <a:gd name="connsiteX85" fmla="*/ 8735 w 10000"/>
              <a:gd name="connsiteY85" fmla="*/ 8660 h 10000"/>
              <a:gd name="connsiteX86" fmla="*/ 8506 w 10000"/>
              <a:gd name="connsiteY86" fmla="*/ 8457 h 10000"/>
              <a:gd name="connsiteX87" fmla="*/ 8276 w 10000"/>
              <a:gd name="connsiteY87" fmla="*/ 8376 h 10000"/>
              <a:gd name="connsiteX88" fmla="*/ 8046 w 10000"/>
              <a:gd name="connsiteY88" fmla="*/ 8416 h 10000"/>
              <a:gd name="connsiteX89" fmla="*/ 8276 w 10000"/>
              <a:gd name="connsiteY89" fmla="*/ 8863 h 10000"/>
              <a:gd name="connsiteX90" fmla="*/ 8659 w 10000"/>
              <a:gd name="connsiteY90" fmla="*/ 8904 h 10000"/>
              <a:gd name="connsiteX91" fmla="*/ 8850 w 10000"/>
              <a:gd name="connsiteY91" fmla="*/ 9310 h 10000"/>
              <a:gd name="connsiteX92" fmla="*/ 8927 w 10000"/>
              <a:gd name="connsiteY92" fmla="*/ 9797 h 10000"/>
              <a:gd name="connsiteX93" fmla="*/ 8889 w 10000"/>
              <a:gd name="connsiteY93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690 w 10000"/>
              <a:gd name="connsiteY10" fmla="*/ 904 h 10000"/>
              <a:gd name="connsiteX11" fmla="*/ 1185 w 10000"/>
              <a:gd name="connsiteY11" fmla="*/ 919 h 10000"/>
              <a:gd name="connsiteX12" fmla="*/ 1281 w 10000"/>
              <a:gd name="connsiteY12" fmla="*/ 319 h 10000"/>
              <a:gd name="connsiteX13" fmla="*/ 1687 w 10000"/>
              <a:gd name="connsiteY13" fmla="*/ 660 h 10000"/>
              <a:gd name="connsiteX14" fmla="*/ 2414 w 10000"/>
              <a:gd name="connsiteY14" fmla="*/ 863 h 10000"/>
              <a:gd name="connsiteX15" fmla="*/ 2721 w 10000"/>
              <a:gd name="connsiteY15" fmla="*/ 1026 h 10000"/>
              <a:gd name="connsiteX16" fmla="*/ 2951 w 10000"/>
              <a:gd name="connsiteY16" fmla="*/ 1432 h 10000"/>
              <a:gd name="connsiteX17" fmla="*/ 3488 w 10000"/>
              <a:gd name="connsiteY17" fmla="*/ 1920 h 10000"/>
              <a:gd name="connsiteX18" fmla="*/ 3870 w 10000"/>
              <a:gd name="connsiteY18" fmla="*/ 2853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2414 w 10000"/>
              <a:gd name="connsiteY13" fmla="*/ 863 h 10000"/>
              <a:gd name="connsiteX14" fmla="*/ 2721 w 10000"/>
              <a:gd name="connsiteY14" fmla="*/ 1026 h 10000"/>
              <a:gd name="connsiteX15" fmla="*/ 2951 w 10000"/>
              <a:gd name="connsiteY15" fmla="*/ 1432 h 10000"/>
              <a:gd name="connsiteX16" fmla="*/ 3488 w 10000"/>
              <a:gd name="connsiteY16" fmla="*/ 1920 h 10000"/>
              <a:gd name="connsiteX17" fmla="*/ 3870 w 10000"/>
              <a:gd name="connsiteY17" fmla="*/ 2853 h 10000"/>
              <a:gd name="connsiteX18" fmla="*/ 3870 w 10000"/>
              <a:gd name="connsiteY18" fmla="*/ 3462 h 10000"/>
              <a:gd name="connsiteX19" fmla="*/ 3794 w 10000"/>
              <a:gd name="connsiteY19" fmla="*/ 3706 h 10000"/>
              <a:gd name="connsiteX20" fmla="*/ 3870 w 10000"/>
              <a:gd name="connsiteY20" fmla="*/ 4234 h 10000"/>
              <a:gd name="connsiteX21" fmla="*/ 3985 w 10000"/>
              <a:gd name="connsiteY21" fmla="*/ 4599 h 10000"/>
              <a:gd name="connsiteX22" fmla="*/ 4330 w 10000"/>
              <a:gd name="connsiteY22" fmla="*/ 4356 h 10000"/>
              <a:gd name="connsiteX23" fmla="*/ 4675 w 10000"/>
              <a:gd name="connsiteY23" fmla="*/ 4071 h 10000"/>
              <a:gd name="connsiteX24" fmla="*/ 4789 w 10000"/>
              <a:gd name="connsiteY24" fmla="*/ 3990 h 10000"/>
              <a:gd name="connsiteX25" fmla="*/ 4943 w 10000"/>
              <a:gd name="connsiteY25" fmla="*/ 3950 h 10000"/>
              <a:gd name="connsiteX26" fmla="*/ 4982 w 10000"/>
              <a:gd name="connsiteY26" fmla="*/ 3787 h 10000"/>
              <a:gd name="connsiteX27" fmla="*/ 5212 w 10000"/>
              <a:gd name="connsiteY27" fmla="*/ 3299 h 10000"/>
              <a:gd name="connsiteX28" fmla="*/ 4943 w 10000"/>
              <a:gd name="connsiteY28" fmla="*/ 2447 h 10000"/>
              <a:gd name="connsiteX29" fmla="*/ 4982 w 10000"/>
              <a:gd name="connsiteY29" fmla="*/ 2163 h 10000"/>
              <a:gd name="connsiteX30" fmla="*/ 5097 w 10000"/>
              <a:gd name="connsiteY30" fmla="*/ 2041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414 w 10000"/>
              <a:gd name="connsiteY14" fmla="*/ 863 h 10000"/>
              <a:gd name="connsiteX15" fmla="*/ 2721 w 10000"/>
              <a:gd name="connsiteY15" fmla="*/ 1026 h 10000"/>
              <a:gd name="connsiteX16" fmla="*/ 2951 w 10000"/>
              <a:gd name="connsiteY16" fmla="*/ 1432 h 10000"/>
              <a:gd name="connsiteX17" fmla="*/ 3488 w 10000"/>
              <a:gd name="connsiteY17" fmla="*/ 1920 h 10000"/>
              <a:gd name="connsiteX18" fmla="*/ 3870 w 10000"/>
              <a:gd name="connsiteY18" fmla="*/ 2853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721 w 10000"/>
              <a:gd name="connsiteY15" fmla="*/ 1026 h 10000"/>
              <a:gd name="connsiteX16" fmla="*/ 2951 w 10000"/>
              <a:gd name="connsiteY16" fmla="*/ 1432 h 10000"/>
              <a:gd name="connsiteX17" fmla="*/ 3488 w 10000"/>
              <a:gd name="connsiteY17" fmla="*/ 1920 h 10000"/>
              <a:gd name="connsiteX18" fmla="*/ 3870 w 10000"/>
              <a:gd name="connsiteY18" fmla="*/ 2853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51 w 10000"/>
              <a:gd name="connsiteY16" fmla="*/ 1432 h 10000"/>
              <a:gd name="connsiteX17" fmla="*/ 3488 w 10000"/>
              <a:gd name="connsiteY17" fmla="*/ 1920 h 10000"/>
              <a:gd name="connsiteX18" fmla="*/ 3870 w 10000"/>
              <a:gd name="connsiteY18" fmla="*/ 2853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870 w 10000"/>
              <a:gd name="connsiteY18" fmla="*/ 2853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70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94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599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789 w 10000"/>
              <a:gd name="connsiteY25" fmla="*/ 3990 h 10000"/>
              <a:gd name="connsiteX26" fmla="*/ 4943 w 10000"/>
              <a:gd name="connsiteY26" fmla="*/ 3950 h 10000"/>
              <a:gd name="connsiteX27" fmla="*/ 4982 w 10000"/>
              <a:gd name="connsiteY27" fmla="*/ 3787 h 10000"/>
              <a:gd name="connsiteX28" fmla="*/ 5212 w 10000"/>
              <a:gd name="connsiteY28" fmla="*/ 3299 h 10000"/>
              <a:gd name="connsiteX29" fmla="*/ 4943 w 10000"/>
              <a:gd name="connsiteY29" fmla="*/ 2447 h 10000"/>
              <a:gd name="connsiteX30" fmla="*/ 4982 w 10000"/>
              <a:gd name="connsiteY30" fmla="*/ 2163 h 10000"/>
              <a:gd name="connsiteX31" fmla="*/ 5097 w 10000"/>
              <a:gd name="connsiteY31" fmla="*/ 2041 h 10000"/>
              <a:gd name="connsiteX32" fmla="*/ 5058 w 10000"/>
              <a:gd name="connsiteY32" fmla="*/ 1635 h 10000"/>
              <a:gd name="connsiteX33" fmla="*/ 4636 w 10000"/>
              <a:gd name="connsiteY33" fmla="*/ 1717 h 10000"/>
              <a:gd name="connsiteX34" fmla="*/ 4675 w 10000"/>
              <a:gd name="connsiteY34" fmla="*/ 1594 h 10000"/>
              <a:gd name="connsiteX35" fmla="*/ 4789 w 10000"/>
              <a:gd name="connsiteY35" fmla="*/ 1472 h 10000"/>
              <a:gd name="connsiteX36" fmla="*/ 4675 w 10000"/>
              <a:gd name="connsiteY36" fmla="*/ 1026 h 10000"/>
              <a:gd name="connsiteX37" fmla="*/ 4866 w 10000"/>
              <a:gd name="connsiteY37" fmla="*/ 620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675 w 10000"/>
              <a:gd name="connsiteY24" fmla="*/ 4071 h 10000"/>
              <a:gd name="connsiteX25" fmla="*/ 4943 w 10000"/>
              <a:gd name="connsiteY25" fmla="*/ 3950 h 10000"/>
              <a:gd name="connsiteX26" fmla="*/ 4982 w 10000"/>
              <a:gd name="connsiteY26" fmla="*/ 3787 h 10000"/>
              <a:gd name="connsiteX27" fmla="*/ 5212 w 10000"/>
              <a:gd name="connsiteY27" fmla="*/ 3299 h 10000"/>
              <a:gd name="connsiteX28" fmla="*/ 4943 w 10000"/>
              <a:gd name="connsiteY28" fmla="*/ 2447 h 10000"/>
              <a:gd name="connsiteX29" fmla="*/ 4982 w 10000"/>
              <a:gd name="connsiteY29" fmla="*/ 2163 h 10000"/>
              <a:gd name="connsiteX30" fmla="*/ 5097 w 10000"/>
              <a:gd name="connsiteY30" fmla="*/ 2041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43 w 10000"/>
              <a:gd name="connsiteY24" fmla="*/ 3950 h 10000"/>
              <a:gd name="connsiteX25" fmla="*/ 4982 w 10000"/>
              <a:gd name="connsiteY25" fmla="*/ 3787 h 10000"/>
              <a:gd name="connsiteX26" fmla="*/ 5212 w 10000"/>
              <a:gd name="connsiteY26" fmla="*/ 3299 h 10000"/>
              <a:gd name="connsiteX27" fmla="*/ 4943 w 10000"/>
              <a:gd name="connsiteY27" fmla="*/ 2447 h 10000"/>
              <a:gd name="connsiteX28" fmla="*/ 4982 w 10000"/>
              <a:gd name="connsiteY28" fmla="*/ 2163 h 10000"/>
              <a:gd name="connsiteX29" fmla="*/ 5097 w 10000"/>
              <a:gd name="connsiteY29" fmla="*/ 2041 h 10000"/>
              <a:gd name="connsiteX30" fmla="*/ 5058 w 10000"/>
              <a:gd name="connsiteY30" fmla="*/ 1635 h 10000"/>
              <a:gd name="connsiteX31" fmla="*/ 4636 w 10000"/>
              <a:gd name="connsiteY31" fmla="*/ 1717 h 10000"/>
              <a:gd name="connsiteX32" fmla="*/ 4675 w 10000"/>
              <a:gd name="connsiteY32" fmla="*/ 1594 h 10000"/>
              <a:gd name="connsiteX33" fmla="*/ 4789 w 10000"/>
              <a:gd name="connsiteY33" fmla="*/ 1472 h 10000"/>
              <a:gd name="connsiteX34" fmla="*/ 4675 w 10000"/>
              <a:gd name="connsiteY34" fmla="*/ 1026 h 10000"/>
              <a:gd name="connsiteX35" fmla="*/ 4866 w 10000"/>
              <a:gd name="connsiteY35" fmla="*/ 620 h 10000"/>
              <a:gd name="connsiteX36" fmla="*/ 4406 w 10000"/>
              <a:gd name="connsiteY36" fmla="*/ 457 h 10000"/>
              <a:gd name="connsiteX37" fmla="*/ 4292 w 10000"/>
              <a:gd name="connsiteY37" fmla="*/ 539 h 10000"/>
              <a:gd name="connsiteX38" fmla="*/ 4330 w 10000"/>
              <a:gd name="connsiteY38" fmla="*/ 294 h 10000"/>
              <a:gd name="connsiteX39" fmla="*/ 4598 w 10000"/>
              <a:gd name="connsiteY39" fmla="*/ 173 h 10000"/>
              <a:gd name="connsiteX40" fmla="*/ 5058 w 10000"/>
              <a:gd name="connsiteY40" fmla="*/ 91 h 10000"/>
              <a:gd name="connsiteX41" fmla="*/ 5173 w 10000"/>
              <a:gd name="connsiteY41" fmla="*/ 336 h 10000"/>
              <a:gd name="connsiteX42" fmla="*/ 5403 w 10000"/>
              <a:gd name="connsiteY42" fmla="*/ 417 h 10000"/>
              <a:gd name="connsiteX43" fmla="*/ 5403 w 10000"/>
              <a:gd name="connsiteY43" fmla="*/ 1311 h 10000"/>
              <a:gd name="connsiteX44" fmla="*/ 5786 w 10000"/>
              <a:gd name="connsiteY44" fmla="*/ 1432 h 10000"/>
              <a:gd name="connsiteX45" fmla="*/ 6207 w 10000"/>
              <a:gd name="connsiteY45" fmla="*/ 1594 h 10000"/>
              <a:gd name="connsiteX46" fmla="*/ 6475 w 10000"/>
              <a:gd name="connsiteY46" fmla="*/ 1757 h 10000"/>
              <a:gd name="connsiteX47" fmla="*/ 6935 w 10000"/>
              <a:gd name="connsiteY47" fmla="*/ 1797 h 10000"/>
              <a:gd name="connsiteX48" fmla="*/ 6973 w 10000"/>
              <a:gd name="connsiteY48" fmla="*/ 1960 h 10000"/>
              <a:gd name="connsiteX49" fmla="*/ 7051 w 10000"/>
              <a:gd name="connsiteY49" fmla="*/ 2081 h 10000"/>
              <a:gd name="connsiteX50" fmla="*/ 6782 w 10000"/>
              <a:gd name="connsiteY50" fmla="*/ 2853 h 10000"/>
              <a:gd name="connsiteX51" fmla="*/ 6590 w 10000"/>
              <a:gd name="connsiteY51" fmla="*/ 2772 h 10000"/>
              <a:gd name="connsiteX52" fmla="*/ 6514 w 10000"/>
              <a:gd name="connsiteY52" fmla="*/ 2406 h 10000"/>
              <a:gd name="connsiteX53" fmla="*/ 6360 w 10000"/>
              <a:gd name="connsiteY53" fmla="*/ 2366 h 10000"/>
              <a:gd name="connsiteX54" fmla="*/ 6169 w 10000"/>
              <a:gd name="connsiteY54" fmla="*/ 2732 h 10000"/>
              <a:gd name="connsiteX55" fmla="*/ 5709 w 10000"/>
              <a:gd name="connsiteY55" fmla="*/ 2853 h 10000"/>
              <a:gd name="connsiteX56" fmla="*/ 6169 w 10000"/>
              <a:gd name="connsiteY56" fmla="*/ 3706 h 10000"/>
              <a:gd name="connsiteX57" fmla="*/ 6399 w 10000"/>
              <a:gd name="connsiteY57" fmla="*/ 3787 h 10000"/>
              <a:gd name="connsiteX58" fmla="*/ 6590 w 10000"/>
              <a:gd name="connsiteY58" fmla="*/ 3503 h 10000"/>
              <a:gd name="connsiteX59" fmla="*/ 6628 w 10000"/>
              <a:gd name="connsiteY59" fmla="*/ 3381 h 10000"/>
              <a:gd name="connsiteX60" fmla="*/ 6743 w 10000"/>
              <a:gd name="connsiteY60" fmla="*/ 3341 h 10000"/>
              <a:gd name="connsiteX61" fmla="*/ 6782 w 10000"/>
              <a:gd name="connsiteY61" fmla="*/ 3462 h 10000"/>
              <a:gd name="connsiteX62" fmla="*/ 7089 w 10000"/>
              <a:gd name="connsiteY62" fmla="*/ 3584 h 10000"/>
              <a:gd name="connsiteX63" fmla="*/ 7433 w 10000"/>
              <a:gd name="connsiteY63" fmla="*/ 3747 h 10000"/>
              <a:gd name="connsiteX64" fmla="*/ 7893 w 10000"/>
              <a:gd name="connsiteY64" fmla="*/ 3706 h 10000"/>
              <a:gd name="connsiteX65" fmla="*/ 8352 w 10000"/>
              <a:gd name="connsiteY65" fmla="*/ 3462 h 10000"/>
              <a:gd name="connsiteX66" fmla="*/ 8735 w 10000"/>
              <a:gd name="connsiteY66" fmla="*/ 3341 h 10000"/>
              <a:gd name="connsiteX67" fmla="*/ 9579 w 10000"/>
              <a:gd name="connsiteY67" fmla="*/ 3625 h 10000"/>
              <a:gd name="connsiteX68" fmla="*/ 9579 w 10000"/>
              <a:gd name="connsiteY68" fmla="*/ 4153 h 10000"/>
              <a:gd name="connsiteX69" fmla="*/ 9541 w 10000"/>
              <a:gd name="connsiteY69" fmla="*/ 5655 h 10000"/>
              <a:gd name="connsiteX70" fmla="*/ 9770 w 10000"/>
              <a:gd name="connsiteY70" fmla="*/ 6102 h 10000"/>
              <a:gd name="connsiteX71" fmla="*/ 10000 w 10000"/>
              <a:gd name="connsiteY71" fmla="*/ 6426 h 10000"/>
              <a:gd name="connsiteX72" fmla="*/ 9923 w 10000"/>
              <a:gd name="connsiteY72" fmla="*/ 6670 h 10000"/>
              <a:gd name="connsiteX73" fmla="*/ 9885 w 10000"/>
              <a:gd name="connsiteY73" fmla="*/ 6792 h 10000"/>
              <a:gd name="connsiteX74" fmla="*/ 9655 w 10000"/>
              <a:gd name="connsiteY74" fmla="*/ 7523 h 10000"/>
              <a:gd name="connsiteX75" fmla="*/ 9196 w 10000"/>
              <a:gd name="connsiteY75" fmla="*/ 8294 h 10000"/>
              <a:gd name="connsiteX76" fmla="*/ 9311 w 10000"/>
              <a:gd name="connsiteY76" fmla="*/ 8741 h 10000"/>
              <a:gd name="connsiteX77" fmla="*/ 9502 w 10000"/>
              <a:gd name="connsiteY77" fmla="*/ 9148 h 10000"/>
              <a:gd name="connsiteX78" fmla="*/ 9349 w 10000"/>
              <a:gd name="connsiteY78" fmla="*/ 9391 h 10000"/>
              <a:gd name="connsiteX79" fmla="*/ 9158 w 10000"/>
              <a:gd name="connsiteY79" fmla="*/ 9148 h 10000"/>
              <a:gd name="connsiteX80" fmla="*/ 9081 w 10000"/>
              <a:gd name="connsiteY80" fmla="*/ 8863 h 10000"/>
              <a:gd name="connsiteX81" fmla="*/ 8965 w 10000"/>
              <a:gd name="connsiteY81" fmla="*/ 8822 h 10000"/>
              <a:gd name="connsiteX82" fmla="*/ 8735 w 10000"/>
              <a:gd name="connsiteY82" fmla="*/ 8660 h 10000"/>
              <a:gd name="connsiteX83" fmla="*/ 8506 w 10000"/>
              <a:gd name="connsiteY83" fmla="*/ 8457 h 10000"/>
              <a:gd name="connsiteX84" fmla="*/ 8276 w 10000"/>
              <a:gd name="connsiteY84" fmla="*/ 8376 h 10000"/>
              <a:gd name="connsiteX85" fmla="*/ 8046 w 10000"/>
              <a:gd name="connsiteY85" fmla="*/ 8416 h 10000"/>
              <a:gd name="connsiteX86" fmla="*/ 8276 w 10000"/>
              <a:gd name="connsiteY86" fmla="*/ 8863 h 10000"/>
              <a:gd name="connsiteX87" fmla="*/ 8659 w 10000"/>
              <a:gd name="connsiteY87" fmla="*/ 8904 h 10000"/>
              <a:gd name="connsiteX88" fmla="*/ 8850 w 10000"/>
              <a:gd name="connsiteY88" fmla="*/ 9310 h 10000"/>
              <a:gd name="connsiteX89" fmla="*/ 8927 w 10000"/>
              <a:gd name="connsiteY89" fmla="*/ 9797 h 10000"/>
              <a:gd name="connsiteX90" fmla="*/ 8889 w 10000"/>
              <a:gd name="connsiteY90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4982 w 10000"/>
              <a:gd name="connsiteY25" fmla="*/ 3787 h 10000"/>
              <a:gd name="connsiteX26" fmla="*/ 5212 w 10000"/>
              <a:gd name="connsiteY26" fmla="*/ 3299 h 10000"/>
              <a:gd name="connsiteX27" fmla="*/ 4943 w 10000"/>
              <a:gd name="connsiteY27" fmla="*/ 2447 h 10000"/>
              <a:gd name="connsiteX28" fmla="*/ 4982 w 10000"/>
              <a:gd name="connsiteY28" fmla="*/ 2163 h 10000"/>
              <a:gd name="connsiteX29" fmla="*/ 5097 w 10000"/>
              <a:gd name="connsiteY29" fmla="*/ 2041 h 10000"/>
              <a:gd name="connsiteX30" fmla="*/ 5058 w 10000"/>
              <a:gd name="connsiteY30" fmla="*/ 1635 h 10000"/>
              <a:gd name="connsiteX31" fmla="*/ 4636 w 10000"/>
              <a:gd name="connsiteY31" fmla="*/ 1717 h 10000"/>
              <a:gd name="connsiteX32" fmla="*/ 4675 w 10000"/>
              <a:gd name="connsiteY32" fmla="*/ 1594 h 10000"/>
              <a:gd name="connsiteX33" fmla="*/ 4789 w 10000"/>
              <a:gd name="connsiteY33" fmla="*/ 1472 h 10000"/>
              <a:gd name="connsiteX34" fmla="*/ 4675 w 10000"/>
              <a:gd name="connsiteY34" fmla="*/ 1026 h 10000"/>
              <a:gd name="connsiteX35" fmla="*/ 4866 w 10000"/>
              <a:gd name="connsiteY35" fmla="*/ 620 h 10000"/>
              <a:gd name="connsiteX36" fmla="*/ 4406 w 10000"/>
              <a:gd name="connsiteY36" fmla="*/ 457 h 10000"/>
              <a:gd name="connsiteX37" fmla="*/ 4292 w 10000"/>
              <a:gd name="connsiteY37" fmla="*/ 539 h 10000"/>
              <a:gd name="connsiteX38" fmla="*/ 4330 w 10000"/>
              <a:gd name="connsiteY38" fmla="*/ 294 h 10000"/>
              <a:gd name="connsiteX39" fmla="*/ 4598 w 10000"/>
              <a:gd name="connsiteY39" fmla="*/ 173 h 10000"/>
              <a:gd name="connsiteX40" fmla="*/ 5058 w 10000"/>
              <a:gd name="connsiteY40" fmla="*/ 91 h 10000"/>
              <a:gd name="connsiteX41" fmla="*/ 5173 w 10000"/>
              <a:gd name="connsiteY41" fmla="*/ 336 h 10000"/>
              <a:gd name="connsiteX42" fmla="*/ 5403 w 10000"/>
              <a:gd name="connsiteY42" fmla="*/ 417 h 10000"/>
              <a:gd name="connsiteX43" fmla="*/ 5403 w 10000"/>
              <a:gd name="connsiteY43" fmla="*/ 1311 h 10000"/>
              <a:gd name="connsiteX44" fmla="*/ 5786 w 10000"/>
              <a:gd name="connsiteY44" fmla="*/ 1432 h 10000"/>
              <a:gd name="connsiteX45" fmla="*/ 6207 w 10000"/>
              <a:gd name="connsiteY45" fmla="*/ 1594 h 10000"/>
              <a:gd name="connsiteX46" fmla="*/ 6475 w 10000"/>
              <a:gd name="connsiteY46" fmla="*/ 1757 h 10000"/>
              <a:gd name="connsiteX47" fmla="*/ 6935 w 10000"/>
              <a:gd name="connsiteY47" fmla="*/ 1797 h 10000"/>
              <a:gd name="connsiteX48" fmla="*/ 6973 w 10000"/>
              <a:gd name="connsiteY48" fmla="*/ 1960 h 10000"/>
              <a:gd name="connsiteX49" fmla="*/ 7051 w 10000"/>
              <a:gd name="connsiteY49" fmla="*/ 2081 h 10000"/>
              <a:gd name="connsiteX50" fmla="*/ 6782 w 10000"/>
              <a:gd name="connsiteY50" fmla="*/ 2853 h 10000"/>
              <a:gd name="connsiteX51" fmla="*/ 6590 w 10000"/>
              <a:gd name="connsiteY51" fmla="*/ 2772 h 10000"/>
              <a:gd name="connsiteX52" fmla="*/ 6514 w 10000"/>
              <a:gd name="connsiteY52" fmla="*/ 2406 h 10000"/>
              <a:gd name="connsiteX53" fmla="*/ 6360 w 10000"/>
              <a:gd name="connsiteY53" fmla="*/ 2366 h 10000"/>
              <a:gd name="connsiteX54" fmla="*/ 6169 w 10000"/>
              <a:gd name="connsiteY54" fmla="*/ 2732 h 10000"/>
              <a:gd name="connsiteX55" fmla="*/ 5709 w 10000"/>
              <a:gd name="connsiteY55" fmla="*/ 2853 h 10000"/>
              <a:gd name="connsiteX56" fmla="*/ 6169 w 10000"/>
              <a:gd name="connsiteY56" fmla="*/ 3706 h 10000"/>
              <a:gd name="connsiteX57" fmla="*/ 6399 w 10000"/>
              <a:gd name="connsiteY57" fmla="*/ 3787 h 10000"/>
              <a:gd name="connsiteX58" fmla="*/ 6590 w 10000"/>
              <a:gd name="connsiteY58" fmla="*/ 3503 h 10000"/>
              <a:gd name="connsiteX59" fmla="*/ 6628 w 10000"/>
              <a:gd name="connsiteY59" fmla="*/ 3381 h 10000"/>
              <a:gd name="connsiteX60" fmla="*/ 6743 w 10000"/>
              <a:gd name="connsiteY60" fmla="*/ 3341 h 10000"/>
              <a:gd name="connsiteX61" fmla="*/ 6782 w 10000"/>
              <a:gd name="connsiteY61" fmla="*/ 3462 h 10000"/>
              <a:gd name="connsiteX62" fmla="*/ 7089 w 10000"/>
              <a:gd name="connsiteY62" fmla="*/ 3584 h 10000"/>
              <a:gd name="connsiteX63" fmla="*/ 7433 w 10000"/>
              <a:gd name="connsiteY63" fmla="*/ 3747 h 10000"/>
              <a:gd name="connsiteX64" fmla="*/ 7893 w 10000"/>
              <a:gd name="connsiteY64" fmla="*/ 3706 h 10000"/>
              <a:gd name="connsiteX65" fmla="*/ 8352 w 10000"/>
              <a:gd name="connsiteY65" fmla="*/ 3462 h 10000"/>
              <a:gd name="connsiteX66" fmla="*/ 8735 w 10000"/>
              <a:gd name="connsiteY66" fmla="*/ 3341 h 10000"/>
              <a:gd name="connsiteX67" fmla="*/ 9579 w 10000"/>
              <a:gd name="connsiteY67" fmla="*/ 3625 h 10000"/>
              <a:gd name="connsiteX68" fmla="*/ 9579 w 10000"/>
              <a:gd name="connsiteY68" fmla="*/ 4153 h 10000"/>
              <a:gd name="connsiteX69" fmla="*/ 9541 w 10000"/>
              <a:gd name="connsiteY69" fmla="*/ 5655 h 10000"/>
              <a:gd name="connsiteX70" fmla="*/ 9770 w 10000"/>
              <a:gd name="connsiteY70" fmla="*/ 6102 h 10000"/>
              <a:gd name="connsiteX71" fmla="*/ 10000 w 10000"/>
              <a:gd name="connsiteY71" fmla="*/ 6426 h 10000"/>
              <a:gd name="connsiteX72" fmla="*/ 9923 w 10000"/>
              <a:gd name="connsiteY72" fmla="*/ 6670 h 10000"/>
              <a:gd name="connsiteX73" fmla="*/ 9885 w 10000"/>
              <a:gd name="connsiteY73" fmla="*/ 6792 h 10000"/>
              <a:gd name="connsiteX74" fmla="*/ 9655 w 10000"/>
              <a:gd name="connsiteY74" fmla="*/ 7523 h 10000"/>
              <a:gd name="connsiteX75" fmla="*/ 9196 w 10000"/>
              <a:gd name="connsiteY75" fmla="*/ 8294 h 10000"/>
              <a:gd name="connsiteX76" fmla="*/ 9311 w 10000"/>
              <a:gd name="connsiteY76" fmla="*/ 8741 h 10000"/>
              <a:gd name="connsiteX77" fmla="*/ 9502 w 10000"/>
              <a:gd name="connsiteY77" fmla="*/ 9148 h 10000"/>
              <a:gd name="connsiteX78" fmla="*/ 9349 w 10000"/>
              <a:gd name="connsiteY78" fmla="*/ 9391 h 10000"/>
              <a:gd name="connsiteX79" fmla="*/ 9158 w 10000"/>
              <a:gd name="connsiteY79" fmla="*/ 9148 h 10000"/>
              <a:gd name="connsiteX80" fmla="*/ 9081 w 10000"/>
              <a:gd name="connsiteY80" fmla="*/ 8863 h 10000"/>
              <a:gd name="connsiteX81" fmla="*/ 8965 w 10000"/>
              <a:gd name="connsiteY81" fmla="*/ 8822 h 10000"/>
              <a:gd name="connsiteX82" fmla="*/ 8735 w 10000"/>
              <a:gd name="connsiteY82" fmla="*/ 8660 h 10000"/>
              <a:gd name="connsiteX83" fmla="*/ 8506 w 10000"/>
              <a:gd name="connsiteY83" fmla="*/ 8457 h 10000"/>
              <a:gd name="connsiteX84" fmla="*/ 8276 w 10000"/>
              <a:gd name="connsiteY84" fmla="*/ 8376 h 10000"/>
              <a:gd name="connsiteX85" fmla="*/ 8046 w 10000"/>
              <a:gd name="connsiteY85" fmla="*/ 8416 h 10000"/>
              <a:gd name="connsiteX86" fmla="*/ 8276 w 10000"/>
              <a:gd name="connsiteY86" fmla="*/ 8863 h 10000"/>
              <a:gd name="connsiteX87" fmla="*/ 8659 w 10000"/>
              <a:gd name="connsiteY87" fmla="*/ 8904 h 10000"/>
              <a:gd name="connsiteX88" fmla="*/ 8850 w 10000"/>
              <a:gd name="connsiteY88" fmla="*/ 9310 h 10000"/>
              <a:gd name="connsiteX89" fmla="*/ 8927 w 10000"/>
              <a:gd name="connsiteY89" fmla="*/ 9797 h 10000"/>
              <a:gd name="connsiteX90" fmla="*/ 8889 w 10000"/>
              <a:gd name="connsiteY90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143 w 10000"/>
              <a:gd name="connsiteY25" fmla="*/ 3787 h 10000"/>
              <a:gd name="connsiteX26" fmla="*/ 5212 w 10000"/>
              <a:gd name="connsiteY26" fmla="*/ 3299 h 10000"/>
              <a:gd name="connsiteX27" fmla="*/ 4943 w 10000"/>
              <a:gd name="connsiteY27" fmla="*/ 2447 h 10000"/>
              <a:gd name="connsiteX28" fmla="*/ 4982 w 10000"/>
              <a:gd name="connsiteY28" fmla="*/ 2163 h 10000"/>
              <a:gd name="connsiteX29" fmla="*/ 5097 w 10000"/>
              <a:gd name="connsiteY29" fmla="*/ 2041 h 10000"/>
              <a:gd name="connsiteX30" fmla="*/ 5058 w 10000"/>
              <a:gd name="connsiteY30" fmla="*/ 1635 h 10000"/>
              <a:gd name="connsiteX31" fmla="*/ 4636 w 10000"/>
              <a:gd name="connsiteY31" fmla="*/ 1717 h 10000"/>
              <a:gd name="connsiteX32" fmla="*/ 4675 w 10000"/>
              <a:gd name="connsiteY32" fmla="*/ 1594 h 10000"/>
              <a:gd name="connsiteX33" fmla="*/ 4789 w 10000"/>
              <a:gd name="connsiteY33" fmla="*/ 1472 h 10000"/>
              <a:gd name="connsiteX34" fmla="*/ 4675 w 10000"/>
              <a:gd name="connsiteY34" fmla="*/ 1026 h 10000"/>
              <a:gd name="connsiteX35" fmla="*/ 4866 w 10000"/>
              <a:gd name="connsiteY35" fmla="*/ 620 h 10000"/>
              <a:gd name="connsiteX36" fmla="*/ 4406 w 10000"/>
              <a:gd name="connsiteY36" fmla="*/ 457 h 10000"/>
              <a:gd name="connsiteX37" fmla="*/ 4292 w 10000"/>
              <a:gd name="connsiteY37" fmla="*/ 539 h 10000"/>
              <a:gd name="connsiteX38" fmla="*/ 4330 w 10000"/>
              <a:gd name="connsiteY38" fmla="*/ 294 h 10000"/>
              <a:gd name="connsiteX39" fmla="*/ 4598 w 10000"/>
              <a:gd name="connsiteY39" fmla="*/ 173 h 10000"/>
              <a:gd name="connsiteX40" fmla="*/ 5058 w 10000"/>
              <a:gd name="connsiteY40" fmla="*/ 91 h 10000"/>
              <a:gd name="connsiteX41" fmla="*/ 5173 w 10000"/>
              <a:gd name="connsiteY41" fmla="*/ 336 h 10000"/>
              <a:gd name="connsiteX42" fmla="*/ 5403 w 10000"/>
              <a:gd name="connsiteY42" fmla="*/ 417 h 10000"/>
              <a:gd name="connsiteX43" fmla="*/ 5403 w 10000"/>
              <a:gd name="connsiteY43" fmla="*/ 1311 h 10000"/>
              <a:gd name="connsiteX44" fmla="*/ 5786 w 10000"/>
              <a:gd name="connsiteY44" fmla="*/ 1432 h 10000"/>
              <a:gd name="connsiteX45" fmla="*/ 6207 w 10000"/>
              <a:gd name="connsiteY45" fmla="*/ 1594 h 10000"/>
              <a:gd name="connsiteX46" fmla="*/ 6475 w 10000"/>
              <a:gd name="connsiteY46" fmla="*/ 1757 h 10000"/>
              <a:gd name="connsiteX47" fmla="*/ 6935 w 10000"/>
              <a:gd name="connsiteY47" fmla="*/ 1797 h 10000"/>
              <a:gd name="connsiteX48" fmla="*/ 6973 w 10000"/>
              <a:gd name="connsiteY48" fmla="*/ 1960 h 10000"/>
              <a:gd name="connsiteX49" fmla="*/ 7051 w 10000"/>
              <a:gd name="connsiteY49" fmla="*/ 2081 h 10000"/>
              <a:gd name="connsiteX50" fmla="*/ 6782 w 10000"/>
              <a:gd name="connsiteY50" fmla="*/ 2853 h 10000"/>
              <a:gd name="connsiteX51" fmla="*/ 6590 w 10000"/>
              <a:gd name="connsiteY51" fmla="*/ 2772 h 10000"/>
              <a:gd name="connsiteX52" fmla="*/ 6514 w 10000"/>
              <a:gd name="connsiteY52" fmla="*/ 2406 h 10000"/>
              <a:gd name="connsiteX53" fmla="*/ 6360 w 10000"/>
              <a:gd name="connsiteY53" fmla="*/ 2366 h 10000"/>
              <a:gd name="connsiteX54" fmla="*/ 6169 w 10000"/>
              <a:gd name="connsiteY54" fmla="*/ 2732 h 10000"/>
              <a:gd name="connsiteX55" fmla="*/ 5709 w 10000"/>
              <a:gd name="connsiteY55" fmla="*/ 2853 h 10000"/>
              <a:gd name="connsiteX56" fmla="*/ 6169 w 10000"/>
              <a:gd name="connsiteY56" fmla="*/ 3706 h 10000"/>
              <a:gd name="connsiteX57" fmla="*/ 6399 w 10000"/>
              <a:gd name="connsiteY57" fmla="*/ 3787 h 10000"/>
              <a:gd name="connsiteX58" fmla="*/ 6590 w 10000"/>
              <a:gd name="connsiteY58" fmla="*/ 3503 h 10000"/>
              <a:gd name="connsiteX59" fmla="*/ 6628 w 10000"/>
              <a:gd name="connsiteY59" fmla="*/ 3381 h 10000"/>
              <a:gd name="connsiteX60" fmla="*/ 6743 w 10000"/>
              <a:gd name="connsiteY60" fmla="*/ 3341 h 10000"/>
              <a:gd name="connsiteX61" fmla="*/ 6782 w 10000"/>
              <a:gd name="connsiteY61" fmla="*/ 3462 h 10000"/>
              <a:gd name="connsiteX62" fmla="*/ 7089 w 10000"/>
              <a:gd name="connsiteY62" fmla="*/ 3584 h 10000"/>
              <a:gd name="connsiteX63" fmla="*/ 7433 w 10000"/>
              <a:gd name="connsiteY63" fmla="*/ 3747 h 10000"/>
              <a:gd name="connsiteX64" fmla="*/ 7893 w 10000"/>
              <a:gd name="connsiteY64" fmla="*/ 3706 h 10000"/>
              <a:gd name="connsiteX65" fmla="*/ 8352 w 10000"/>
              <a:gd name="connsiteY65" fmla="*/ 3462 h 10000"/>
              <a:gd name="connsiteX66" fmla="*/ 8735 w 10000"/>
              <a:gd name="connsiteY66" fmla="*/ 3341 h 10000"/>
              <a:gd name="connsiteX67" fmla="*/ 9579 w 10000"/>
              <a:gd name="connsiteY67" fmla="*/ 3625 h 10000"/>
              <a:gd name="connsiteX68" fmla="*/ 9579 w 10000"/>
              <a:gd name="connsiteY68" fmla="*/ 4153 h 10000"/>
              <a:gd name="connsiteX69" fmla="*/ 9541 w 10000"/>
              <a:gd name="connsiteY69" fmla="*/ 5655 h 10000"/>
              <a:gd name="connsiteX70" fmla="*/ 9770 w 10000"/>
              <a:gd name="connsiteY70" fmla="*/ 6102 h 10000"/>
              <a:gd name="connsiteX71" fmla="*/ 10000 w 10000"/>
              <a:gd name="connsiteY71" fmla="*/ 6426 h 10000"/>
              <a:gd name="connsiteX72" fmla="*/ 9923 w 10000"/>
              <a:gd name="connsiteY72" fmla="*/ 6670 h 10000"/>
              <a:gd name="connsiteX73" fmla="*/ 9885 w 10000"/>
              <a:gd name="connsiteY73" fmla="*/ 6792 h 10000"/>
              <a:gd name="connsiteX74" fmla="*/ 9655 w 10000"/>
              <a:gd name="connsiteY74" fmla="*/ 7523 h 10000"/>
              <a:gd name="connsiteX75" fmla="*/ 9196 w 10000"/>
              <a:gd name="connsiteY75" fmla="*/ 8294 h 10000"/>
              <a:gd name="connsiteX76" fmla="*/ 9311 w 10000"/>
              <a:gd name="connsiteY76" fmla="*/ 8741 h 10000"/>
              <a:gd name="connsiteX77" fmla="*/ 9502 w 10000"/>
              <a:gd name="connsiteY77" fmla="*/ 9148 h 10000"/>
              <a:gd name="connsiteX78" fmla="*/ 9349 w 10000"/>
              <a:gd name="connsiteY78" fmla="*/ 9391 h 10000"/>
              <a:gd name="connsiteX79" fmla="*/ 9158 w 10000"/>
              <a:gd name="connsiteY79" fmla="*/ 9148 h 10000"/>
              <a:gd name="connsiteX80" fmla="*/ 9081 w 10000"/>
              <a:gd name="connsiteY80" fmla="*/ 8863 h 10000"/>
              <a:gd name="connsiteX81" fmla="*/ 8965 w 10000"/>
              <a:gd name="connsiteY81" fmla="*/ 8822 h 10000"/>
              <a:gd name="connsiteX82" fmla="*/ 8735 w 10000"/>
              <a:gd name="connsiteY82" fmla="*/ 8660 h 10000"/>
              <a:gd name="connsiteX83" fmla="*/ 8506 w 10000"/>
              <a:gd name="connsiteY83" fmla="*/ 8457 h 10000"/>
              <a:gd name="connsiteX84" fmla="*/ 8276 w 10000"/>
              <a:gd name="connsiteY84" fmla="*/ 8376 h 10000"/>
              <a:gd name="connsiteX85" fmla="*/ 8046 w 10000"/>
              <a:gd name="connsiteY85" fmla="*/ 8416 h 10000"/>
              <a:gd name="connsiteX86" fmla="*/ 8276 w 10000"/>
              <a:gd name="connsiteY86" fmla="*/ 8863 h 10000"/>
              <a:gd name="connsiteX87" fmla="*/ 8659 w 10000"/>
              <a:gd name="connsiteY87" fmla="*/ 8904 h 10000"/>
              <a:gd name="connsiteX88" fmla="*/ 8850 w 10000"/>
              <a:gd name="connsiteY88" fmla="*/ 9310 h 10000"/>
              <a:gd name="connsiteX89" fmla="*/ 8927 w 10000"/>
              <a:gd name="connsiteY89" fmla="*/ 9797 h 10000"/>
              <a:gd name="connsiteX90" fmla="*/ 8889 w 10000"/>
              <a:gd name="connsiteY90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212 w 10000"/>
              <a:gd name="connsiteY26" fmla="*/ 3299 h 10000"/>
              <a:gd name="connsiteX27" fmla="*/ 4943 w 10000"/>
              <a:gd name="connsiteY27" fmla="*/ 2447 h 10000"/>
              <a:gd name="connsiteX28" fmla="*/ 4982 w 10000"/>
              <a:gd name="connsiteY28" fmla="*/ 2163 h 10000"/>
              <a:gd name="connsiteX29" fmla="*/ 5097 w 10000"/>
              <a:gd name="connsiteY29" fmla="*/ 2041 h 10000"/>
              <a:gd name="connsiteX30" fmla="*/ 5058 w 10000"/>
              <a:gd name="connsiteY30" fmla="*/ 1635 h 10000"/>
              <a:gd name="connsiteX31" fmla="*/ 4636 w 10000"/>
              <a:gd name="connsiteY31" fmla="*/ 1717 h 10000"/>
              <a:gd name="connsiteX32" fmla="*/ 4675 w 10000"/>
              <a:gd name="connsiteY32" fmla="*/ 1594 h 10000"/>
              <a:gd name="connsiteX33" fmla="*/ 4789 w 10000"/>
              <a:gd name="connsiteY33" fmla="*/ 1472 h 10000"/>
              <a:gd name="connsiteX34" fmla="*/ 4675 w 10000"/>
              <a:gd name="connsiteY34" fmla="*/ 1026 h 10000"/>
              <a:gd name="connsiteX35" fmla="*/ 4866 w 10000"/>
              <a:gd name="connsiteY35" fmla="*/ 620 h 10000"/>
              <a:gd name="connsiteX36" fmla="*/ 4406 w 10000"/>
              <a:gd name="connsiteY36" fmla="*/ 457 h 10000"/>
              <a:gd name="connsiteX37" fmla="*/ 4292 w 10000"/>
              <a:gd name="connsiteY37" fmla="*/ 539 h 10000"/>
              <a:gd name="connsiteX38" fmla="*/ 4330 w 10000"/>
              <a:gd name="connsiteY38" fmla="*/ 294 h 10000"/>
              <a:gd name="connsiteX39" fmla="*/ 4598 w 10000"/>
              <a:gd name="connsiteY39" fmla="*/ 173 h 10000"/>
              <a:gd name="connsiteX40" fmla="*/ 5058 w 10000"/>
              <a:gd name="connsiteY40" fmla="*/ 91 h 10000"/>
              <a:gd name="connsiteX41" fmla="*/ 5173 w 10000"/>
              <a:gd name="connsiteY41" fmla="*/ 336 h 10000"/>
              <a:gd name="connsiteX42" fmla="*/ 5403 w 10000"/>
              <a:gd name="connsiteY42" fmla="*/ 417 h 10000"/>
              <a:gd name="connsiteX43" fmla="*/ 5403 w 10000"/>
              <a:gd name="connsiteY43" fmla="*/ 1311 h 10000"/>
              <a:gd name="connsiteX44" fmla="*/ 5786 w 10000"/>
              <a:gd name="connsiteY44" fmla="*/ 1432 h 10000"/>
              <a:gd name="connsiteX45" fmla="*/ 6207 w 10000"/>
              <a:gd name="connsiteY45" fmla="*/ 1594 h 10000"/>
              <a:gd name="connsiteX46" fmla="*/ 6475 w 10000"/>
              <a:gd name="connsiteY46" fmla="*/ 1757 h 10000"/>
              <a:gd name="connsiteX47" fmla="*/ 6935 w 10000"/>
              <a:gd name="connsiteY47" fmla="*/ 1797 h 10000"/>
              <a:gd name="connsiteX48" fmla="*/ 6973 w 10000"/>
              <a:gd name="connsiteY48" fmla="*/ 1960 h 10000"/>
              <a:gd name="connsiteX49" fmla="*/ 7051 w 10000"/>
              <a:gd name="connsiteY49" fmla="*/ 2081 h 10000"/>
              <a:gd name="connsiteX50" fmla="*/ 6782 w 10000"/>
              <a:gd name="connsiteY50" fmla="*/ 2853 h 10000"/>
              <a:gd name="connsiteX51" fmla="*/ 6590 w 10000"/>
              <a:gd name="connsiteY51" fmla="*/ 2772 h 10000"/>
              <a:gd name="connsiteX52" fmla="*/ 6514 w 10000"/>
              <a:gd name="connsiteY52" fmla="*/ 2406 h 10000"/>
              <a:gd name="connsiteX53" fmla="*/ 6360 w 10000"/>
              <a:gd name="connsiteY53" fmla="*/ 2366 h 10000"/>
              <a:gd name="connsiteX54" fmla="*/ 6169 w 10000"/>
              <a:gd name="connsiteY54" fmla="*/ 2732 h 10000"/>
              <a:gd name="connsiteX55" fmla="*/ 5709 w 10000"/>
              <a:gd name="connsiteY55" fmla="*/ 2853 h 10000"/>
              <a:gd name="connsiteX56" fmla="*/ 6169 w 10000"/>
              <a:gd name="connsiteY56" fmla="*/ 3706 h 10000"/>
              <a:gd name="connsiteX57" fmla="*/ 6399 w 10000"/>
              <a:gd name="connsiteY57" fmla="*/ 3787 h 10000"/>
              <a:gd name="connsiteX58" fmla="*/ 6590 w 10000"/>
              <a:gd name="connsiteY58" fmla="*/ 3503 h 10000"/>
              <a:gd name="connsiteX59" fmla="*/ 6628 w 10000"/>
              <a:gd name="connsiteY59" fmla="*/ 3381 h 10000"/>
              <a:gd name="connsiteX60" fmla="*/ 6743 w 10000"/>
              <a:gd name="connsiteY60" fmla="*/ 3341 h 10000"/>
              <a:gd name="connsiteX61" fmla="*/ 6782 w 10000"/>
              <a:gd name="connsiteY61" fmla="*/ 3462 h 10000"/>
              <a:gd name="connsiteX62" fmla="*/ 7089 w 10000"/>
              <a:gd name="connsiteY62" fmla="*/ 3584 h 10000"/>
              <a:gd name="connsiteX63" fmla="*/ 7433 w 10000"/>
              <a:gd name="connsiteY63" fmla="*/ 3747 h 10000"/>
              <a:gd name="connsiteX64" fmla="*/ 7893 w 10000"/>
              <a:gd name="connsiteY64" fmla="*/ 3706 h 10000"/>
              <a:gd name="connsiteX65" fmla="*/ 8352 w 10000"/>
              <a:gd name="connsiteY65" fmla="*/ 3462 h 10000"/>
              <a:gd name="connsiteX66" fmla="*/ 8735 w 10000"/>
              <a:gd name="connsiteY66" fmla="*/ 3341 h 10000"/>
              <a:gd name="connsiteX67" fmla="*/ 9579 w 10000"/>
              <a:gd name="connsiteY67" fmla="*/ 3625 h 10000"/>
              <a:gd name="connsiteX68" fmla="*/ 9579 w 10000"/>
              <a:gd name="connsiteY68" fmla="*/ 4153 h 10000"/>
              <a:gd name="connsiteX69" fmla="*/ 9541 w 10000"/>
              <a:gd name="connsiteY69" fmla="*/ 5655 h 10000"/>
              <a:gd name="connsiteX70" fmla="*/ 9770 w 10000"/>
              <a:gd name="connsiteY70" fmla="*/ 6102 h 10000"/>
              <a:gd name="connsiteX71" fmla="*/ 10000 w 10000"/>
              <a:gd name="connsiteY71" fmla="*/ 6426 h 10000"/>
              <a:gd name="connsiteX72" fmla="*/ 9923 w 10000"/>
              <a:gd name="connsiteY72" fmla="*/ 6670 h 10000"/>
              <a:gd name="connsiteX73" fmla="*/ 9885 w 10000"/>
              <a:gd name="connsiteY73" fmla="*/ 6792 h 10000"/>
              <a:gd name="connsiteX74" fmla="*/ 9655 w 10000"/>
              <a:gd name="connsiteY74" fmla="*/ 7523 h 10000"/>
              <a:gd name="connsiteX75" fmla="*/ 9196 w 10000"/>
              <a:gd name="connsiteY75" fmla="*/ 8294 h 10000"/>
              <a:gd name="connsiteX76" fmla="*/ 9311 w 10000"/>
              <a:gd name="connsiteY76" fmla="*/ 8741 h 10000"/>
              <a:gd name="connsiteX77" fmla="*/ 9502 w 10000"/>
              <a:gd name="connsiteY77" fmla="*/ 9148 h 10000"/>
              <a:gd name="connsiteX78" fmla="*/ 9349 w 10000"/>
              <a:gd name="connsiteY78" fmla="*/ 9391 h 10000"/>
              <a:gd name="connsiteX79" fmla="*/ 9158 w 10000"/>
              <a:gd name="connsiteY79" fmla="*/ 9148 h 10000"/>
              <a:gd name="connsiteX80" fmla="*/ 9081 w 10000"/>
              <a:gd name="connsiteY80" fmla="*/ 8863 h 10000"/>
              <a:gd name="connsiteX81" fmla="*/ 8965 w 10000"/>
              <a:gd name="connsiteY81" fmla="*/ 8822 h 10000"/>
              <a:gd name="connsiteX82" fmla="*/ 8735 w 10000"/>
              <a:gd name="connsiteY82" fmla="*/ 8660 h 10000"/>
              <a:gd name="connsiteX83" fmla="*/ 8506 w 10000"/>
              <a:gd name="connsiteY83" fmla="*/ 8457 h 10000"/>
              <a:gd name="connsiteX84" fmla="*/ 8276 w 10000"/>
              <a:gd name="connsiteY84" fmla="*/ 8376 h 10000"/>
              <a:gd name="connsiteX85" fmla="*/ 8046 w 10000"/>
              <a:gd name="connsiteY85" fmla="*/ 8416 h 10000"/>
              <a:gd name="connsiteX86" fmla="*/ 8276 w 10000"/>
              <a:gd name="connsiteY86" fmla="*/ 8863 h 10000"/>
              <a:gd name="connsiteX87" fmla="*/ 8659 w 10000"/>
              <a:gd name="connsiteY87" fmla="*/ 8904 h 10000"/>
              <a:gd name="connsiteX88" fmla="*/ 8850 w 10000"/>
              <a:gd name="connsiteY88" fmla="*/ 9310 h 10000"/>
              <a:gd name="connsiteX89" fmla="*/ 8927 w 10000"/>
              <a:gd name="connsiteY89" fmla="*/ 9797 h 10000"/>
              <a:gd name="connsiteX90" fmla="*/ 8889 w 10000"/>
              <a:gd name="connsiteY90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66 w 10000"/>
              <a:gd name="connsiteY26" fmla="*/ 2708 h 10000"/>
              <a:gd name="connsiteX27" fmla="*/ 4943 w 10000"/>
              <a:gd name="connsiteY27" fmla="*/ 2447 h 10000"/>
              <a:gd name="connsiteX28" fmla="*/ 4982 w 10000"/>
              <a:gd name="connsiteY28" fmla="*/ 2163 h 10000"/>
              <a:gd name="connsiteX29" fmla="*/ 5097 w 10000"/>
              <a:gd name="connsiteY29" fmla="*/ 2041 h 10000"/>
              <a:gd name="connsiteX30" fmla="*/ 5058 w 10000"/>
              <a:gd name="connsiteY30" fmla="*/ 1635 h 10000"/>
              <a:gd name="connsiteX31" fmla="*/ 4636 w 10000"/>
              <a:gd name="connsiteY31" fmla="*/ 1717 h 10000"/>
              <a:gd name="connsiteX32" fmla="*/ 4675 w 10000"/>
              <a:gd name="connsiteY32" fmla="*/ 1594 h 10000"/>
              <a:gd name="connsiteX33" fmla="*/ 4789 w 10000"/>
              <a:gd name="connsiteY33" fmla="*/ 1472 h 10000"/>
              <a:gd name="connsiteX34" fmla="*/ 4675 w 10000"/>
              <a:gd name="connsiteY34" fmla="*/ 1026 h 10000"/>
              <a:gd name="connsiteX35" fmla="*/ 4866 w 10000"/>
              <a:gd name="connsiteY35" fmla="*/ 620 h 10000"/>
              <a:gd name="connsiteX36" fmla="*/ 4406 w 10000"/>
              <a:gd name="connsiteY36" fmla="*/ 457 h 10000"/>
              <a:gd name="connsiteX37" fmla="*/ 4292 w 10000"/>
              <a:gd name="connsiteY37" fmla="*/ 539 h 10000"/>
              <a:gd name="connsiteX38" fmla="*/ 4330 w 10000"/>
              <a:gd name="connsiteY38" fmla="*/ 294 h 10000"/>
              <a:gd name="connsiteX39" fmla="*/ 4598 w 10000"/>
              <a:gd name="connsiteY39" fmla="*/ 173 h 10000"/>
              <a:gd name="connsiteX40" fmla="*/ 5058 w 10000"/>
              <a:gd name="connsiteY40" fmla="*/ 91 h 10000"/>
              <a:gd name="connsiteX41" fmla="*/ 5173 w 10000"/>
              <a:gd name="connsiteY41" fmla="*/ 336 h 10000"/>
              <a:gd name="connsiteX42" fmla="*/ 5403 w 10000"/>
              <a:gd name="connsiteY42" fmla="*/ 417 h 10000"/>
              <a:gd name="connsiteX43" fmla="*/ 5403 w 10000"/>
              <a:gd name="connsiteY43" fmla="*/ 1311 h 10000"/>
              <a:gd name="connsiteX44" fmla="*/ 5786 w 10000"/>
              <a:gd name="connsiteY44" fmla="*/ 1432 h 10000"/>
              <a:gd name="connsiteX45" fmla="*/ 6207 w 10000"/>
              <a:gd name="connsiteY45" fmla="*/ 1594 h 10000"/>
              <a:gd name="connsiteX46" fmla="*/ 6475 w 10000"/>
              <a:gd name="connsiteY46" fmla="*/ 1757 h 10000"/>
              <a:gd name="connsiteX47" fmla="*/ 6935 w 10000"/>
              <a:gd name="connsiteY47" fmla="*/ 1797 h 10000"/>
              <a:gd name="connsiteX48" fmla="*/ 6973 w 10000"/>
              <a:gd name="connsiteY48" fmla="*/ 1960 h 10000"/>
              <a:gd name="connsiteX49" fmla="*/ 7051 w 10000"/>
              <a:gd name="connsiteY49" fmla="*/ 2081 h 10000"/>
              <a:gd name="connsiteX50" fmla="*/ 6782 w 10000"/>
              <a:gd name="connsiteY50" fmla="*/ 2853 h 10000"/>
              <a:gd name="connsiteX51" fmla="*/ 6590 w 10000"/>
              <a:gd name="connsiteY51" fmla="*/ 2772 h 10000"/>
              <a:gd name="connsiteX52" fmla="*/ 6514 w 10000"/>
              <a:gd name="connsiteY52" fmla="*/ 2406 h 10000"/>
              <a:gd name="connsiteX53" fmla="*/ 6360 w 10000"/>
              <a:gd name="connsiteY53" fmla="*/ 2366 h 10000"/>
              <a:gd name="connsiteX54" fmla="*/ 6169 w 10000"/>
              <a:gd name="connsiteY54" fmla="*/ 2732 h 10000"/>
              <a:gd name="connsiteX55" fmla="*/ 5709 w 10000"/>
              <a:gd name="connsiteY55" fmla="*/ 2853 h 10000"/>
              <a:gd name="connsiteX56" fmla="*/ 6169 w 10000"/>
              <a:gd name="connsiteY56" fmla="*/ 3706 h 10000"/>
              <a:gd name="connsiteX57" fmla="*/ 6399 w 10000"/>
              <a:gd name="connsiteY57" fmla="*/ 3787 h 10000"/>
              <a:gd name="connsiteX58" fmla="*/ 6590 w 10000"/>
              <a:gd name="connsiteY58" fmla="*/ 3503 h 10000"/>
              <a:gd name="connsiteX59" fmla="*/ 6628 w 10000"/>
              <a:gd name="connsiteY59" fmla="*/ 3381 h 10000"/>
              <a:gd name="connsiteX60" fmla="*/ 6743 w 10000"/>
              <a:gd name="connsiteY60" fmla="*/ 3341 h 10000"/>
              <a:gd name="connsiteX61" fmla="*/ 6782 w 10000"/>
              <a:gd name="connsiteY61" fmla="*/ 3462 h 10000"/>
              <a:gd name="connsiteX62" fmla="*/ 7089 w 10000"/>
              <a:gd name="connsiteY62" fmla="*/ 3584 h 10000"/>
              <a:gd name="connsiteX63" fmla="*/ 7433 w 10000"/>
              <a:gd name="connsiteY63" fmla="*/ 3747 h 10000"/>
              <a:gd name="connsiteX64" fmla="*/ 7893 w 10000"/>
              <a:gd name="connsiteY64" fmla="*/ 3706 h 10000"/>
              <a:gd name="connsiteX65" fmla="*/ 8352 w 10000"/>
              <a:gd name="connsiteY65" fmla="*/ 3462 h 10000"/>
              <a:gd name="connsiteX66" fmla="*/ 8735 w 10000"/>
              <a:gd name="connsiteY66" fmla="*/ 3341 h 10000"/>
              <a:gd name="connsiteX67" fmla="*/ 9579 w 10000"/>
              <a:gd name="connsiteY67" fmla="*/ 3625 h 10000"/>
              <a:gd name="connsiteX68" fmla="*/ 9579 w 10000"/>
              <a:gd name="connsiteY68" fmla="*/ 4153 h 10000"/>
              <a:gd name="connsiteX69" fmla="*/ 9541 w 10000"/>
              <a:gd name="connsiteY69" fmla="*/ 5655 h 10000"/>
              <a:gd name="connsiteX70" fmla="*/ 9770 w 10000"/>
              <a:gd name="connsiteY70" fmla="*/ 6102 h 10000"/>
              <a:gd name="connsiteX71" fmla="*/ 10000 w 10000"/>
              <a:gd name="connsiteY71" fmla="*/ 6426 h 10000"/>
              <a:gd name="connsiteX72" fmla="*/ 9923 w 10000"/>
              <a:gd name="connsiteY72" fmla="*/ 6670 h 10000"/>
              <a:gd name="connsiteX73" fmla="*/ 9885 w 10000"/>
              <a:gd name="connsiteY73" fmla="*/ 6792 h 10000"/>
              <a:gd name="connsiteX74" fmla="*/ 9655 w 10000"/>
              <a:gd name="connsiteY74" fmla="*/ 7523 h 10000"/>
              <a:gd name="connsiteX75" fmla="*/ 9196 w 10000"/>
              <a:gd name="connsiteY75" fmla="*/ 8294 h 10000"/>
              <a:gd name="connsiteX76" fmla="*/ 9311 w 10000"/>
              <a:gd name="connsiteY76" fmla="*/ 8741 h 10000"/>
              <a:gd name="connsiteX77" fmla="*/ 9502 w 10000"/>
              <a:gd name="connsiteY77" fmla="*/ 9148 h 10000"/>
              <a:gd name="connsiteX78" fmla="*/ 9349 w 10000"/>
              <a:gd name="connsiteY78" fmla="*/ 9391 h 10000"/>
              <a:gd name="connsiteX79" fmla="*/ 9158 w 10000"/>
              <a:gd name="connsiteY79" fmla="*/ 9148 h 10000"/>
              <a:gd name="connsiteX80" fmla="*/ 9081 w 10000"/>
              <a:gd name="connsiteY80" fmla="*/ 8863 h 10000"/>
              <a:gd name="connsiteX81" fmla="*/ 8965 w 10000"/>
              <a:gd name="connsiteY81" fmla="*/ 8822 h 10000"/>
              <a:gd name="connsiteX82" fmla="*/ 8735 w 10000"/>
              <a:gd name="connsiteY82" fmla="*/ 8660 h 10000"/>
              <a:gd name="connsiteX83" fmla="*/ 8506 w 10000"/>
              <a:gd name="connsiteY83" fmla="*/ 8457 h 10000"/>
              <a:gd name="connsiteX84" fmla="*/ 8276 w 10000"/>
              <a:gd name="connsiteY84" fmla="*/ 8376 h 10000"/>
              <a:gd name="connsiteX85" fmla="*/ 8046 w 10000"/>
              <a:gd name="connsiteY85" fmla="*/ 8416 h 10000"/>
              <a:gd name="connsiteX86" fmla="*/ 8276 w 10000"/>
              <a:gd name="connsiteY86" fmla="*/ 8863 h 10000"/>
              <a:gd name="connsiteX87" fmla="*/ 8659 w 10000"/>
              <a:gd name="connsiteY87" fmla="*/ 8904 h 10000"/>
              <a:gd name="connsiteX88" fmla="*/ 8850 w 10000"/>
              <a:gd name="connsiteY88" fmla="*/ 9310 h 10000"/>
              <a:gd name="connsiteX89" fmla="*/ 8927 w 10000"/>
              <a:gd name="connsiteY89" fmla="*/ 9797 h 10000"/>
              <a:gd name="connsiteX90" fmla="*/ 8889 w 10000"/>
              <a:gd name="connsiteY90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43 w 10000"/>
              <a:gd name="connsiteY28" fmla="*/ 2447 h 10000"/>
              <a:gd name="connsiteX29" fmla="*/ 4982 w 10000"/>
              <a:gd name="connsiteY29" fmla="*/ 2163 h 10000"/>
              <a:gd name="connsiteX30" fmla="*/ 5097 w 10000"/>
              <a:gd name="connsiteY30" fmla="*/ 2041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4982 w 10000"/>
              <a:gd name="connsiteY29" fmla="*/ 2163 h 10000"/>
              <a:gd name="connsiteX30" fmla="*/ 5097 w 10000"/>
              <a:gd name="connsiteY30" fmla="*/ 2041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097 w 10000"/>
              <a:gd name="connsiteY30" fmla="*/ 2041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058 w 10000"/>
              <a:gd name="connsiteY31" fmla="*/ 1635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636 w 10000"/>
              <a:gd name="connsiteY32" fmla="*/ 1717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789 w 10000"/>
              <a:gd name="connsiteY34" fmla="*/ 1472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406 w 10000"/>
              <a:gd name="connsiteY37" fmla="*/ 457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406 w 10000"/>
              <a:gd name="connsiteY38" fmla="*/ 457 h 10000"/>
              <a:gd name="connsiteX39" fmla="*/ 4292 w 10000"/>
              <a:gd name="connsiteY39" fmla="*/ 539 h 10000"/>
              <a:gd name="connsiteX40" fmla="*/ 4330 w 10000"/>
              <a:gd name="connsiteY40" fmla="*/ 294 h 10000"/>
              <a:gd name="connsiteX41" fmla="*/ 4598 w 10000"/>
              <a:gd name="connsiteY41" fmla="*/ 173 h 10000"/>
              <a:gd name="connsiteX42" fmla="*/ 5058 w 10000"/>
              <a:gd name="connsiteY42" fmla="*/ 91 h 10000"/>
              <a:gd name="connsiteX43" fmla="*/ 5173 w 10000"/>
              <a:gd name="connsiteY43" fmla="*/ 336 h 10000"/>
              <a:gd name="connsiteX44" fmla="*/ 5403 w 10000"/>
              <a:gd name="connsiteY44" fmla="*/ 417 h 10000"/>
              <a:gd name="connsiteX45" fmla="*/ 5403 w 10000"/>
              <a:gd name="connsiteY45" fmla="*/ 1311 h 10000"/>
              <a:gd name="connsiteX46" fmla="*/ 5786 w 10000"/>
              <a:gd name="connsiteY46" fmla="*/ 1432 h 10000"/>
              <a:gd name="connsiteX47" fmla="*/ 6207 w 10000"/>
              <a:gd name="connsiteY47" fmla="*/ 1594 h 10000"/>
              <a:gd name="connsiteX48" fmla="*/ 6475 w 10000"/>
              <a:gd name="connsiteY48" fmla="*/ 1757 h 10000"/>
              <a:gd name="connsiteX49" fmla="*/ 6935 w 10000"/>
              <a:gd name="connsiteY49" fmla="*/ 1797 h 10000"/>
              <a:gd name="connsiteX50" fmla="*/ 6973 w 10000"/>
              <a:gd name="connsiteY50" fmla="*/ 1960 h 10000"/>
              <a:gd name="connsiteX51" fmla="*/ 7051 w 10000"/>
              <a:gd name="connsiteY51" fmla="*/ 2081 h 10000"/>
              <a:gd name="connsiteX52" fmla="*/ 6782 w 10000"/>
              <a:gd name="connsiteY52" fmla="*/ 2853 h 10000"/>
              <a:gd name="connsiteX53" fmla="*/ 6590 w 10000"/>
              <a:gd name="connsiteY53" fmla="*/ 2772 h 10000"/>
              <a:gd name="connsiteX54" fmla="*/ 6514 w 10000"/>
              <a:gd name="connsiteY54" fmla="*/ 2406 h 10000"/>
              <a:gd name="connsiteX55" fmla="*/ 6360 w 10000"/>
              <a:gd name="connsiteY55" fmla="*/ 2366 h 10000"/>
              <a:gd name="connsiteX56" fmla="*/ 6169 w 10000"/>
              <a:gd name="connsiteY56" fmla="*/ 2732 h 10000"/>
              <a:gd name="connsiteX57" fmla="*/ 5709 w 10000"/>
              <a:gd name="connsiteY57" fmla="*/ 2853 h 10000"/>
              <a:gd name="connsiteX58" fmla="*/ 6169 w 10000"/>
              <a:gd name="connsiteY58" fmla="*/ 3706 h 10000"/>
              <a:gd name="connsiteX59" fmla="*/ 6399 w 10000"/>
              <a:gd name="connsiteY59" fmla="*/ 3787 h 10000"/>
              <a:gd name="connsiteX60" fmla="*/ 6590 w 10000"/>
              <a:gd name="connsiteY60" fmla="*/ 3503 h 10000"/>
              <a:gd name="connsiteX61" fmla="*/ 6628 w 10000"/>
              <a:gd name="connsiteY61" fmla="*/ 3381 h 10000"/>
              <a:gd name="connsiteX62" fmla="*/ 6743 w 10000"/>
              <a:gd name="connsiteY62" fmla="*/ 3341 h 10000"/>
              <a:gd name="connsiteX63" fmla="*/ 6782 w 10000"/>
              <a:gd name="connsiteY63" fmla="*/ 3462 h 10000"/>
              <a:gd name="connsiteX64" fmla="*/ 7089 w 10000"/>
              <a:gd name="connsiteY64" fmla="*/ 3584 h 10000"/>
              <a:gd name="connsiteX65" fmla="*/ 7433 w 10000"/>
              <a:gd name="connsiteY65" fmla="*/ 3747 h 10000"/>
              <a:gd name="connsiteX66" fmla="*/ 7893 w 10000"/>
              <a:gd name="connsiteY66" fmla="*/ 3706 h 10000"/>
              <a:gd name="connsiteX67" fmla="*/ 8352 w 10000"/>
              <a:gd name="connsiteY67" fmla="*/ 3462 h 10000"/>
              <a:gd name="connsiteX68" fmla="*/ 8735 w 10000"/>
              <a:gd name="connsiteY68" fmla="*/ 3341 h 10000"/>
              <a:gd name="connsiteX69" fmla="*/ 9579 w 10000"/>
              <a:gd name="connsiteY69" fmla="*/ 3625 h 10000"/>
              <a:gd name="connsiteX70" fmla="*/ 9579 w 10000"/>
              <a:gd name="connsiteY70" fmla="*/ 4153 h 10000"/>
              <a:gd name="connsiteX71" fmla="*/ 9541 w 10000"/>
              <a:gd name="connsiteY71" fmla="*/ 5655 h 10000"/>
              <a:gd name="connsiteX72" fmla="*/ 9770 w 10000"/>
              <a:gd name="connsiteY72" fmla="*/ 6102 h 10000"/>
              <a:gd name="connsiteX73" fmla="*/ 10000 w 10000"/>
              <a:gd name="connsiteY73" fmla="*/ 6426 h 10000"/>
              <a:gd name="connsiteX74" fmla="*/ 9923 w 10000"/>
              <a:gd name="connsiteY74" fmla="*/ 6670 h 10000"/>
              <a:gd name="connsiteX75" fmla="*/ 9885 w 10000"/>
              <a:gd name="connsiteY75" fmla="*/ 6792 h 10000"/>
              <a:gd name="connsiteX76" fmla="*/ 9655 w 10000"/>
              <a:gd name="connsiteY76" fmla="*/ 7523 h 10000"/>
              <a:gd name="connsiteX77" fmla="*/ 9196 w 10000"/>
              <a:gd name="connsiteY77" fmla="*/ 8294 h 10000"/>
              <a:gd name="connsiteX78" fmla="*/ 9311 w 10000"/>
              <a:gd name="connsiteY78" fmla="*/ 8741 h 10000"/>
              <a:gd name="connsiteX79" fmla="*/ 9502 w 10000"/>
              <a:gd name="connsiteY79" fmla="*/ 9148 h 10000"/>
              <a:gd name="connsiteX80" fmla="*/ 9349 w 10000"/>
              <a:gd name="connsiteY80" fmla="*/ 9391 h 10000"/>
              <a:gd name="connsiteX81" fmla="*/ 9158 w 10000"/>
              <a:gd name="connsiteY81" fmla="*/ 9148 h 10000"/>
              <a:gd name="connsiteX82" fmla="*/ 9081 w 10000"/>
              <a:gd name="connsiteY82" fmla="*/ 8863 h 10000"/>
              <a:gd name="connsiteX83" fmla="*/ 8965 w 10000"/>
              <a:gd name="connsiteY83" fmla="*/ 8822 h 10000"/>
              <a:gd name="connsiteX84" fmla="*/ 8735 w 10000"/>
              <a:gd name="connsiteY84" fmla="*/ 8660 h 10000"/>
              <a:gd name="connsiteX85" fmla="*/ 8506 w 10000"/>
              <a:gd name="connsiteY85" fmla="*/ 8457 h 10000"/>
              <a:gd name="connsiteX86" fmla="*/ 8276 w 10000"/>
              <a:gd name="connsiteY86" fmla="*/ 8376 h 10000"/>
              <a:gd name="connsiteX87" fmla="*/ 8046 w 10000"/>
              <a:gd name="connsiteY87" fmla="*/ 8416 h 10000"/>
              <a:gd name="connsiteX88" fmla="*/ 8276 w 10000"/>
              <a:gd name="connsiteY88" fmla="*/ 8863 h 10000"/>
              <a:gd name="connsiteX89" fmla="*/ 8659 w 10000"/>
              <a:gd name="connsiteY89" fmla="*/ 8904 h 10000"/>
              <a:gd name="connsiteX90" fmla="*/ 8850 w 10000"/>
              <a:gd name="connsiteY90" fmla="*/ 9310 h 10000"/>
              <a:gd name="connsiteX91" fmla="*/ 8927 w 10000"/>
              <a:gd name="connsiteY91" fmla="*/ 9797 h 10000"/>
              <a:gd name="connsiteX92" fmla="*/ 8889 w 10000"/>
              <a:gd name="connsiteY92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292 w 10000"/>
              <a:gd name="connsiteY38" fmla="*/ 539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281 w 10000"/>
              <a:gd name="connsiteY38" fmla="*/ 736 h 10000"/>
              <a:gd name="connsiteX39" fmla="*/ 4330 w 10000"/>
              <a:gd name="connsiteY39" fmla="*/ 294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281 w 10000"/>
              <a:gd name="connsiteY38" fmla="*/ 736 h 10000"/>
              <a:gd name="connsiteX39" fmla="*/ 4330 w 10000"/>
              <a:gd name="connsiteY39" fmla="*/ 343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281 w 10000"/>
              <a:gd name="connsiteY38" fmla="*/ 736 h 10000"/>
              <a:gd name="connsiteX39" fmla="*/ 4319 w 10000"/>
              <a:gd name="connsiteY39" fmla="*/ 442 h 10000"/>
              <a:gd name="connsiteX40" fmla="*/ 4598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5033 h 10000"/>
              <a:gd name="connsiteX1" fmla="*/ 173 w 10000"/>
              <a:gd name="connsiteY1" fmla="*/ 3669 h 10000"/>
              <a:gd name="connsiteX2" fmla="*/ 422 w 10000"/>
              <a:gd name="connsiteY2" fmla="*/ 4477 h 10000"/>
              <a:gd name="connsiteX3" fmla="*/ 690 w 10000"/>
              <a:gd name="connsiteY3" fmla="*/ 4153 h 10000"/>
              <a:gd name="connsiteX4" fmla="*/ 545 w 10000"/>
              <a:gd name="connsiteY4" fmla="*/ 3382 h 10000"/>
              <a:gd name="connsiteX5" fmla="*/ 78 w 10000"/>
              <a:gd name="connsiteY5" fmla="*/ 3301 h 10000"/>
              <a:gd name="connsiteX6" fmla="*/ 1 w 10000"/>
              <a:gd name="connsiteY6" fmla="*/ 2732 h 10000"/>
              <a:gd name="connsiteX7" fmla="*/ 78 w 10000"/>
              <a:gd name="connsiteY7" fmla="*/ 2244 h 10000"/>
              <a:gd name="connsiteX8" fmla="*/ 59 w 10000"/>
              <a:gd name="connsiteY8" fmla="*/ 1708 h 10000"/>
              <a:gd name="connsiteX9" fmla="*/ 510 w 10000"/>
              <a:gd name="connsiteY9" fmla="*/ 1214 h 10000"/>
              <a:gd name="connsiteX10" fmla="*/ 1185 w 10000"/>
              <a:gd name="connsiteY10" fmla="*/ 919 h 10000"/>
              <a:gd name="connsiteX11" fmla="*/ 1281 w 10000"/>
              <a:gd name="connsiteY11" fmla="*/ 319 h 10000"/>
              <a:gd name="connsiteX12" fmla="*/ 1687 w 10000"/>
              <a:gd name="connsiteY12" fmla="*/ 660 h 10000"/>
              <a:gd name="connsiteX13" fmla="*/ 1781 w 10000"/>
              <a:gd name="connsiteY13" fmla="*/ 1009 h 10000"/>
              <a:gd name="connsiteX14" fmla="*/ 2357 w 10000"/>
              <a:gd name="connsiteY14" fmla="*/ 949 h 10000"/>
              <a:gd name="connsiteX15" fmla="*/ 2618 w 10000"/>
              <a:gd name="connsiteY15" fmla="*/ 1211 h 10000"/>
              <a:gd name="connsiteX16" fmla="*/ 2940 w 10000"/>
              <a:gd name="connsiteY16" fmla="*/ 1617 h 10000"/>
              <a:gd name="connsiteX17" fmla="*/ 3488 w 10000"/>
              <a:gd name="connsiteY17" fmla="*/ 1920 h 10000"/>
              <a:gd name="connsiteX18" fmla="*/ 3939 w 10000"/>
              <a:gd name="connsiteY18" fmla="*/ 2816 h 10000"/>
              <a:gd name="connsiteX19" fmla="*/ 3824 w 10000"/>
              <a:gd name="connsiteY19" fmla="*/ 3462 h 10000"/>
              <a:gd name="connsiteX20" fmla="*/ 3760 w 10000"/>
              <a:gd name="connsiteY20" fmla="*/ 3706 h 10000"/>
              <a:gd name="connsiteX21" fmla="*/ 3870 w 10000"/>
              <a:gd name="connsiteY21" fmla="*/ 4234 h 10000"/>
              <a:gd name="connsiteX22" fmla="*/ 3985 w 10000"/>
              <a:gd name="connsiteY22" fmla="*/ 4710 h 10000"/>
              <a:gd name="connsiteX23" fmla="*/ 4330 w 10000"/>
              <a:gd name="connsiteY23" fmla="*/ 4356 h 10000"/>
              <a:gd name="connsiteX24" fmla="*/ 4954 w 10000"/>
              <a:gd name="connsiteY24" fmla="*/ 4122 h 10000"/>
              <a:gd name="connsiteX25" fmla="*/ 5086 w 10000"/>
              <a:gd name="connsiteY25" fmla="*/ 3787 h 10000"/>
              <a:gd name="connsiteX26" fmla="*/ 5137 w 10000"/>
              <a:gd name="connsiteY26" fmla="*/ 3300 h 10000"/>
              <a:gd name="connsiteX27" fmla="*/ 5166 w 10000"/>
              <a:gd name="connsiteY27" fmla="*/ 2708 h 10000"/>
              <a:gd name="connsiteX28" fmla="*/ 4909 w 10000"/>
              <a:gd name="connsiteY28" fmla="*/ 2632 h 10000"/>
              <a:gd name="connsiteX29" fmla="*/ 5005 w 10000"/>
              <a:gd name="connsiteY29" fmla="*/ 2225 h 10000"/>
              <a:gd name="connsiteX30" fmla="*/ 5154 w 10000"/>
              <a:gd name="connsiteY30" fmla="*/ 2029 h 10000"/>
              <a:gd name="connsiteX31" fmla="*/ 5161 w 10000"/>
              <a:gd name="connsiteY31" fmla="*/ 1536 h 10000"/>
              <a:gd name="connsiteX32" fmla="*/ 4739 w 10000"/>
              <a:gd name="connsiteY32" fmla="*/ 1951 h 10000"/>
              <a:gd name="connsiteX33" fmla="*/ 4675 w 10000"/>
              <a:gd name="connsiteY33" fmla="*/ 1594 h 10000"/>
              <a:gd name="connsiteX34" fmla="*/ 4915 w 10000"/>
              <a:gd name="connsiteY34" fmla="*/ 1189 h 10000"/>
              <a:gd name="connsiteX35" fmla="*/ 4675 w 10000"/>
              <a:gd name="connsiteY35" fmla="*/ 1026 h 10000"/>
              <a:gd name="connsiteX36" fmla="*/ 4866 w 10000"/>
              <a:gd name="connsiteY36" fmla="*/ 620 h 10000"/>
              <a:gd name="connsiteX37" fmla="*/ 4861 w 10000"/>
              <a:gd name="connsiteY37" fmla="*/ 553 h 10000"/>
              <a:gd name="connsiteX38" fmla="*/ 4281 w 10000"/>
              <a:gd name="connsiteY38" fmla="*/ 736 h 10000"/>
              <a:gd name="connsiteX39" fmla="*/ 4319 w 10000"/>
              <a:gd name="connsiteY39" fmla="*/ 442 h 10000"/>
              <a:gd name="connsiteX40" fmla="*/ 4759 w 10000"/>
              <a:gd name="connsiteY40" fmla="*/ 173 h 10000"/>
              <a:gd name="connsiteX41" fmla="*/ 5058 w 10000"/>
              <a:gd name="connsiteY41" fmla="*/ 91 h 10000"/>
              <a:gd name="connsiteX42" fmla="*/ 5173 w 10000"/>
              <a:gd name="connsiteY42" fmla="*/ 336 h 10000"/>
              <a:gd name="connsiteX43" fmla="*/ 5403 w 10000"/>
              <a:gd name="connsiteY43" fmla="*/ 417 h 10000"/>
              <a:gd name="connsiteX44" fmla="*/ 5403 w 10000"/>
              <a:gd name="connsiteY44" fmla="*/ 1311 h 10000"/>
              <a:gd name="connsiteX45" fmla="*/ 5786 w 10000"/>
              <a:gd name="connsiteY45" fmla="*/ 1432 h 10000"/>
              <a:gd name="connsiteX46" fmla="*/ 6207 w 10000"/>
              <a:gd name="connsiteY46" fmla="*/ 1594 h 10000"/>
              <a:gd name="connsiteX47" fmla="*/ 6475 w 10000"/>
              <a:gd name="connsiteY47" fmla="*/ 1757 h 10000"/>
              <a:gd name="connsiteX48" fmla="*/ 6935 w 10000"/>
              <a:gd name="connsiteY48" fmla="*/ 1797 h 10000"/>
              <a:gd name="connsiteX49" fmla="*/ 6973 w 10000"/>
              <a:gd name="connsiteY49" fmla="*/ 1960 h 10000"/>
              <a:gd name="connsiteX50" fmla="*/ 7051 w 10000"/>
              <a:gd name="connsiteY50" fmla="*/ 2081 h 10000"/>
              <a:gd name="connsiteX51" fmla="*/ 6782 w 10000"/>
              <a:gd name="connsiteY51" fmla="*/ 2853 h 10000"/>
              <a:gd name="connsiteX52" fmla="*/ 6590 w 10000"/>
              <a:gd name="connsiteY52" fmla="*/ 2772 h 10000"/>
              <a:gd name="connsiteX53" fmla="*/ 6514 w 10000"/>
              <a:gd name="connsiteY53" fmla="*/ 2406 h 10000"/>
              <a:gd name="connsiteX54" fmla="*/ 6360 w 10000"/>
              <a:gd name="connsiteY54" fmla="*/ 2366 h 10000"/>
              <a:gd name="connsiteX55" fmla="*/ 6169 w 10000"/>
              <a:gd name="connsiteY55" fmla="*/ 2732 h 10000"/>
              <a:gd name="connsiteX56" fmla="*/ 5709 w 10000"/>
              <a:gd name="connsiteY56" fmla="*/ 2853 h 10000"/>
              <a:gd name="connsiteX57" fmla="*/ 6169 w 10000"/>
              <a:gd name="connsiteY57" fmla="*/ 3706 h 10000"/>
              <a:gd name="connsiteX58" fmla="*/ 6399 w 10000"/>
              <a:gd name="connsiteY58" fmla="*/ 3787 h 10000"/>
              <a:gd name="connsiteX59" fmla="*/ 6590 w 10000"/>
              <a:gd name="connsiteY59" fmla="*/ 3503 h 10000"/>
              <a:gd name="connsiteX60" fmla="*/ 6628 w 10000"/>
              <a:gd name="connsiteY60" fmla="*/ 3381 h 10000"/>
              <a:gd name="connsiteX61" fmla="*/ 6743 w 10000"/>
              <a:gd name="connsiteY61" fmla="*/ 3341 h 10000"/>
              <a:gd name="connsiteX62" fmla="*/ 6782 w 10000"/>
              <a:gd name="connsiteY62" fmla="*/ 3462 h 10000"/>
              <a:gd name="connsiteX63" fmla="*/ 7089 w 10000"/>
              <a:gd name="connsiteY63" fmla="*/ 3584 h 10000"/>
              <a:gd name="connsiteX64" fmla="*/ 7433 w 10000"/>
              <a:gd name="connsiteY64" fmla="*/ 3747 h 10000"/>
              <a:gd name="connsiteX65" fmla="*/ 7893 w 10000"/>
              <a:gd name="connsiteY65" fmla="*/ 3706 h 10000"/>
              <a:gd name="connsiteX66" fmla="*/ 8352 w 10000"/>
              <a:gd name="connsiteY66" fmla="*/ 3462 h 10000"/>
              <a:gd name="connsiteX67" fmla="*/ 8735 w 10000"/>
              <a:gd name="connsiteY67" fmla="*/ 3341 h 10000"/>
              <a:gd name="connsiteX68" fmla="*/ 9579 w 10000"/>
              <a:gd name="connsiteY68" fmla="*/ 3625 h 10000"/>
              <a:gd name="connsiteX69" fmla="*/ 9579 w 10000"/>
              <a:gd name="connsiteY69" fmla="*/ 4153 h 10000"/>
              <a:gd name="connsiteX70" fmla="*/ 9541 w 10000"/>
              <a:gd name="connsiteY70" fmla="*/ 5655 h 10000"/>
              <a:gd name="connsiteX71" fmla="*/ 9770 w 10000"/>
              <a:gd name="connsiteY71" fmla="*/ 6102 h 10000"/>
              <a:gd name="connsiteX72" fmla="*/ 10000 w 10000"/>
              <a:gd name="connsiteY72" fmla="*/ 6426 h 10000"/>
              <a:gd name="connsiteX73" fmla="*/ 9923 w 10000"/>
              <a:gd name="connsiteY73" fmla="*/ 6670 h 10000"/>
              <a:gd name="connsiteX74" fmla="*/ 9885 w 10000"/>
              <a:gd name="connsiteY74" fmla="*/ 6792 h 10000"/>
              <a:gd name="connsiteX75" fmla="*/ 9655 w 10000"/>
              <a:gd name="connsiteY75" fmla="*/ 7523 h 10000"/>
              <a:gd name="connsiteX76" fmla="*/ 9196 w 10000"/>
              <a:gd name="connsiteY76" fmla="*/ 8294 h 10000"/>
              <a:gd name="connsiteX77" fmla="*/ 9311 w 10000"/>
              <a:gd name="connsiteY77" fmla="*/ 8741 h 10000"/>
              <a:gd name="connsiteX78" fmla="*/ 9502 w 10000"/>
              <a:gd name="connsiteY78" fmla="*/ 9148 h 10000"/>
              <a:gd name="connsiteX79" fmla="*/ 9349 w 10000"/>
              <a:gd name="connsiteY79" fmla="*/ 9391 h 10000"/>
              <a:gd name="connsiteX80" fmla="*/ 9158 w 10000"/>
              <a:gd name="connsiteY80" fmla="*/ 9148 h 10000"/>
              <a:gd name="connsiteX81" fmla="*/ 9081 w 10000"/>
              <a:gd name="connsiteY81" fmla="*/ 8863 h 10000"/>
              <a:gd name="connsiteX82" fmla="*/ 8965 w 10000"/>
              <a:gd name="connsiteY82" fmla="*/ 8822 h 10000"/>
              <a:gd name="connsiteX83" fmla="*/ 8735 w 10000"/>
              <a:gd name="connsiteY83" fmla="*/ 8660 h 10000"/>
              <a:gd name="connsiteX84" fmla="*/ 8506 w 10000"/>
              <a:gd name="connsiteY84" fmla="*/ 8457 h 10000"/>
              <a:gd name="connsiteX85" fmla="*/ 8276 w 10000"/>
              <a:gd name="connsiteY85" fmla="*/ 8376 h 10000"/>
              <a:gd name="connsiteX86" fmla="*/ 8046 w 10000"/>
              <a:gd name="connsiteY86" fmla="*/ 8416 h 10000"/>
              <a:gd name="connsiteX87" fmla="*/ 8276 w 10000"/>
              <a:gd name="connsiteY87" fmla="*/ 8863 h 10000"/>
              <a:gd name="connsiteX88" fmla="*/ 8659 w 10000"/>
              <a:gd name="connsiteY88" fmla="*/ 8904 h 10000"/>
              <a:gd name="connsiteX89" fmla="*/ 8850 w 10000"/>
              <a:gd name="connsiteY89" fmla="*/ 9310 h 10000"/>
              <a:gd name="connsiteX90" fmla="*/ 8927 w 10000"/>
              <a:gd name="connsiteY90" fmla="*/ 9797 h 10000"/>
              <a:gd name="connsiteX91" fmla="*/ 8889 w 10000"/>
              <a:gd name="connsiteY91" fmla="*/ 10000 h 10000"/>
              <a:gd name="connsiteX0" fmla="*/ 28 w 10000"/>
              <a:gd name="connsiteY0" fmla="*/ 4862 h 9829"/>
              <a:gd name="connsiteX1" fmla="*/ 173 w 10000"/>
              <a:gd name="connsiteY1" fmla="*/ 3498 h 9829"/>
              <a:gd name="connsiteX2" fmla="*/ 422 w 10000"/>
              <a:gd name="connsiteY2" fmla="*/ 4306 h 9829"/>
              <a:gd name="connsiteX3" fmla="*/ 690 w 10000"/>
              <a:gd name="connsiteY3" fmla="*/ 3982 h 9829"/>
              <a:gd name="connsiteX4" fmla="*/ 545 w 10000"/>
              <a:gd name="connsiteY4" fmla="*/ 3211 h 9829"/>
              <a:gd name="connsiteX5" fmla="*/ 78 w 10000"/>
              <a:gd name="connsiteY5" fmla="*/ 3130 h 9829"/>
              <a:gd name="connsiteX6" fmla="*/ 1 w 10000"/>
              <a:gd name="connsiteY6" fmla="*/ 2561 h 9829"/>
              <a:gd name="connsiteX7" fmla="*/ 78 w 10000"/>
              <a:gd name="connsiteY7" fmla="*/ 2073 h 9829"/>
              <a:gd name="connsiteX8" fmla="*/ 59 w 10000"/>
              <a:gd name="connsiteY8" fmla="*/ 1537 h 9829"/>
              <a:gd name="connsiteX9" fmla="*/ 510 w 10000"/>
              <a:gd name="connsiteY9" fmla="*/ 1043 h 9829"/>
              <a:gd name="connsiteX10" fmla="*/ 1185 w 10000"/>
              <a:gd name="connsiteY10" fmla="*/ 748 h 9829"/>
              <a:gd name="connsiteX11" fmla="*/ 1281 w 10000"/>
              <a:gd name="connsiteY11" fmla="*/ 148 h 9829"/>
              <a:gd name="connsiteX12" fmla="*/ 1687 w 10000"/>
              <a:gd name="connsiteY12" fmla="*/ 489 h 9829"/>
              <a:gd name="connsiteX13" fmla="*/ 1781 w 10000"/>
              <a:gd name="connsiteY13" fmla="*/ 838 h 9829"/>
              <a:gd name="connsiteX14" fmla="*/ 2357 w 10000"/>
              <a:gd name="connsiteY14" fmla="*/ 778 h 9829"/>
              <a:gd name="connsiteX15" fmla="*/ 2618 w 10000"/>
              <a:gd name="connsiteY15" fmla="*/ 1040 h 9829"/>
              <a:gd name="connsiteX16" fmla="*/ 2940 w 10000"/>
              <a:gd name="connsiteY16" fmla="*/ 1446 h 9829"/>
              <a:gd name="connsiteX17" fmla="*/ 3488 w 10000"/>
              <a:gd name="connsiteY17" fmla="*/ 1749 h 9829"/>
              <a:gd name="connsiteX18" fmla="*/ 3939 w 10000"/>
              <a:gd name="connsiteY18" fmla="*/ 2645 h 9829"/>
              <a:gd name="connsiteX19" fmla="*/ 3824 w 10000"/>
              <a:gd name="connsiteY19" fmla="*/ 3291 h 9829"/>
              <a:gd name="connsiteX20" fmla="*/ 3760 w 10000"/>
              <a:gd name="connsiteY20" fmla="*/ 3535 h 9829"/>
              <a:gd name="connsiteX21" fmla="*/ 3870 w 10000"/>
              <a:gd name="connsiteY21" fmla="*/ 4063 h 9829"/>
              <a:gd name="connsiteX22" fmla="*/ 3985 w 10000"/>
              <a:gd name="connsiteY22" fmla="*/ 4539 h 9829"/>
              <a:gd name="connsiteX23" fmla="*/ 4330 w 10000"/>
              <a:gd name="connsiteY23" fmla="*/ 4185 h 9829"/>
              <a:gd name="connsiteX24" fmla="*/ 4954 w 10000"/>
              <a:gd name="connsiteY24" fmla="*/ 3951 h 9829"/>
              <a:gd name="connsiteX25" fmla="*/ 5086 w 10000"/>
              <a:gd name="connsiteY25" fmla="*/ 3616 h 9829"/>
              <a:gd name="connsiteX26" fmla="*/ 5137 w 10000"/>
              <a:gd name="connsiteY26" fmla="*/ 3129 h 9829"/>
              <a:gd name="connsiteX27" fmla="*/ 5166 w 10000"/>
              <a:gd name="connsiteY27" fmla="*/ 2537 h 9829"/>
              <a:gd name="connsiteX28" fmla="*/ 4909 w 10000"/>
              <a:gd name="connsiteY28" fmla="*/ 2461 h 9829"/>
              <a:gd name="connsiteX29" fmla="*/ 5005 w 10000"/>
              <a:gd name="connsiteY29" fmla="*/ 2054 h 9829"/>
              <a:gd name="connsiteX30" fmla="*/ 5154 w 10000"/>
              <a:gd name="connsiteY30" fmla="*/ 1858 h 9829"/>
              <a:gd name="connsiteX31" fmla="*/ 5161 w 10000"/>
              <a:gd name="connsiteY31" fmla="*/ 1365 h 9829"/>
              <a:gd name="connsiteX32" fmla="*/ 4739 w 10000"/>
              <a:gd name="connsiteY32" fmla="*/ 1780 h 9829"/>
              <a:gd name="connsiteX33" fmla="*/ 4675 w 10000"/>
              <a:gd name="connsiteY33" fmla="*/ 1423 h 9829"/>
              <a:gd name="connsiteX34" fmla="*/ 4915 w 10000"/>
              <a:gd name="connsiteY34" fmla="*/ 1018 h 9829"/>
              <a:gd name="connsiteX35" fmla="*/ 4675 w 10000"/>
              <a:gd name="connsiteY35" fmla="*/ 855 h 9829"/>
              <a:gd name="connsiteX36" fmla="*/ 4866 w 10000"/>
              <a:gd name="connsiteY36" fmla="*/ 449 h 9829"/>
              <a:gd name="connsiteX37" fmla="*/ 4861 w 10000"/>
              <a:gd name="connsiteY37" fmla="*/ 382 h 9829"/>
              <a:gd name="connsiteX38" fmla="*/ 4281 w 10000"/>
              <a:gd name="connsiteY38" fmla="*/ 565 h 9829"/>
              <a:gd name="connsiteX39" fmla="*/ 4319 w 10000"/>
              <a:gd name="connsiteY39" fmla="*/ 271 h 9829"/>
              <a:gd name="connsiteX40" fmla="*/ 4759 w 10000"/>
              <a:gd name="connsiteY40" fmla="*/ 2 h 9829"/>
              <a:gd name="connsiteX41" fmla="*/ 5173 w 10000"/>
              <a:gd name="connsiteY41" fmla="*/ 165 h 9829"/>
              <a:gd name="connsiteX42" fmla="*/ 5403 w 10000"/>
              <a:gd name="connsiteY42" fmla="*/ 246 h 9829"/>
              <a:gd name="connsiteX43" fmla="*/ 5403 w 10000"/>
              <a:gd name="connsiteY43" fmla="*/ 1140 h 9829"/>
              <a:gd name="connsiteX44" fmla="*/ 5786 w 10000"/>
              <a:gd name="connsiteY44" fmla="*/ 1261 h 9829"/>
              <a:gd name="connsiteX45" fmla="*/ 6207 w 10000"/>
              <a:gd name="connsiteY45" fmla="*/ 1423 h 9829"/>
              <a:gd name="connsiteX46" fmla="*/ 6475 w 10000"/>
              <a:gd name="connsiteY46" fmla="*/ 1586 h 9829"/>
              <a:gd name="connsiteX47" fmla="*/ 6935 w 10000"/>
              <a:gd name="connsiteY47" fmla="*/ 1626 h 9829"/>
              <a:gd name="connsiteX48" fmla="*/ 6973 w 10000"/>
              <a:gd name="connsiteY48" fmla="*/ 1789 h 9829"/>
              <a:gd name="connsiteX49" fmla="*/ 7051 w 10000"/>
              <a:gd name="connsiteY49" fmla="*/ 1910 h 9829"/>
              <a:gd name="connsiteX50" fmla="*/ 6782 w 10000"/>
              <a:gd name="connsiteY50" fmla="*/ 2682 h 9829"/>
              <a:gd name="connsiteX51" fmla="*/ 6590 w 10000"/>
              <a:gd name="connsiteY51" fmla="*/ 2601 h 9829"/>
              <a:gd name="connsiteX52" fmla="*/ 6514 w 10000"/>
              <a:gd name="connsiteY52" fmla="*/ 2235 h 9829"/>
              <a:gd name="connsiteX53" fmla="*/ 6360 w 10000"/>
              <a:gd name="connsiteY53" fmla="*/ 2195 h 9829"/>
              <a:gd name="connsiteX54" fmla="*/ 6169 w 10000"/>
              <a:gd name="connsiteY54" fmla="*/ 2561 h 9829"/>
              <a:gd name="connsiteX55" fmla="*/ 5709 w 10000"/>
              <a:gd name="connsiteY55" fmla="*/ 2682 h 9829"/>
              <a:gd name="connsiteX56" fmla="*/ 6169 w 10000"/>
              <a:gd name="connsiteY56" fmla="*/ 3535 h 9829"/>
              <a:gd name="connsiteX57" fmla="*/ 6399 w 10000"/>
              <a:gd name="connsiteY57" fmla="*/ 3616 h 9829"/>
              <a:gd name="connsiteX58" fmla="*/ 6590 w 10000"/>
              <a:gd name="connsiteY58" fmla="*/ 3332 h 9829"/>
              <a:gd name="connsiteX59" fmla="*/ 6628 w 10000"/>
              <a:gd name="connsiteY59" fmla="*/ 3210 h 9829"/>
              <a:gd name="connsiteX60" fmla="*/ 6743 w 10000"/>
              <a:gd name="connsiteY60" fmla="*/ 3170 h 9829"/>
              <a:gd name="connsiteX61" fmla="*/ 6782 w 10000"/>
              <a:gd name="connsiteY61" fmla="*/ 3291 h 9829"/>
              <a:gd name="connsiteX62" fmla="*/ 7089 w 10000"/>
              <a:gd name="connsiteY62" fmla="*/ 3413 h 9829"/>
              <a:gd name="connsiteX63" fmla="*/ 7433 w 10000"/>
              <a:gd name="connsiteY63" fmla="*/ 3576 h 9829"/>
              <a:gd name="connsiteX64" fmla="*/ 7893 w 10000"/>
              <a:gd name="connsiteY64" fmla="*/ 3535 h 9829"/>
              <a:gd name="connsiteX65" fmla="*/ 8352 w 10000"/>
              <a:gd name="connsiteY65" fmla="*/ 3291 h 9829"/>
              <a:gd name="connsiteX66" fmla="*/ 8735 w 10000"/>
              <a:gd name="connsiteY66" fmla="*/ 3170 h 9829"/>
              <a:gd name="connsiteX67" fmla="*/ 9579 w 10000"/>
              <a:gd name="connsiteY67" fmla="*/ 3454 h 9829"/>
              <a:gd name="connsiteX68" fmla="*/ 9579 w 10000"/>
              <a:gd name="connsiteY68" fmla="*/ 3982 h 9829"/>
              <a:gd name="connsiteX69" fmla="*/ 9541 w 10000"/>
              <a:gd name="connsiteY69" fmla="*/ 5484 h 9829"/>
              <a:gd name="connsiteX70" fmla="*/ 9770 w 10000"/>
              <a:gd name="connsiteY70" fmla="*/ 5931 h 9829"/>
              <a:gd name="connsiteX71" fmla="*/ 10000 w 10000"/>
              <a:gd name="connsiteY71" fmla="*/ 6255 h 9829"/>
              <a:gd name="connsiteX72" fmla="*/ 9923 w 10000"/>
              <a:gd name="connsiteY72" fmla="*/ 6499 h 9829"/>
              <a:gd name="connsiteX73" fmla="*/ 9885 w 10000"/>
              <a:gd name="connsiteY73" fmla="*/ 6621 h 9829"/>
              <a:gd name="connsiteX74" fmla="*/ 9655 w 10000"/>
              <a:gd name="connsiteY74" fmla="*/ 7352 h 9829"/>
              <a:gd name="connsiteX75" fmla="*/ 9196 w 10000"/>
              <a:gd name="connsiteY75" fmla="*/ 8123 h 9829"/>
              <a:gd name="connsiteX76" fmla="*/ 9311 w 10000"/>
              <a:gd name="connsiteY76" fmla="*/ 8570 h 9829"/>
              <a:gd name="connsiteX77" fmla="*/ 9502 w 10000"/>
              <a:gd name="connsiteY77" fmla="*/ 8977 h 9829"/>
              <a:gd name="connsiteX78" fmla="*/ 9349 w 10000"/>
              <a:gd name="connsiteY78" fmla="*/ 9220 h 9829"/>
              <a:gd name="connsiteX79" fmla="*/ 9158 w 10000"/>
              <a:gd name="connsiteY79" fmla="*/ 8977 h 9829"/>
              <a:gd name="connsiteX80" fmla="*/ 9081 w 10000"/>
              <a:gd name="connsiteY80" fmla="*/ 8692 h 9829"/>
              <a:gd name="connsiteX81" fmla="*/ 8965 w 10000"/>
              <a:gd name="connsiteY81" fmla="*/ 8651 h 9829"/>
              <a:gd name="connsiteX82" fmla="*/ 8735 w 10000"/>
              <a:gd name="connsiteY82" fmla="*/ 8489 h 9829"/>
              <a:gd name="connsiteX83" fmla="*/ 8506 w 10000"/>
              <a:gd name="connsiteY83" fmla="*/ 8286 h 9829"/>
              <a:gd name="connsiteX84" fmla="*/ 8276 w 10000"/>
              <a:gd name="connsiteY84" fmla="*/ 8205 h 9829"/>
              <a:gd name="connsiteX85" fmla="*/ 8046 w 10000"/>
              <a:gd name="connsiteY85" fmla="*/ 8245 h 9829"/>
              <a:gd name="connsiteX86" fmla="*/ 8276 w 10000"/>
              <a:gd name="connsiteY86" fmla="*/ 8692 h 9829"/>
              <a:gd name="connsiteX87" fmla="*/ 8659 w 10000"/>
              <a:gd name="connsiteY87" fmla="*/ 8733 h 9829"/>
              <a:gd name="connsiteX88" fmla="*/ 8850 w 10000"/>
              <a:gd name="connsiteY88" fmla="*/ 9139 h 9829"/>
              <a:gd name="connsiteX89" fmla="*/ 8927 w 10000"/>
              <a:gd name="connsiteY89" fmla="*/ 9626 h 9829"/>
              <a:gd name="connsiteX90" fmla="*/ 8889 w 10000"/>
              <a:gd name="connsiteY90" fmla="*/ 9829 h 9829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552 w 10000"/>
              <a:gd name="connsiteY43" fmla="*/ 1335 h 10000"/>
              <a:gd name="connsiteX44" fmla="*/ 5786 w 10000"/>
              <a:gd name="connsiteY44" fmla="*/ 1283 h 10000"/>
              <a:gd name="connsiteX45" fmla="*/ 6207 w 10000"/>
              <a:gd name="connsiteY45" fmla="*/ 1448 h 10000"/>
              <a:gd name="connsiteX46" fmla="*/ 6475 w 10000"/>
              <a:gd name="connsiteY46" fmla="*/ 1614 h 10000"/>
              <a:gd name="connsiteX47" fmla="*/ 6935 w 10000"/>
              <a:gd name="connsiteY47" fmla="*/ 1654 h 10000"/>
              <a:gd name="connsiteX48" fmla="*/ 6973 w 10000"/>
              <a:gd name="connsiteY48" fmla="*/ 1820 h 10000"/>
              <a:gd name="connsiteX49" fmla="*/ 7051 w 10000"/>
              <a:gd name="connsiteY49" fmla="*/ 1943 h 10000"/>
              <a:gd name="connsiteX50" fmla="*/ 6782 w 10000"/>
              <a:gd name="connsiteY50" fmla="*/ 2729 h 10000"/>
              <a:gd name="connsiteX51" fmla="*/ 6590 w 10000"/>
              <a:gd name="connsiteY51" fmla="*/ 2646 h 10000"/>
              <a:gd name="connsiteX52" fmla="*/ 6514 w 10000"/>
              <a:gd name="connsiteY52" fmla="*/ 2274 h 10000"/>
              <a:gd name="connsiteX53" fmla="*/ 6360 w 10000"/>
              <a:gd name="connsiteY53" fmla="*/ 2233 h 10000"/>
              <a:gd name="connsiteX54" fmla="*/ 6169 w 10000"/>
              <a:gd name="connsiteY54" fmla="*/ 2606 h 10000"/>
              <a:gd name="connsiteX55" fmla="*/ 5709 w 10000"/>
              <a:gd name="connsiteY55" fmla="*/ 2729 h 10000"/>
              <a:gd name="connsiteX56" fmla="*/ 6169 w 10000"/>
              <a:gd name="connsiteY56" fmla="*/ 3597 h 10000"/>
              <a:gd name="connsiteX57" fmla="*/ 6399 w 10000"/>
              <a:gd name="connsiteY57" fmla="*/ 3679 h 10000"/>
              <a:gd name="connsiteX58" fmla="*/ 6590 w 10000"/>
              <a:gd name="connsiteY58" fmla="*/ 3390 h 10000"/>
              <a:gd name="connsiteX59" fmla="*/ 6628 w 10000"/>
              <a:gd name="connsiteY59" fmla="*/ 3266 h 10000"/>
              <a:gd name="connsiteX60" fmla="*/ 6743 w 10000"/>
              <a:gd name="connsiteY60" fmla="*/ 3225 h 10000"/>
              <a:gd name="connsiteX61" fmla="*/ 6782 w 10000"/>
              <a:gd name="connsiteY61" fmla="*/ 3348 h 10000"/>
              <a:gd name="connsiteX62" fmla="*/ 7089 w 10000"/>
              <a:gd name="connsiteY62" fmla="*/ 3472 h 10000"/>
              <a:gd name="connsiteX63" fmla="*/ 7433 w 10000"/>
              <a:gd name="connsiteY63" fmla="*/ 3638 h 10000"/>
              <a:gd name="connsiteX64" fmla="*/ 7893 w 10000"/>
              <a:gd name="connsiteY64" fmla="*/ 3597 h 10000"/>
              <a:gd name="connsiteX65" fmla="*/ 8352 w 10000"/>
              <a:gd name="connsiteY65" fmla="*/ 3348 h 10000"/>
              <a:gd name="connsiteX66" fmla="*/ 8735 w 10000"/>
              <a:gd name="connsiteY66" fmla="*/ 3225 h 10000"/>
              <a:gd name="connsiteX67" fmla="*/ 9579 w 10000"/>
              <a:gd name="connsiteY67" fmla="*/ 3514 h 10000"/>
              <a:gd name="connsiteX68" fmla="*/ 9579 w 10000"/>
              <a:gd name="connsiteY68" fmla="*/ 4051 h 10000"/>
              <a:gd name="connsiteX69" fmla="*/ 9541 w 10000"/>
              <a:gd name="connsiteY69" fmla="*/ 5579 h 10000"/>
              <a:gd name="connsiteX70" fmla="*/ 9770 w 10000"/>
              <a:gd name="connsiteY70" fmla="*/ 6034 h 10000"/>
              <a:gd name="connsiteX71" fmla="*/ 10000 w 10000"/>
              <a:gd name="connsiteY71" fmla="*/ 6364 h 10000"/>
              <a:gd name="connsiteX72" fmla="*/ 9923 w 10000"/>
              <a:gd name="connsiteY72" fmla="*/ 6612 h 10000"/>
              <a:gd name="connsiteX73" fmla="*/ 9885 w 10000"/>
              <a:gd name="connsiteY73" fmla="*/ 6736 h 10000"/>
              <a:gd name="connsiteX74" fmla="*/ 9655 w 10000"/>
              <a:gd name="connsiteY74" fmla="*/ 7480 h 10000"/>
              <a:gd name="connsiteX75" fmla="*/ 9196 w 10000"/>
              <a:gd name="connsiteY75" fmla="*/ 8264 h 10000"/>
              <a:gd name="connsiteX76" fmla="*/ 9311 w 10000"/>
              <a:gd name="connsiteY76" fmla="*/ 8719 h 10000"/>
              <a:gd name="connsiteX77" fmla="*/ 9502 w 10000"/>
              <a:gd name="connsiteY77" fmla="*/ 9133 h 10000"/>
              <a:gd name="connsiteX78" fmla="*/ 9349 w 10000"/>
              <a:gd name="connsiteY78" fmla="*/ 9380 h 10000"/>
              <a:gd name="connsiteX79" fmla="*/ 9158 w 10000"/>
              <a:gd name="connsiteY79" fmla="*/ 9133 h 10000"/>
              <a:gd name="connsiteX80" fmla="*/ 9081 w 10000"/>
              <a:gd name="connsiteY80" fmla="*/ 8843 h 10000"/>
              <a:gd name="connsiteX81" fmla="*/ 8965 w 10000"/>
              <a:gd name="connsiteY81" fmla="*/ 8802 h 10000"/>
              <a:gd name="connsiteX82" fmla="*/ 8735 w 10000"/>
              <a:gd name="connsiteY82" fmla="*/ 8637 h 10000"/>
              <a:gd name="connsiteX83" fmla="*/ 8506 w 10000"/>
              <a:gd name="connsiteY83" fmla="*/ 8430 h 10000"/>
              <a:gd name="connsiteX84" fmla="*/ 8276 w 10000"/>
              <a:gd name="connsiteY84" fmla="*/ 8348 h 10000"/>
              <a:gd name="connsiteX85" fmla="*/ 8046 w 10000"/>
              <a:gd name="connsiteY85" fmla="*/ 8388 h 10000"/>
              <a:gd name="connsiteX86" fmla="*/ 8276 w 10000"/>
              <a:gd name="connsiteY86" fmla="*/ 8843 h 10000"/>
              <a:gd name="connsiteX87" fmla="*/ 8659 w 10000"/>
              <a:gd name="connsiteY87" fmla="*/ 8885 h 10000"/>
              <a:gd name="connsiteX88" fmla="*/ 8850 w 10000"/>
              <a:gd name="connsiteY88" fmla="*/ 9298 h 10000"/>
              <a:gd name="connsiteX89" fmla="*/ 8927 w 10000"/>
              <a:gd name="connsiteY89" fmla="*/ 9793 h 10000"/>
              <a:gd name="connsiteX90" fmla="*/ 8889 w 10000"/>
              <a:gd name="connsiteY90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552 w 10000"/>
              <a:gd name="connsiteY44" fmla="*/ 1335 h 10000"/>
              <a:gd name="connsiteX45" fmla="*/ 5786 w 10000"/>
              <a:gd name="connsiteY45" fmla="*/ 1283 h 10000"/>
              <a:gd name="connsiteX46" fmla="*/ 6207 w 10000"/>
              <a:gd name="connsiteY46" fmla="*/ 1448 h 10000"/>
              <a:gd name="connsiteX47" fmla="*/ 6475 w 10000"/>
              <a:gd name="connsiteY47" fmla="*/ 1614 h 10000"/>
              <a:gd name="connsiteX48" fmla="*/ 6935 w 10000"/>
              <a:gd name="connsiteY48" fmla="*/ 1654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786 w 10000"/>
              <a:gd name="connsiteY45" fmla="*/ 1283 h 10000"/>
              <a:gd name="connsiteX46" fmla="*/ 6207 w 10000"/>
              <a:gd name="connsiteY46" fmla="*/ 1448 h 10000"/>
              <a:gd name="connsiteX47" fmla="*/ 6475 w 10000"/>
              <a:gd name="connsiteY47" fmla="*/ 1614 h 10000"/>
              <a:gd name="connsiteX48" fmla="*/ 6935 w 10000"/>
              <a:gd name="connsiteY48" fmla="*/ 1654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207 w 10000"/>
              <a:gd name="connsiteY46" fmla="*/ 1448 h 10000"/>
              <a:gd name="connsiteX47" fmla="*/ 6475 w 10000"/>
              <a:gd name="connsiteY47" fmla="*/ 1614 h 10000"/>
              <a:gd name="connsiteX48" fmla="*/ 6935 w 10000"/>
              <a:gd name="connsiteY48" fmla="*/ 1654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75 w 10000"/>
              <a:gd name="connsiteY47" fmla="*/ 1614 h 10000"/>
              <a:gd name="connsiteX48" fmla="*/ 6935 w 10000"/>
              <a:gd name="connsiteY48" fmla="*/ 1654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935 w 10000"/>
              <a:gd name="connsiteY48" fmla="*/ 1654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935 w 10000"/>
              <a:gd name="connsiteY48" fmla="*/ 1654 h 10000"/>
              <a:gd name="connsiteX49" fmla="*/ 6678 w 10000"/>
              <a:gd name="connsiteY49" fmla="*/ 1542 h 10000"/>
              <a:gd name="connsiteX50" fmla="*/ 6973 w 10000"/>
              <a:gd name="connsiteY50" fmla="*/ 1820 h 10000"/>
              <a:gd name="connsiteX51" fmla="*/ 7051 w 10000"/>
              <a:gd name="connsiteY51" fmla="*/ 1943 h 10000"/>
              <a:gd name="connsiteX52" fmla="*/ 6782 w 10000"/>
              <a:gd name="connsiteY52" fmla="*/ 2729 h 10000"/>
              <a:gd name="connsiteX53" fmla="*/ 6590 w 10000"/>
              <a:gd name="connsiteY53" fmla="*/ 2646 h 10000"/>
              <a:gd name="connsiteX54" fmla="*/ 6514 w 10000"/>
              <a:gd name="connsiteY54" fmla="*/ 2274 h 10000"/>
              <a:gd name="connsiteX55" fmla="*/ 6360 w 10000"/>
              <a:gd name="connsiteY55" fmla="*/ 2233 h 10000"/>
              <a:gd name="connsiteX56" fmla="*/ 6169 w 10000"/>
              <a:gd name="connsiteY56" fmla="*/ 2606 h 10000"/>
              <a:gd name="connsiteX57" fmla="*/ 5709 w 10000"/>
              <a:gd name="connsiteY57" fmla="*/ 2729 h 10000"/>
              <a:gd name="connsiteX58" fmla="*/ 6169 w 10000"/>
              <a:gd name="connsiteY58" fmla="*/ 3597 h 10000"/>
              <a:gd name="connsiteX59" fmla="*/ 639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472 h 10000"/>
              <a:gd name="connsiteX65" fmla="*/ 7433 w 10000"/>
              <a:gd name="connsiteY65" fmla="*/ 3638 h 10000"/>
              <a:gd name="connsiteX66" fmla="*/ 7893 w 10000"/>
              <a:gd name="connsiteY66" fmla="*/ 3597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60 w 10000"/>
              <a:gd name="connsiteY54" fmla="*/ 2233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337 w 10000"/>
              <a:gd name="connsiteY54" fmla="*/ 2459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6169 w 10000"/>
              <a:gd name="connsiteY57" fmla="*/ 3597 h 10000"/>
              <a:gd name="connsiteX58" fmla="*/ 6399 w 10000"/>
              <a:gd name="connsiteY58" fmla="*/ 3679 h 10000"/>
              <a:gd name="connsiteX59" fmla="*/ 6590 w 10000"/>
              <a:gd name="connsiteY59" fmla="*/ 3390 h 10000"/>
              <a:gd name="connsiteX60" fmla="*/ 6628 w 10000"/>
              <a:gd name="connsiteY60" fmla="*/ 3266 h 10000"/>
              <a:gd name="connsiteX61" fmla="*/ 6743 w 10000"/>
              <a:gd name="connsiteY61" fmla="*/ 3225 h 10000"/>
              <a:gd name="connsiteX62" fmla="*/ 6782 w 10000"/>
              <a:gd name="connsiteY62" fmla="*/ 3348 h 10000"/>
              <a:gd name="connsiteX63" fmla="*/ 7089 w 10000"/>
              <a:gd name="connsiteY63" fmla="*/ 3472 h 10000"/>
              <a:gd name="connsiteX64" fmla="*/ 7433 w 10000"/>
              <a:gd name="connsiteY64" fmla="*/ 3638 h 10000"/>
              <a:gd name="connsiteX65" fmla="*/ 7893 w 10000"/>
              <a:gd name="connsiteY65" fmla="*/ 3597 h 10000"/>
              <a:gd name="connsiteX66" fmla="*/ 8352 w 10000"/>
              <a:gd name="connsiteY66" fmla="*/ 3348 h 10000"/>
              <a:gd name="connsiteX67" fmla="*/ 8735 w 10000"/>
              <a:gd name="connsiteY67" fmla="*/ 3225 h 10000"/>
              <a:gd name="connsiteX68" fmla="*/ 9579 w 10000"/>
              <a:gd name="connsiteY68" fmla="*/ 3514 h 10000"/>
              <a:gd name="connsiteX69" fmla="*/ 9579 w 10000"/>
              <a:gd name="connsiteY69" fmla="*/ 4051 h 10000"/>
              <a:gd name="connsiteX70" fmla="*/ 9541 w 10000"/>
              <a:gd name="connsiteY70" fmla="*/ 5579 h 10000"/>
              <a:gd name="connsiteX71" fmla="*/ 9770 w 10000"/>
              <a:gd name="connsiteY71" fmla="*/ 6034 h 10000"/>
              <a:gd name="connsiteX72" fmla="*/ 10000 w 10000"/>
              <a:gd name="connsiteY72" fmla="*/ 6364 h 10000"/>
              <a:gd name="connsiteX73" fmla="*/ 9923 w 10000"/>
              <a:gd name="connsiteY73" fmla="*/ 6612 h 10000"/>
              <a:gd name="connsiteX74" fmla="*/ 9885 w 10000"/>
              <a:gd name="connsiteY74" fmla="*/ 6736 h 10000"/>
              <a:gd name="connsiteX75" fmla="*/ 9655 w 10000"/>
              <a:gd name="connsiteY75" fmla="*/ 7480 h 10000"/>
              <a:gd name="connsiteX76" fmla="*/ 9196 w 10000"/>
              <a:gd name="connsiteY76" fmla="*/ 8264 h 10000"/>
              <a:gd name="connsiteX77" fmla="*/ 9311 w 10000"/>
              <a:gd name="connsiteY77" fmla="*/ 8719 h 10000"/>
              <a:gd name="connsiteX78" fmla="*/ 9502 w 10000"/>
              <a:gd name="connsiteY78" fmla="*/ 9133 h 10000"/>
              <a:gd name="connsiteX79" fmla="*/ 9349 w 10000"/>
              <a:gd name="connsiteY79" fmla="*/ 9380 h 10000"/>
              <a:gd name="connsiteX80" fmla="*/ 9158 w 10000"/>
              <a:gd name="connsiteY80" fmla="*/ 9133 h 10000"/>
              <a:gd name="connsiteX81" fmla="*/ 9081 w 10000"/>
              <a:gd name="connsiteY81" fmla="*/ 8843 h 10000"/>
              <a:gd name="connsiteX82" fmla="*/ 8965 w 10000"/>
              <a:gd name="connsiteY82" fmla="*/ 8802 h 10000"/>
              <a:gd name="connsiteX83" fmla="*/ 8735 w 10000"/>
              <a:gd name="connsiteY83" fmla="*/ 8637 h 10000"/>
              <a:gd name="connsiteX84" fmla="*/ 8506 w 10000"/>
              <a:gd name="connsiteY84" fmla="*/ 8430 h 10000"/>
              <a:gd name="connsiteX85" fmla="*/ 8276 w 10000"/>
              <a:gd name="connsiteY85" fmla="*/ 8348 h 10000"/>
              <a:gd name="connsiteX86" fmla="*/ 8046 w 10000"/>
              <a:gd name="connsiteY86" fmla="*/ 8388 h 10000"/>
              <a:gd name="connsiteX87" fmla="*/ 8276 w 10000"/>
              <a:gd name="connsiteY87" fmla="*/ 8843 h 10000"/>
              <a:gd name="connsiteX88" fmla="*/ 8659 w 10000"/>
              <a:gd name="connsiteY88" fmla="*/ 8885 h 10000"/>
              <a:gd name="connsiteX89" fmla="*/ 8850 w 10000"/>
              <a:gd name="connsiteY89" fmla="*/ 9298 h 10000"/>
              <a:gd name="connsiteX90" fmla="*/ 8927 w 10000"/>
              <a:gd name="connsiteY90" fmla="*/ 9793 h 10000"/>
              <a:gd name="connsiteX91" fmla="*/ 8889 w 10000"/>
              <a:gd name="connsiteY91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39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472 h 10000"/>
              <a:gd name="connsiteX65" fmla="*/ 7433 w 10000"/>
              <a:gd name="connsiteY65" fmla="*/ 3638 h 10000"/>
              <a:gd name="connsiteX66" fmla="*/ 7893 w 10000"/>
              <a:gd name="connsiteY66" fmla="*/ 3597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472 h 10000"/>
              <a:gd name="connsiteX65" fmla="*/ 7433 w 10000"/>
              <a:gd name="connsiteY65" fmla="*/ 3638 h 10000"/>
              <a:gd name="connsiteX66" fmla="*/ 7893 w 10000"/>
              <a:gd name="connsiteY66" fmla="*/ 3597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638 h 10000"/>
              <a:gd name="connsiteX66" fmla="*/ 7893 w 10000"/>
              <a:gd name="connsiteY66" fmla="*/ 3597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7893 w 10000"/>
              <a:gd name="connsiteY66" fmla="*/ 3597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348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35 w 10000"/>
              <a:gd name="connsiteY68" fmla="*/ 3225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9579 w 10000"/>
              <a:gd name="connsiteY69" fmla="*/ 3514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9280 w 10000"/>
              <a:gd name="connsiteY69" fmla="*/ 3527 h 10000"/>
              <a:gd name="connsiteX70" fmla="*/ 9579 w 10000"/>
              <a:gd name="connsiteY70" fmla="*/ 4051 h 10000"/>
              <a:gd name="connsiteX71" fmla="*/ 9541 w 10000"/>
              <a:gd name="connsiteY71" fmla="*/ 5579 h 10000"/>
              <a:gd name="connsiteX72" fmla="*/ 9770 w 10000"/>
              <a:gd name="connsiteY72" fmla="*/ 6034 h 10000"/>
              <a:gd name="connsiteX73" fmla="*/ 10000 w 10000"/>
              <a:gd name="connsiteY73" fmla="*/ 6364 h 10000"/>
              <a:gd name="connsiteX74" fmla="*/ 9923 w 10000"/>
              <a:gd name="connsiteY74" fmla="*/ 6612 h 10000"/>
              <a:gd name="connsiteX75" fmla="*/ 9885 w 10000"/>
              <a:gd name="connsiteY75" fmla="*/ 6736 h 10000"/>
              <a:gd name="connsiteX76" fmla="*/ 9655 w 10000"/>
              <a:gd name="connsiteY76" fmla="*/ 7480 h 10000"/>
              <a:gd name="connsiteX77" fmla="*/ 9196 w 10000"/>
              <a:gd name="connsiteY77" fmla="*/ 8264 h 10000"/>
              <a:gd name="connsiteX78" fmla="*/ 9311 w 10000"/>
              <a:gd name="connsiteY78" fmla="*/ 8719 h 10000"/>
              <a:gd name="connsiteX79" fmla="*/ 9502 w 10000"/>
              <a:gd name="connsiteY79" fmla="*/ 9133 h 10000"/>
              <a:gd name="connsiteX80" fmla="*/ 9349 w 10000"/>
              <a:gd name="connsiteY80" fmla="*/ 9380 h 10000"/>
              <a:gd name="connsiteX81" fmla="*/ 9158 w 10000"/>
              <a:gd name="connsiteY81" fmla="*/ 9133 h 10000"/>
              <a:gd name="connsiteX82" fmla="*/ 9081 w 10000"/>
              <a:gd name="connsiteY82" fmla="*/ 8843 h 10000"/>
              <a:gd name="connsiteX83" fmla="*/ 8965 w 10000"/>
              <a:gd name="connsiteY83" fmla="*/ 8802 h 10000"/>
              <a:gd name="connsiteX84" fmla="*/ 8735 w 10000"/>
              <a:gd name="connsiteY84" fmla="*/ 8637 h 10000"/>
              <a:gd name="connsiteX85" fmla="*/ 8506 w 10000"/>
              <a:gd name="connsiteY85" fmla="*/ 8430 h 10000"/>
              <a:gd name="connsiteX86" fmla="*/ 8276 w 10000"/>
              <a:gd name="connsiteY86" fmla="*/ 8348 h 10000"/>
              <a:gd name="connsiteX87" fmla="*/ 8046 w 10000"/>
              <a:gd name="connsiteY87" fmla="*/ 8388 h 10000"/>
              <a:gd name="connsiteX88" fmla="*/ 8276 w 10000"/>
              <a:gd name="connsiteY88" fmla="*/ 8843 h 10000"/>
              <a:gd name="connsiteX89" fmla="*/ 8659 w 10000"/>
              <a:gd name="connsiteY89" fmla="*/ 8885 h 10000"/>
              <a:gd name="connsiteX90" fmla="*/ 8850 w 10000"/>
              <a:gd name="connsiteY90" fmla="*/ 9298 h 10000"/>
              <a:gd name="connsiteX91" fmla="*/ 8927 w 10000"/>
              <a:gd name="connsiteY91" fmla="*/ 9793 h 10000"/>
              <a:gd name="connsiteX92" fmla="*/ 8889 w 10000"/>
              <a:gd name="connsiteY92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8954 w 10000"/>
              <a:gd name="connsiteY69" fmla="*/ 3497 h 10000"/>
              <a:gd name="connsiteX70" fmla="*/ 9280 w 10000"/>
              <a:gd name="connsiteY70" fmla="*/ 3527 h 10000"/>
              <a:gd name="connsiteX71" fmla="*/ 9579 w 10000"/>
              <a:gd name="connsiteY71" fmla="*/ 4051 h 10000"/>
              <a:gd name="connsiteX72" fmla="*/ 9541 w 10000"/>
              <a:gd name="connsiteY72" fmla="*/ 5579 h 10000"/>
              <a:gd name="connsiteX73" fmla="*/ 9770 w 10000"/>
              <a:gd name="connsiteY73" fmla="*/ 6034 h 10000"/>
              <a:gd name="connsiteX74" fmla="*/ 10000 w 10000"/>
              <a:gd name="connsiteY74" fmla="*/ 6364 h 10000"/>
              <a:gd name="connsiteX75" fmla="*/ 9923 w 10000"/>
              <a:gd name="connsiteY75" fmla="*/ 6612 h 10000"/>
              <a:gd name="connsiteX76" fmla="*/ 9885 w 10000"/>
              <a:gd name="connsiteY76" fmla="*/ 6736 h 10000"/>
              <a:gd name="connsiteX77" fmla="*/ 9655 w 10000"/>
              <a:gd name="connsiteY77" fmla="*/ 7480 h 10000"/>
              <a:gd name="connsiteX78" fmla="*/ 9196 w 10000"/>
              <a:gd name="connsiteY78" fmla="*/ 8264 h 10000"/>
              <a:gd name="connsiteX79" fmla="*/ 9311 w 10000"/>
              <a:gd name="connsiteY79" fmla="*/ 8719 h 10000"/>
              <a:gd name="connsiteX80" fmla="*/ 9502 w 10000"/>
              <a:gd name="connsiteY80" fmla="*/ 9133 h 10000"/>
              <a:gd name="connsiteX81" fmla="*/ 9349 w 10000"/>
              <a:gd name="connsiteY81" fmla="*/ 9380 h 10000"/>
              <a:gd name="connsiteX82" fmla="*/ 9158 w 10000"/>
              <a:gd name="connsiteY82" fmla="*/ 9133 h 10000"/>
              <a:gd name="connsiteX83" fmla="*/ 9081 w 10000"/>
              <a:gd name="connsiteY83" fmla="*/ 8843 h 10000"/>
              <a:gd name="connsiteX84" fmla="*/ 8965 w 10000"/>
              <a:gd name="connsiteY84" fmla="*/ 8802 h 10000"/>
              <a:gd name="connsiteX85" fmla="*/ 8735 w 10000"/>
              <a:gd name="connsiteY85" fmla="*/ 8637 h 10000"/>
              <a:gd name="connsiteX86" fmla="*/ 8506 w 10000"/>
              <a:gd name="connsiteY86" fmla="*/ 8430 h 10000"/>
              <a:gd name="connsiteX87" fmla="*/ 8276 w 10000"/>
              <a:gd name="connsiteY87" fmla="*/ 8348 h 10000"/>
              <a:gd name="connsiteX88" fmla="*/ 8046 w 10000"/>
              <a:gd name="connsiteY88" fmla="*/ 8388 h 10000"/>
              <a:gd name="connsiteX89" fmla="*/ 8276 w 10000"/>
              <a:gd name="connsiteY89" fmla="*/ 8843 h 10000"/>
              <a:gd name="connsiteX90" fmla="*/ 8659 w 10000"/>
              <a:gd name="connsiteY90" fmla="*/ 8885 h 10000"/>
              <a:gd name="connsiteX91" fmla="*/ 8850 w 10000"/>
              <a:gd name="connsiteY91" fmla="*/ 9298 h 10000"/>
              <a:gd name="connsiteX92" fmla="*/ 8927 w 10000"/>
              <a:gd name="connsiteY92" fmla="*/ 9793 h 10000"/>
              <a:gd name="connsiteX93" fmla="*/ 8889 w 10000"/>
              <a:gd name="connsiteY93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8954 w 10000"/>
              <a:gd name="connsiteY69" fmla="*/ 3497 h 10000"/>
              <a:gd name="connsiteX70" fmla="*/ 9280 w 10000"/>
              <a:gd name="connsiteY70" fmla="*/ 3527 h 10000"/>
              <a:gd name="connsiteX71" fmla="*/ 9648 w 10000"/>
              <a:gd name="connsiteY71" fmla="*/ 4364 h 10000"/>
              <a:gd name="connsiteX72" fmla="*/ 9541 w 10000"/>
              <a:gd name="connsiteY72" fmla="*/ 5579 h 10000"/>
              <a:gd name="connsiteX73" fmla="*/ 9770 w 10000"/>
              <a:gd name="connsiteY73" fmla="*/ 6034 h 10000"/>
              <a:gd name="connsiteX74" fmla="*/ 10000 w 10000"/>
              <a:gd name="connsiteY74" fmla="*/ 6364 h 10000"/>
              <a:gd name="connsiteX75" fmla="*/ 9923 w 10000"/>
              <a:gd name="connsiteY75" fmla="*/ 6612 h 10000"/>
              <a:gd name="connsiteX76" fmla="*/ 9885 w 10000"/>
              <a:gd name="connsiteY76" fmla="*/ 6736 h 10000"/>
              <a:gd name="connsiteX77" fmla="*/ 9655 w 10000"/>
              <a:gd name="connsiteY77" fmla="*/ 7480 h 10000"/>
              <a:gd name="connsiteX78" fmla="*/ 9196 w 10000"/>
              <a:gd name="connsiteY78" fmla="*/ 8264 h 10000"/>
              <a:gd name="connsiteX79" fmla="*/ 9311 w 10000"/>
              <a:gd name="connsiteY79" fmla="*/ 8719 h 10000"/>
              <a:gd name="connsiteX80" fmla="*/ 9502 w 10000"/>
              <a:gd name="connsiteY80" fmla="*/ 9133 h 10000"/>
              <a:gd name="connsiteX81" fmla="*/ 9349 w 10000"/>
              <a:gd name="connsiteY81" fmla="*/ 9380 h 10000"/>
              <a:gd name="connsiteX82" fmla="*/ 9158 w 10000"/>
              <a:gd name="connsiteY82" fmla="*/ 9133 h 10000"/>
              <a:gd name="connsiteX83" fmla="*/ 9081 w 10000"/>
              <a:gd name="connsiteY83" fmla="*/ 8843 h 10000"/>
              <a:gd name="connsiteX84" fmla="*/ 8965 w 10000"/>
              <a:gd name="connsiteY84" fmla="*/ 8802 h 10000"/>
              <a:gd name="connsiteX85" fmla="*/ 8735 w 10000"/>
              <a:gd name="connsiteY85" fmla="*/ 8637 h 10000"/>
              <a:gd name="connsiteX86" fmla="*/ 8506 w 10000"/>
              <a:gd name="connsiteY86" fmla="*/ 8430 h 10000"/>
              <a:gd name="connsiteX87" fmla="*/ 8276 w 10000"/>
              <a:gd name="connsiteY87" fmla="*/ 8348 h 10000"/>
              <a:gd name="connsiteX88" fmla="*/ 8046 w 10000"/>
              <a:gd name="connsiteY88" fmla="*/ 8388 h 10000"/>
              <a:gd name="connsiteX89" fmla="*/ 8276 w 10000"/>
              <a:gd name="connsiteY89" fmla="*/ 8843 h 10000"/>
              <a:gd name="connsiteX90" fmla="*/ 8659 w 10000"/>
              <a:gd name="connsiteY90" fmla="*/ 8885 h 10000"/>
              <a:gd name="connsiteX91" fmla="*/ 8850 w 10000"/>
              <a:gd name="connsiteY91" fmla="*/ 9298 h 10000"/>
              <a:gd name="connsiteX92" fmla="*/ 8927 w 10000"/>
              <a:gd name="connsiteY92" fmla="*/ 9793 h 10000"/>
              <a:gd name="connsiteX93" fmla="*/ 8889 w 10000"/>
              <a:gd name="connsiteY93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8954 w 10000"/>
              <a:gd name="connsiteY69" fmla="*/ 3497 h 10000"/>
              <a:gd name="connsiteX70" fmla="*/ 9280 w 10000"/>
              <a:gd name="connsiteY70" fmla="*/ 3527 h 10000"/>
              <a:gd name="connsiteX71" fmla="*/ 9648 w 10000"/>
              <a:gd name="connsiteY71" fmla="*/ 4364 h 10000"/>
              <a:gd name="connsiteX72" fmla="*/ 9541 w 10000"/>
              <a:gd name="connsiteY72" fmla="*/ 5579 h 10000"/>
              <a:gd name="connsiteX73" fmla="*/ 9770 w 10000"/>
              <a:gd name="connsiteY73" fmla="*/ 6034 h 10000"/>
              <a:gd name="connsiteX74" fmla="*/ 10000 w 10000"/>
              <a:gd name="connsiteY74" fmla="*/ 6364 h 10000"/>
              <a:gd name="connsiteX75" fmla="*/ 9923 w 10000"/>
              <a:gd name="connsiteY75" fmla="*/ 6612 h 10000"/>
              <a:gd name="connsiteX76" fmla="*/ 9885 w 10000"/>
              <a:gd name="connsiteY76" fmla="*/ 6736 h 10000"/>
              <a:gd name="connsiteX77" fmla="*/ 9655 w 10000"/>
              <a:gd name="connsiteY77" fmla="*/ 7480 h 10000"/>
              <a:gd name="connsiteX78" fmla="*/ 9196 w 10000"/>
              <a:gd name="connsiteY78" fmla="*/ 8264 h 10000"/>
              <a:gd name="connsiteX79" fmla="*/ 9311 w 10000"/>
              <a:gd name="connsiteY79" fmla="*/ 8719 h 10000"/>
              <a:gd name="connsiteX80" fmla="*/ 9502 w 10000"/>
              <a:gd name="connsiteY80" fmla="*/ 9133 h 10000"/>
              <a:gd name="connsiteX81" fmla="*/ 9349 w 10000"/>
              <a:gd name="connsiteY81" fmla="*/ 9380 h 10000"/>
              <a:gd name="connsiteX82" fmla="*/ 9158 w 10000"/>
              <a:gd name="connsiteY82" fmla="*/ 9133 h 10000"/>
              <a:gd name="connsiteX83" fmla="*/ 9081 w 10000"/>
              <a:gd name="connsiteY83" fmla="*/ 8843 h 10000"/>
              <a:gd name="connsiteX84" fmla="*/ 8965 w 10000"/>
              <a:gd name="connsiteY84" fmla="*/ 8802 h 10000"/>
              <a:gd name="connsiteX85" fmla="*/ 8735 w 10000"/>
              <a:gd name="connsiteY85" fmla="*/ 8637 h 10000"/>
              <a:gd name="connsiteX86" fmla="*/ 8506 w 10000"/>
              <a:gd name="connsiteY86" fmla="*/ 8430 h 10000"/>
              <a:gd name="connsiteX87" fmla="*/ 8276 w 10000"/>
              <a:gd name="connsiteY87" fmla="*/ 8348 h 10000"/>
              <a:gd name="connsiteX88" fmla="*/ 8046 w 10000"/>
              <a:gd name="connsiteY88" fmla="*/ 8388 h 10000"/>
              <a:gd name="connsiteX89" fmla="*/ 8276 w 10000"/>
              <a:gd name="connsiteY89" fmla="*/ 8843 h 10000"/>
              <a:gd name="connsiteX90" fmla="*/ 8659 w 10000"/>
              <a:gd name="connsiteY90" fmla="*/ 8885 h 10000"/>
              <a:gd name="connsiteX91" fmla="*/ 8850 w 10000"/>
              <a:gd name="connsiteY91" fmla="*/ 9298 h 10000"/>
              <a:gd name="connsiteX92" fmla="*/ 8927 w 10000"/>
              <a:gd name="connsiteY92" fmla="*/ 9793 h 10000"/>
              <a:gd name="connsiteX93" fmla="*/ 8889 w 10000"/>
              <a:gd name="connsiteY93" fmla="*/ 10000 h 10000"/>
              <a:gd name="connsiteX0" fmla="*/ 28 w 10000"/>
              <a:gd name="connsiteY0" fmla="*/ 4947 h 10000"/>
              <a:gd name="connsiteX1" fmla="*/ 173 w 10000"/>
              <a:gd name="connsiteY1" fmla="*/ 3559 h 10000"/>
              <a:gd name="connsiteX2" fmla="*/ 422 w 10000"/>
              <a:gd name="connsiteY2" fmla="*/ 4381 h 10000"/>
              <a:gd name="connsiteX3" fmla="*/ 690 w 10000"/>
              <a:gd name="connsiteY3" fmla="*/ 4051 h 10000"/>
              <a:gd name="connsiteX4" fmla="*/ 545 w 10000"/>
              <a:gd name="connsiteY4" fmla="*/ 3267 h 10000"/>
              <a:gd name="connsiteX5" fmla="*/ 78 w 10000"/>
              <a:gd name="connsiteY5" fmla="*/ 3184 h 10000"/>
              <a:gd name="connsiteX6" fmla="*/ 1 w 10000"/>
              <a:gd name="connsiteY6" fmla="*/ 2606 h 10000"/>
              <a:gd name="connsiteX7" fmla="*/ 78 w 10000"/>
              <a:gd name="connsiteY7" fmla="*/ 2109 h 10000"/>
              <a:gd name="connsiteX8" fmla="*/ 59 w 10000"/>
              <a:gd name="connsiteY8" fmla="*/ 1564 h 10000"/>
              <a:gd name="connsiteX9" fmla="*/ 510 w 10000"/>
              <a:gd name="connsiteY9" fmla="*/ 1061 h 10000"/>
              <a:gd name="connsiteX10" fmla="*/ 1185 w 10000"/>
              <a:gd name="connsiteY10" fmla="*/ 761 h 10000"/>
              <a:gd name="connsiteX11" fmla="*/ 1281 w 10000"/>
              <a:gd name="connsiteY11" fmla="*/ 151 h 10000"/>
              <a:gd name="connsiteX12" fmla="*/ 1687 w 10000"/>
              <a:gd name="connsiteY12" fmla="*/ 498 h 10000"/>
              <a:gd name="connsiteX13" fmla="*/ 1781 w 10000"/>
              <a:gd name="connsiteY13" fmla="*/ 853 h 10000"/>
              <a:gd name="connsiteX14" fmla="*/ 2357 w 10000"/>
              <a:gd name="connsiteY14" fmla="*/ 792 h 10000"/>
              <a:gd name="connsiteX15" fmla="*/ 2618 w 10000"/>
              <a:gd name="connsiteY15" fmla="*/ 1058 h 10000"/>
              <a:gd name="connsiteX16" fmla="*/ 2940 w 10000"/>
              <a:gd name="connsiteY16" fmla="*/ 1471 h 10000"/>
              <a:gd name="connsiteX17" fmla="*/ 3488 w 10000"/>
              <a:gd name="connsiteY17" fmla="*/ 1779 h 10000"/>
              <a:gd name="connsiteX18" fmla="*/ 3939 w 10000"/>
              <a:gd name="connsiteY18" fmla="*/ 2691 h 10000"/>
              <a:gd name="connsiteX19" fmla="*/ 3824 w 10000"/>
              <a:gd name="connsiteY19" fmla="*/ 3348 h 10000"/>
              <a:gd name="connsiteX20" fmla="*/ 3760 w 10000"/>
              <a:gd name="connsiteY20" fmla="*/ 3597 h 10000"/>
              <a:gd name="connsiteX21" fmla="*/ 3870 w 10000"/>
              <a:gd name="connsiteY21" fmla="*/ 4134 h 10000"/>
              <a:gd name="connsiteX22" fmla="*/ 3985 w 10000"/>
              <a:gd name="connsiteY22" fmla="*/ 4618 h 10000"/>
              <a:gd name="connsiteX23" fmla="*/ 4330 w 10000"/>
              <a:gd name="connsiteY23" fmla="*/ 4258 h 10000"/>
              <a:gd name="connsiteX24" fmla="*/ 4954 w 10000"/>
              <a:gd name="connsiteY24" fmla="*/ 4020 h 10000"/>
              <a:gd name="connsiteX25" fmla="*/ 5086 w 10000"/>
              <a:gd name="connsiteY25" fmla="*/ 3679 h 10000"/>
              <a:gd name="connsiteX26" fmla="*/ 5137 w 10000"/>
              <a:gd name="connsiteY26" fmla="*/ 3183 h 10000"/>
              <a:gd name="connsiteX27" fmla="*/ 5166 w 10000"/>
              <a:gd name="connsiteY27" fmla="*/ 2581 h 10000"/>
              <a:gd name="connsiteX28" fmla="*/ 4909 w 10000"/>
              <a:gd name="connsiteY28" fmla="*/ 2504 h 10000"/>
              <a:gd name="connsiteX29" fmla="*/ 5005 w 10000"/>
              <a:gd name="connsiteY29" fmla="*/ 2090 h 10000"/>
              <a:gd name="connsiteX30" fmla="*/ 5154 w 10000"/>
              <a:gd name="connsiteY30" fmla="*/ 1890 h 10000"/>
              <a:gd name="connsiteX31" fmla="*/ 5161 w 10000"/>
              <a:gd name="connsiteY31" fmla="*/ 1389 h 10000"/>
              <a:gd name="connsiteX32" fmla="*/ 4739 w 10000"/>
              <a:gd name="connsiteY32" fmla="*/ 1811 h 10000"/>
              <a:gd name="connsiteX33" fmla="*/ 4675 w 10000"/>
              <a:gd name="connsiteY33" fmla="*/ 1448 h 10000"/>
              <a:gd name="connsiteX34" fmla="*/ 4915 w 10000"/>
              <a:gd name="connsiteY34" fmla="*/ 1036 h 10000"/>
              <a:gd name="connsiteX35" fmla="*/ 4675 w 10000"/>
              <a:gd name="connsiteY35" fmla="*/ 870 h 10000"/>
              <a:gd name="connsiteX36" fmla="*/ 4866 w 10000"/>
              <a:gd name="connsiteY36" fmla="*/ 457 h 10000"/>
              <a:gd name="connsiteX37" fmla="*/ 4861 w 10000"/>
              <a:gd name="connsiteY37" fmla="*/ 389 h 10000"/>
              <a:gd name="connsiteX38" fmla="*/ 4281 w 10000"/>
              <a:gd name="connsiteY38" fmla="*/ 575 h 10000"/>
              <a:gd name="connsiteX39" fmla="*/ 4319 w 10000"/>
              <a:gd name="connsiteY39" fmla="*/ 276 h 10000"/>
              <a:gd name="connsiteX40" fmla="*/ 4759 w 10000"/>
              <a:gd name="connsiteY40" fmla="*/ 2 h 10000"/>
              <a:gd name="connsiteX41" fmla="*/ 5173 w 10000"/>
              <a:gd name="connsiteY41" fmla="*/ 168 h 10000"/>
              <a:gd name="connsiteX42" fmla="*/ 5403 w 10000"/>
              <a:gd name="connsiteY42" fmla="*/ 250 h 10000"/>
              <a:gd name="connsiteX43" fmla="*/ 5459 w 10000"/>
              <a:gd name="connsiteY43" fmla="*/ 552 h 10000"/>
              <a:gd name="connsiteX44" fmla="*/ 5495 w 10000"/>
              <a:gd name="connsiteY44" fmla="*/ 1360 h 10000"/>
              <a:gd name="connsiteX45" fmla="*/ 5958 w 10000"/>
              <a:gd name="connsiteY45" fmla="*/ 1283 h 10000"/>
              <a:gd name="connsiteX46" fmla="*/ 6184 w 10000"/>
              <a:gd name="connsiteY46" fmla="*/ 1611 h 10000"/>
              <a:gd name="connsiteX47" fmla="*/ 6406 w 10000"/>
              <a:gd name="connsiteY47" fmla="*/ 1764 h 10000"/>
              <a:gd name="connsiteX48" fmla="*/ 6678 w 10000"/>
              <a:gd name="connsiteY48" fmla="*/ 1542 h 10000"/>
              <a:gd name="connsiteX49" fmla="*/ 6973 w 10000"/>
              <a:gd name="connsiteY49" fmla="*/ 1820 h 10000"/>
              <a:gd name="connsiteX50" fmla="*/ 7051 w 10000"/>
              <a:gd name="connsiteY50" fmla="*/ 1943 h 10000"/>
              <a:gd name="connsiteX51" fmla="*/ 6782 w 10000"/>
              <a:gd name="connsiteY51" fmla="*/ 2729 h 10000"/>
              <a:gd name="connsiteX52" fmla="*/ 6590 w 10000"/>
              <a:gd name="connsiteY52" fmla="*/ 2646 h 10000"/>
              <a:gd name="connsiteX53" fmla="*/ 6514 w 10000"/>
              <a:gd name="connsiteY53" fmla="*/ 2274 h 10000"/>
              <a:gd name="connsiteX54" fmla="*/ 6280 w 10000"/>
              <a:gd name="connsiteY54" fmla="*/ 2371 h 10000"/>
              <a:gd name="connsiteX55" fmla="*/ 6169 w 10000"/>
              <a:gd name="connsiteY55" fmla="*/ 2606 h 10000"/>
              <a:gd name="connsiteX56" fmla="*/ 5709 w 10000"/>
              <a:gd name="connsiteY56" fmla="*/ 2729 h 10000"/>
              <a:gd name="connsiteX57" fmla="*/ 5666 w 10000"/>
              <a:gd name="connsiteY57" fmla="*/ 3597 h 10000"/>
              <a:gd name="connsiteX58" fmla="*/ 6169 w 10000"/>
              <a:gd name="connsiteY58" fmla="*/ 3597 h 10000"/>
              <a:gd name="connsiteX59" fmla="*/ 6629 w 10000"/>
              <a:gd name="connsiteY59" fmla="*/ 3679 h 10000"/>
              <a:gd name="connsiteX60" fmla="*/ 6590 w 10000"/>
              <a:gd name="connsiteY60" fmla="*/ 3390 h 10000"/>
              <a:gd name="connsiteX61" fmla="*/ 6628 w 10000"/>
              <a:gd name="connsiteY61" fmla="*/ 3266 h 10000"/>
              <a:gd name="connsiteX62" fmla="*/ 6743 w 10000"/>
              <a:gd name="connsiteY62" fmla="*/ 3225 h 10000"/>
              <a:gd name="connsiteX63" fmla="*/ 6782 w 10000"/>
              <a:gd name="connsiteY63" fmla="*/ 3348 h 10000"/>
              <a:gd name="connsiteX64" fmla="*/ 7089 w 10000"/>
              <a:gd name="connsiteY64" fmla="*/ 3547 h 10000"/>
              <a:gd name="connsiteX65" fmla="*/ 7433 w 10000"/>
              <a:gd name="connsiteY65" fmla="*/ 3901 h 10000"/>
              <a:gd name="connsiteX66" fmla="*/ 8031 w 10000"/>
              <a:gd name="connsiteY66" fmla="*/ 3672 h 10000"/>
              <a:gd name="connsiteX67" fmla="*/ 8352 w 10000"/>
              <a:gd name="connsiteY67" fmla="*/ 3436 h 10000"/>
              <a:gd name="connsiteX68" fmla="*/ 8712 w 10000"/>
              <a:gd name="connsiteY68" fmla="*/ 3451 h 10000"/>
              <a:gd name="connsiteX69" fmla="*/ 8954 w 10000"/>
              <a:gd name="connsiteY69" fmla="*/ 3497 h 10000"/>
              <a:gd name="connsiteX70" fmla="*/ 9280 w 10000"/>
              <a:gd name="connsiteY70" fmla="*/ 3527 h 10000"/>
              <a:gd name="connsiteX71" fmla="*/ 9648 w 10000"/>
              <a:gd name="connsiteY71" fmla="*/ 4364 h 10000"/>
              <a:gd name="connsiteX72" fmla="*/ 9461 w 10000"/>
              <a:gd name="connsiteY72" fmla="*/ 5579 h 10000"/>
              <a:gd name="connsiteX73" fmla="*/ 9770 w 10000"/>
              <a:gd name="connsiteY73" fmla="*/ 6034 h 10000"/>
              <a:gd name="connsiteX74" fmla="*/ 10000 w 10000"/>
              <a:gd name="connsiteY74" fmla="*/ 6364 h 10000"/>
              <a:gd name="connsiteX75" fmla="*/ 9923 w 10000"/>
              <a:gd name="connsiteY75" fmla="*/ 6612 h 10000"/>
              <a:gd name="connsiteX76" fmla="*/ 9885 w 10000"/>
              <a:gd name="connsiteY76" fmla="*/ 6736 h 10000"/>
              <a:gd name="connsiteX77" fmla="*/ 9655 w 10000"/>
              <a:gd name="connsiteY77" fmla="*/ 7480 h 10000"/>
              <a:gd name="connsiteX78" fmla="*/ 9196 w 10000"/>
              <a:gd name="connsiteY78" fmla="*/ 8264 h 10000"/>
              <a:gd name="connsiteX79" fmla="*/ 9311 w 10000"/>
              <a:gd name="connsiteY79" fmla="*/ 8719 h 10000"/>
              <a:gd name="connsiteX80" fmla="*/ 9502 w 10000"/>
              <a:gd name="connsiteY80" fmla="*/ 9133 h 10000"/>
              <a:gd name="connsiteX81" fmla="*/ 9349 w 10000"/>
              <a:gd name="connsiteY81" fmla="*/ 9380 h 10000"/>
              <a:gd name="connsiteX82" fmla="*/ 9158 w 10000"/>
              <a:gd name="connsiteY82" fmla="*/ 9133 h 10000"/>
              <a:gd name="connsiteX83" fmla="*/ 9081 w 10000"/>
              <a:gd name="connsiteY83" fmla="*/ 8843 h 10000"/>
              <a:gd name="connsiteX84" fmla="*/ 8965 w 10000"/>
              <a:gd name="connsiteY84" fmla="*/ 8802 h 10000"/>
              <a:gd name="connsiteX85" fmla="*/ 8735 w 10000"/>
              <a:gd name="connsiteY85" fmla="*/ 8637 h 10000"/>
              <a:gd name="connsiteX86" fmla="*/ 8506 w 10000"/>
              <a:gd name="connsiteY86" fmla="*/ 8430 h 10000"/>
              <a:gd name="connsiteX87" fmla="*/ 8276 w 10000"/>
              <a:gd name="connsiteY87" fmla="*/ 8348 h 10000"/>
              <a:gd name="connsiteX88" fmla="*/ 8046 w 10000"/>
              <a:gd name="connsiteY88" fmla="*/ 8388 h 10000"/>
              <a:gd name="connsiteX89" fmla="*/ 8276 w 10000"/>
              <a:gd name="connsiteY89" fmla="*/ 8843 h 10000"/>
              <a:gd name="connsiteX90" fmla="*/ 8659 w 10000"/>
              <a:gd name="connsiteY90" fmla="*/ 8885 h 10000"/>
              <a:gd name="connsiteX91" fmla="*/ 8850 w 10000"/>
              <a:gd name="connsiteY91" fmla="*/ 9298 h 10000"/>
              <a:gd name="connsiteX92" fmla="*/ 8927 w 10000"/>
              <a:gd name="connsiteY92" fmla="*/ 9793 h 10000"/>
              <a:gd name="connsiteX93" fmla="*/ 8889 w 10000"/>
              <a:gd name="connsiteY93" fmla="*/ 10000 h 10000"/>
              <a:gd name="connsiteX0" fmla="*/ 28 w 10002"/>
              <a:gd name="connsiteY0" fmla="*/ 4947 h 10000"/>
              <a:gd name="connsiteX1" fmla="*/ 173 w 10002"/>
              <a:gd name="connsiteY1" fmla="*/ 3559 h 10000"/>
              <a:gd name="connsiteX2" fmla="*/ 422 w 10002"/>
              <a:gd name="connsiteY2" fmla="*/ 4381 h 10000"/>
              <a:gd name="connsiteX3" fmla="*/ 690 w 10002"/>
              <a:gd name="connsiteY3" fmla="*/ 4051 h 10000"/>
              <a:gd name="connsiteX4" fmla="*/ 545 w 10002"/>
              <a:gd name="connsiteY4" fmla="*/ 3267 h 10000"/>
              <a:gd name="connsiteX5" fmla="*/ 78 w 10002"/>
              <a:gd name="connsiteY5" fmla="*/ 3184 h 10000"/>
              <a:gd name="connsiteX6" fmla="*/ 1 w 10002"/>
              <a:gd name="connsiteY6" fmla="*/ 2606 h 10000"/>
              <a:gd name="connsiteX7" fmla="*/ 78 w 10002"/>
              <a:gd name="connsiteY7" fmla="*/ 2109 h 10000"/>
              <a:gd name="connsiteX8" fmla="*/ 59 w 10002"/>
              <a:gd name="connsiteY8" fmla="*/ 1564 h 10000"/>
              <a:gd name="connsiteX9" fmla="*/ 510 w 10002"/>
              <a:gd name="connsiteY9" fmla="*/ 1061 h 10000"/>
              <a:gd name="connsiteX10" fmla="*/ 1185 w 10002"/>
              <a:gd name="connsiteY10" fmla="*/ 761 h 10000"/>
              <a:gd name="connsiteX11" fmla="*/ 1281 w 10002"/>
              <a:gd name="connsiteY11" fmla="*/ 151 h 10000"/>
              <a:gd name="connsiteX12" fmla="*/ 1687 w 10002"/>
              <a:gd name="connsiteY12" fmla="*/ 498 h 10000"/>
              <a:gd name="connsiteX13" fmla="*/ 1781 w 10002"/>
              <a:gd name="connsiteY13" fmla="*/ 853 h 10000"/>
              <a:gd name="connsiteX14" fmla="*/ 2357 w 10002"/>
              <a:gd name="connsiteY14" fmla="*/ 792 h 10000"/>
              <a:gd name="connsiteX15" fmla="*/ 2618 w 10002"/>
              <a:gd name="connsiteY15" fmla="*/ 1058 h 10000"/>
              <a:gd name="connsiteX16" fmla="*/ 2940 w 10002"/>
              <a:gd name="connsiteY16" fmla="*/ 1471 h 10000"/>
              <a:gd name="connsiteX17" fmla="*/ 3488 w 10002"/>
              <a:gd name="connsiteY17" fmla="*/ 1779 h 10000"/>
              <a:gd name="connsiteX18" fmla="*/ 3939 w 10002"/>
              <a:gd name="connsiteY18" fmla="*/ 2691 h 10000"/>
              <a:gd name="connsiteX19" fmla="*/ 3824 w 10002"/>
              <a:gd name="connsiteY19" fmla="*/ 3348 h 10000"/>
              <a:gd name="connsiteX20" fmla="*/ 3760 w 10002"/>
              <a:gd name="connsiteY20" fmla="*/ 3597 h 10000"/>
              <a:gd name="connsiteX21" fmla="*/ 3870 w 10002"/>
              <a:gd name="connsiteY21" fmla="*/ 4134 h 10000"/>
              <a:gd name="connsiteX22" fmla="*/ 3985 w 10002"/>
              <a:gd name="connsiteY22" fmla="*/ 4618 h 10000"/>
              <a:gd name="connsiteX23" fmla="*/ 4330 w 10002"/>
              <a:gd name="connsiteY23" fmla="*/ 4258 h 10000"/>
              <a:gd name="connsiteX24" fmla="*/ 4954 w 10002"/>
              <a:gd name="connsiteY24" fmla="*/ 4020 h 10000"/>
              <a:gd name="connsiteX25" fmla="*/ 5086 w 10002"/>
              <a:gd name="connsiteY25" fmla="*/ 3679 h 10000"/>
              <a:gd name="connsiteX26" fmla="*/ 5137 w 10002"/>
              <a:gd name="connsiteY26" fmla="*/ 3183 h 10000"/>
              <a:gd name="connsiteX27" fmla="*/ 5166 w 10002"/>
              <a:gd name="connsiteY27" fmla="*/ 2581 h 10000"/>
              <a:gd name="connsiteX28" fmla="*/ 4909 w 10002"/>
              <a:gd name="connsiteY28" fmla="*/ 2504 h 10000"/>
              <a:gd name="connsiteX29" fmla="*/ 5005 w 10002"/>
              <a:gd name="connsiteY29" fmla="*/ 2090 h 10000"/>
              <a:gd name="connsiteX30" fmla="*/ 5154 w 10002"/>
              <a:gd name="connsiteY30" fmla="*/ 1890 h 10000"/>
              <a:gd name="connsiteX31" fmla="*/ 5161 w 10002"/>
              <a:gd name="connsiteY31" fmla="*/ 1389 h 10000"/>
              <a:gd name="connsiteX32" fmla="*/ 4739 w 10002"/>
              <a:gd name="connsiteY32" fmla="*/ 1811 h 10000"/>
              <a:gd name="connsiteX33" fmla="*/ 4675 w 10002"/>
              <a:gd name="connsiteY33" fmla="*/ 1448 h 10000"/>
              <a:gd name="connsiteX34" fmla="*/ 4915 w 10002"/>
              <a:gd name="connsiteY34" fmla="*/ 1036 h 10000"/>
              <a:gd name="connsiteX35" fmla="*/ 4675 w 10002"/>
              <a:gd name="connsiteY35" fmla="*/ 870 h 10000"/>
              <a:gd name="connsiteX36" fmla="*/ 4866 w 10002"/>
              <a:gd name="connsiteY36" fmla="*/ 457 h 10000"/>
              <a:gd name="connsiteX37" fmla="*/ 4861 w 10002"/>
              <a:gd name="connsiteY37" fmla="*/ 389 h 10000"/>
              <a:gd name="connsiteX38" fmla="*/ 4281 w 10002"/>
              <a:gd name="connsiteY38" fmla="*/ 575 h 10000"/>
              <a:gd name="connsiteX39" fmla="*/ 4319 w 10002"/>
              <a:gd name="connsiteY39" fmla="*/ 276 h 10000"/>
              <a:gd name="connsiteX40" fmla="*/ 4759 w 10002"/>
              <a:gd name="connsiteY40" fmla="*/ 2 h 10000"/>
              <a:gd name="connsiteX41" fmla="*/ 5173 w 10002"/>
              <a:gd name="connsiteY41" fmla="*/ 168 h 10000"/>
              <a:gd name="connsiteX42" fmla="*/ 5403 w 10002"/>
              <a:gd name="connsiteY42" fmla="*/ 250 h 10000"/>
              <a:gd name="connsiteX43" fmla="*/ 5459 w 10002"/>
              <a:gd name="connsiteY43" fmla="*/ 552 h 10000"/>
              <a:gd name="connsiteX44" fmla="*/ 5495 w 10002"/>
              <a:gd name="connsiteY44" fmla="*/ 1360 h 10000"/>
              <a:gd name="connsiteX45" fmla="*/ 5958 w 10002"/>
              <a:gd name="connsiteY45" fmla="*/ 1283 h 10000"/>
              <a:gd name="connsiteX46" fmla="*/ 6184 w 10002"/>
              <a:gd name="connsiteY46" fmla="*/ 1611 h 10000"/>
              <a:gd name="connsiteX47" fmla="*/ 6406 w 10002"/>
              <a:gd name="connsiteY47" fmla="*/ 1764 h 10000"/>
              <a:gd name="connsiteX48" fmla="*/ 6678 w 10002"/>
              <a:gd name="connsiteY48" fmla="*/ 1542 h 10000"/>
              <a:gd name="connsiteX49" fmla="*/ 6973 w 10002"/>
              <a:gd name="connsiteY49" fmla="*/ 1820 h 10000"/>
              <a:gd name="connsiteX50" fmla="*/ 7051 w 10002"/>
              <a:gd name="connsiteY50" fmla="*/ 1943 h 10000"/>
              <a:gd name="connsiteX51" fmla="*/ 6782 w 10002"/>
              <a:gd name="connsiteY51" fmla="*/ 2729 h 10000"/>
              <a:gd name="connsiteX52" fmla="*/ 6590 w 10002"/>
              <a:gd name="connsiteY52" fmla="*/ 2646 h 10000"/>
              <a:gd name="connsiteX53" fmla="*/ 6514 w 10002"/>
              <a:gd name="connsiteY53" fmla="*/ 2274 h 10000"/>
              <a:gd name="connsiteX54" fmla="*/ 6280 w 10002"/>
              <a:gd name="connsiteY54" fmla="*/ 2371 h 10000"/>
              <a:gd name="connsiteX55" fmla="*/ 6169 w 10002"/>
              <a:gd name="connsiteY55" fmla="*/ 2606 h 10000"/>
              <a:gd name="connsiteX56" fmla="*/ 5709 w 10002"/>
              <a:gd name="connsiteY56" fmla="*/ 2729 h 10000"/>
              <a:gd name="connsiteX57" fmla="*/ 5666 w 10002"/>
              <a:gd name="connsiteY57" fmla="*/ 3597 h 10000"/>
              <a:gd name="connsiteX58" fmla="*/ 6169 w 10002"/>
              <a:gd name="connsiteY58" fmla="*/ 3597 h 10000"/>
              <a:gd name="connsiteX59" fmla="*/ 6629 w 10002"/>
              <a:gd name="connsiteY59" fmla="*/ 3679 h 10000"/>
              <a:gd name="connsiteX60" fmla="*/ 6590 w 10002"/>
              <a:gd name="connsiteY60" fmla="*/ 3390 h 10000"/>
              <a:gd name="connsiteX61" fmla="*/ 6628 w 10002"/>
              <a:gd name="connsiteY61" fmla="*/ 3266 h 10000"/>
              <a:gd name="connsiteX62" fmla="*/ 6743 w 10002"/>
              <a:gd name="connsiteY62" fmla="*/ 3225 h 10000"/>
              <a:gd name="connsiteX63" fmla="*/ 6782 w 10002"/>
              <a:gd name="connsiteY63" fmla="*/ 3348 h 10000"/>
              <a:gd name="connsiteX64" fmla="*/ 7089 w 10002"/>
              <a:gd name="connsiteY64" fmla="*/ 3547 h 10000"/>
              <a:gd name="connsiteX65" fmla="*/ 7433 w 10002"/>
              <a:gd name="connsiteY65" fmla="*/ 3901 h 10000"/>
              <a:gd name="connsiteX66" fmla="*/ 8031 w 10002"/>
              <a:gd name="connsiteY66" fmla="*/ 3672 h 10000"/>
              <a:gd name="connsiteX67" fmla="*/ 8352 w 10002"/>
              <a:gd name="connsiteY67" fmla="*/ 3436 h 10000"/>
              <a:gd name="connsiteX68" fmla="*/ 8712 w 10002"/>
              <a:gd name="connsiteY68" fmla="*/ 3451 h 10000"/>
              <a:gd name="connsiteX69" fmla="*/ 8954 w 10002"/>
              <a:gd name="connsiteY69" fmla="*/ 3497 h 10000"/>
              <a:gd name="connsiteX70" fmla="*/ 9280 w 10002"/>
              <a:gd name="connsiteY70" fmla="*/ 3527 h 10000"/>
              <a:gd name="connsiteX71" fmla="*/ 9648 w 10002"/>
              <a:gd name="connsiteY71" fmla="*/ 4364 h 10000"/>
              <a:gd name="connsiteX72" fmla="*/ 9461 w 10002"/>
              <a:gd name="connsiteY72" fmla="*/ 5579 h 10000"/>
              <a:gd name="connsiteX73" fmla="*/ 9770 w 10002"/>
              <a:gd name="connsiteY73" fmla="*/ 6034 h 10000"/>
              <a:gd name="connsiteX74" fmla="*/ 10000 w 10002"/>
              <a:gd name="connsiteY74" fmla="*/ 6364 h 10000"/>
              <a:gd name="connsiteX75" fmla="*/ 9885 w 10002"/>
              <a:gd name="connsiteY75" fmla="*/ 6736 h 10000"/>
              <a:gd name="connsiteX76" fmla="*/ 9655 w 10002"/>
              <a:gd name="connsiteY76" fmla="*/ 7480 h 10000"/>
              <a:gd name="connsiteX77" fmla="*/ 9196 w 10002"/>
              <a:gd name="connsiteY77" fmla="*/ 8264 h 10000"/>
              <a:gd name="connsiteX78" fmla="*/ 9311 w 10002"/>
              <a:gd name="connsiteY78" fmla="*/ 8719 h 10000"/>
              <a:gd name="connsiteX79" fmla="*/ 9502 w 10002"/>
              <a:gd name="connsiteY79" fmla="*/ 9133 h 10000"/>
              <a:gd name="connsiteX80" fmla="*/ 9349 w 10002"/>
              <a:gd name="connsiteY80" fmla="*/ 9380 h 10000"/>
              <a:gd name="connsiteX81" fmla="*/ 9158 w 10002"/>
              <a:gd name="connsiteY81" fmla="*/ 9133 h 10000"/>
              <a:gd name="connsiteX82" fmla="*/ 9081 w 10002"/>
              <a:gd name="connsiteY82" fmla="*/ 8843 h 10000"/>
              <a:gd name="connsiteX83" fmla="*/ 8965 w 10002"/>
              <a:gd name="connsiteY83" fmla="*/ 8802 h 10000"/>
              <a:gd name="connsiteX84" fmla="*/ 8735 w 10002"/>
              <a:gd name="connsiteY84" fmla="*/ 8637 h 10000"/>
              <a:gd name="connsiteX85" fmla="*/ 8506 w 10002"/>
              <a:gd name="connsiteY85" fmla="*/ 8430 h 10000"/>
              <a:gd name="connsiteX86" fmla="*/ 8276 w 10002"/>
              <a:gd name="connsiteY86" fmla="*/ 8348 h 10000"/>
              <a:gd name="connsiteX87" fmla="*/ 8046 w 10002"/>
              <a:gd name="connsiteY87" fmla="*/ 8388 h 10000"/>
              <a:gd name="connsiteX88" fmla="*/ 8276 w 10002"/>
              <a:gd name="connsiteY88" fmla="*/ 8843 h 10000"/>
              <a:gd name="connsiteX89" fmla="*/ 8659 w 10002"/>
              <a:gd name="connsiteY89" fmla="*/ 8885 h 10000"/>
              <a:gd name="connsiteX90" fmla="*/ 8850 w 10002"/>
              <a:gd name="connsiteY90" fmla="*/ 9298 h 10000"/>
              <a:gd name="connsiteX91" fmla="*/ 8927 w 10002"/>
              <a:gd name="connsiteY91" fmla="*/ 9793 h 10000"/>
              <a:gd name="connsiteX92" fmla="*/ 8889 w 10002"/>
              <a:gd name="connsiteY92" fmla="*/ 10000 h 10000"/>
              <a:gd name="connsiteX0" fmla="*/ 28 w 10002"/>
              <a:gd name="connsiteY0" fmla="*/ 4947 h 10000"/>
              <a:gd name="connsiteX1" fmla="*/ 173 w 10002"/>
              <a:gd name="connsiteY1" fmla="*/ 3559 h 10000"/>
              <a:gd name="connsiteX2" fmla="*/ 422 w 10002"/>
              <a:gd name="connsiteY2" fmla="*/ 4381 h 10000"/>
              <a:gd name="connsiteX3" fmla="*/ 690 w 10002"/>
              <a:gd name="connsiteY3" fmla="*/ 4051 h 10000"/>
              <a:gd name="connsiteX4" fmla="*/ 545 w 10002"/>
              <a:gd name="connsiteY4" fmla="*/ 3267 h 10000"/>
              <a:gd name="connsiteX5" fmla="*/ 78 w 10002"/>
              <a:gd name="connsiteY5" fmla="*/ 3184 h 10000"/>
              <a:gd name="connsiteX6" fmla="*/ 1 w 10002"/>
              <a:gd name="connsiteY6" fmla="*/ 2606 h 10000"/>
              <a:gd name="connsiteX7" fmla="*/ 78 w 10002"/>
              <a:gd name="connsiteY7" fmla="*/ 2109 h 10000"/>
              <a:gd name="connsiteX8" fmla="*/ 59 w 10002"/>
              <a:gd name="connsiteY8" fmla="*/ 1564 h 10000"/>
              <a:gd name="connsiteX9" fmla="*/ 510 w 10002"/>
              <a:gd name="connsiteY9" fmla="*/ 1061 h 10000"/>
              <a:gd name="connsiteX10" fmla="*/ 1185 w 10002"/>
              <a:gd name="connsiteY10" fmla="*/ 761 h 10000"/>
              <a:gd name="connsiteX11" fmla="*/ 1281 w 10002"/>
              <a:gd name="connsiteY11" fmla="*/ 151 h 10000"/>
              <a:gd name="connsiteX12" fmla="*/ 1687 w 10002"/>
              <a:gd name="connsiteY12" fmla="*/ 498 h 10000"/>
              <a:gd name="connsiteX13" fmla="*/ 1781 w 10002"/>
              <a:gd name="connsiteY13" fmla="*/ 853 h 10000"/>
              <a:gd name="connsiteX14" fmla="*/ 2357 w 10002"/>
              <a:gd name="connsiteY14" fmla="*/ 792 h 10000"/>
              <a:gd name="connsiteX15" fmla="*/ 2618 w 10002"/>
              <a:gd name="connsiteY15" fmla="*/ 1058 h 10000"/>
              <a:gd name="connsiteX16" fmla="*/ 2940 w 10002"/>
              <a:gd name="connsiteY16" fmla="*/ 1471 h 10000"/>
              <a:gd name="connsiteX17" fmla="*/ 3488 w 10002"/>
              <a:gd name="connsiteY17" fmla="*/ 1779 h 10000"/>
              <a:gd name="connsiteX18" fmla="*/ 3939 w 10002"/>
              <a:gd name="connsiteY18" fmla="*/ 2691 h 10000"/>
              <a:gd name="connsiteX19" fmla="*/ 3824 w 10002"/>
              <a:gd name="connsiteY19" fmla="*/ 3348 h 10000"/>
              <a:gd name="connsiteX20" fmla="*/ 3760 w 10002"/>
              <a:gd name="connsiteY20" fmla="*/ 3597 h 10000"/>
              <a:gd name="connsiteX21" fmla="*/ 3870 w 10002"/>
              <a:gd name="connsiteY21" fmla="*/ 4134 h 10000"/>
              <a:gd name="connsiteX22" fmla="*/ 3985 w 10002"/>
              <a:gd name="connsiteY22" fmla="*/ 4618 h 10000"/>
              <a:gd name="connsiteX23" fmla="*/ 4330 w 10002"/>
              <a:gd name="connsiteY23" fmla="*/ 4258 h 10000"/>
              <a:gd name="connsiteX24" fmla="*/ 4954 w 10002"/>
              <a:gd name="connsiteY24" fmla="*/ 4020 h 10000"/>
              <a:gd name="connsiteX25" fmla="*/ 5086 w 10002"/>
              <a:gd name="connsiteY25" fmla="*/ 3679 h 10000"/>
              <a:gd name="connsiteX26" fmla="*/ 5137 w 10002"/>
              <a:gd name="connsiteY26" fmla="*/ 3183 h 10000"/>
              <a:gd name="connsiteX27" fmla="*/ 5166 w 10002"/>
              <a:gd name="connsiteY27" fmla="*/ 2581 h 10000"/>
              <a:gd name="connsiteX28" fmla="*/ 4909 w 10002"/>
              <a:gd name="connsiteY28" fmla="*/ 2504 h 10000"/>
              <a:gd name="connsiteX29" fmla="*/ 5005 w 10002"/>
              <a:gd name="connsiteY29" fmla="*/ 2090 h 10000"/>
              <a:gd name="connsiteX30" fmla="*/ 5154 w 10002"/>
              <a:gd name="connsiteY30" fmla="*/ 1890 h 10000"/>
              <a:gd name="connsiteX31" fmla="*/ 5161 w 10002"/>
              <a:gd name="connsiteY31" fmla="*/ 1389 h 10000"/>
              <a:gd name="connsiteX32" fmla="*/ 4739 w 10002"/>
              <a:gd name="connsiteY32" fmla="*/ 1811 h 10000"/>
              <a:gd name="connsiteX33" fmla="*/ 4675 w 10002"/>
              <a:gd name="connsiteY33" fmla="*/ 1448 h 10000"/>
              <a:gd name="connsiteX34" fmla="*/ 4915 w 10002"/>
              <a:gd name="connsiteY34" fmla="*/ 1036 h 10000"/>
              <a:gd name="connsiteX35" fmla="*/ 4675 w 10002"/>
              <a:gd name="connsiteY35" fmla="*/ 870 h 10000"/>
              <a:gd name="connsiteX36" fmla="*/ 4866 w 10002"/>
              <a:gd name="connsiteY36" fmla="*/ 457 h 10000"/>
              <a:gd name="connsiteX37" fmla="*/ 4861 w 10002"/>
              <a:gd name="connsiteY37" fmla="*/ 389 h 10000"/>
              <a:gd name="connsiteX38" fmla="*/ 4281 w 10002"/>
              <a:gd name="connsiteY38" fmla="*/ 575 h 10000"/>
              <a:gd name="connsiteX39" fmla="*/ 4319 w 10002"/>
              <a:gd name="connsiteY39" fmla="*/ 276 h 10000"/>
              <a:gd name="connsiteX40" fmla="*/ 4759 w 10002"/>
              <a:gd name="connsiteY40" fmla="*/ 2 h 10000"/>
              <a:gd name="connsiteX41" fmla="*/ 5173 w 10002"/>
              <a:gd name="connsiteY41" fmla="*/ 168 h 10000"/>
              <a:gd name="connsiteX42" fmla="*/ 5403 w 10002"/>
              <a:gd name="connsiteY42" fmla="*/ 250 h 10000"/>
              <a:gd name="connsiteX43" fmla="*/ 5459 w 10002"/>
              <a:gd name="connsiteY43" fmla="*/ 552 h 10000"/>
              <a:gd name="connsiteX44" fmla="*/ 5495 w 10002"/>
              <a:gd name="connsiteY44" fmla="*/ 1360 h 10000"/>
              <a:gd name="connsiteX45" fmla="*/ 5958 w 10002"/>
              <a:gd name="connsiteY45" fmla="*/ 1283 h 10000"/>
              <a:gd name="connsiteX46" fmla="*/ 6184 w 10002"/>
              <a:gd name="connsiteY46" fmla="*/ 1611 h 10000"/>
              <a:gd name="connsiteX47" fmla="*/ 6406 w 10002"/>
              <a:gd name="connsiteY47" fmla="*/ 1764 h 10000"/>
              <a:gd name="connsiteX48" fmla="*/ 6678 w 10002"/>
              <a:gd name="connsiteY48" fmla="*/ 1542 h 10000"/>
              <a:gd name="connsiteX49" fmla="*/ 6973 w 10002"/>
              <a:gd name="connsiteY49" fmla="*/ 1820 h 10000"/>
              <a:gd name="connsiteX50" fmla="*/ 7051 w 10002"/>
              <a:gd name="connsiteY50" fmla="*/ 1943 h 10000"/>
              <a:gd name="connsiteX51" fmla="*/ 6782 w 10002"/>
              <a:gd name="connsiteY51" fmla="*/ 2729 h 10000"/>
              <a:gd name="connsiteX52" fmla="*/ 6590 w 10002"/>
              <a:gd name="connsiteY52" fmla="*/ 2646 h 10000"/>
              <a:gd name="connsiteX53" fmla="*/ 6514 w 10002"/>
              <a:gd name="connsiteY53" fmla="*/ 2274 h 10000"/>
              <a:gd name="connsiteX54" fmla="*/ 6280 w 10002"/>
              <a:gd name="connsiteY54" fmla="*/ 2371 h 10000"/>
              <a:gd name="connsiteX55" fmla="*/ 6169 w 10002"/>
              <a:gd name="connsiteY55" fmla="*/ 2606 h 10000"/>
              <a:gd name="connsiteX56" fmla="*/ 5709 w 10002"/>
              <a:gd name="connsiteY56" fmla="*/ 2729 h 10000"/>
              <a:gd name="connsiteX57" fmla="*/ 5666 w 10002"/>
              <a:gd name="connsiteY57" fmla="*/ 3597 h 10000"/>
              <a:gd name="connsiteX58" fmla="*/ 6169 w 10002"/>
              <a:gd name="connsiteY58" fmla="*/ 3597 h 10000"/>
              <a:gd name="connsiteX59" fmla="*/ 6629 w 10002"/>
              <a:gd name="connsiteY59" fmla="*/ 3679 h 10000"/>
              <a:gd name="connsiteX60" fmla="*/ 6590 w 10002"/>
              <a:gd name="connsiteY60" fmla="*/ 3390 h 10000"/>
              <a:gd name="connsiteX61" fmla="*/ 6628 w 10002"/>
              <a:gd name="connsiteY61" fmla="*/ 3266 h 10000"/>
              <a:gd name="connsiteX62" fmla="*/ 6782 w 10002"/>
              <a:gd name="connsiteY62" fmla="*/ 3348 h 10000"/>
              <a:gd name="connsiteX63" fmla="*/ 7089 w 10002"/>
              <a:gd name="connsiteY63" fmla="*/ 3547 h 10000"/>
              <a:gd name="connsiteX64" fmla="*/ 7433 w 10002"/>
              <a:gd name="connsiteY64" fmla="*/ 3901 h 10000"/>
              <a:gd name="connsiteX65" fmla="*/ 8031 w 10002"/>
              <a:gd name="connsiteY65" fmla="*/ 3672 h 10000"/>
              <a:gd name="connsiteX66" fmla="*/ 8352 w 10002"/>
              <a:gd name="connsiteY66" fmla="*/ 3436 h 10000"/>
              <a:gd name="connsiteX67" fmla="*/ 8712 w 10002"/>
              <a:gd name="connsiteY67" fmla="*/ 3451 h 10000"/>
              <a:gd name="connsiteX68" fmla="*/ 8954 w 10002"/>
              <a:gd name="connsiteY68" fmla="*/ 3497 h 10000"/>
              <a:gd name="connsiteX69" fmla="*/ 9280 w 10002"/>
              <a:gd name="connsiteY69" fmla="*/ 3527 h 10000"/>
              <a:gd name="connsiteX70" fmla="*/ 9648 w 10002"/>
              <a:gd name="connsiteY70" fmla="*/ 4364 h 10000"/>
              <a:gd name="connsiteX71" fmla="*/ 9461 w 10002"/>
              <a:gd name="connsiteY71" fmla="*/ 5579 h 10000"/>
              <a:gd name="connsiteX72" fmla="*/ 9770 w 10002"/>
              <a:gd name="connsiteY72" fmla="*/ 6034 h 10000"/>
              <a:gd name="connsiteX73" fmla="*/ 10000 w 10002"/>
              <a:gd name="connsiteY73" fmla="*/ 6364 h 10000"/>
              <a:gd name="connsiteX74" fmla="*/ 9885 w 10002"/>
              <a:gd name="connsiteY74" fmla="*/ 6736 h 10000"/>
              <a:gd name="connsiteX75" fmla="*/ 9655 w 10002"/>
              <a:gd name="connsiteY75" fmla="*/ 7480 h 10000"/>
              <a:gd name="connsiteX76" fmla="*/ 9196 w 10002"/>
              <a:gd name="connsiteY76" fmla="*/ 8264 h 10000"/>
              <a:gd name="connsiteX77" fmla="*/ 9311 w 10002"/>
              <a:gd name="connsiteY77" fmla="*/ 8719 h 10000"/>
              <a:gd name="connsiteX78" fmla="*/ 9502 w 10002"/>
              <a:gd name="connsiteY78" fmla="*/ 9133 h 10000"/>
              <a:gd name="connsiteX79" fmla="*/ 9349 w 10002"/>
              <a:gd name="connsiteY79" fmla="*/ 9380 h 10000"/>
              <a:gd name="connsiteX80" fmla="*/ 9158 w 10002"/>
              <a:gd name="connsiteY80" fmla="*/ 9133 h 10000"/>
              <a:gd name="connsiteX81" fmla="*/ 9081 w 10002"/>
              <a:gd name="connsiteY81" fmla="*/ 8843 h 10000"/>
              <a:gd name="connsiteX82" fmla="*/ 8965 w 10002"/>
              <a:gd name="connsiteY82" fmla="*/ 8802 h 10000"/>
              <a:gd name="connsiteX83" fmla="*/ 8735 w 10002"/>
              <a:gd name="connsiteY83" fmla="*/ 8637 h 10000"/>
              <a:gd name="connsiteX84" fmla="*/ 8506 w 10002"/>
              <a:gd name="connsiteY84" fmla="*/ 8430 h 10000"/>
              <a:gd name="connsiteX85" fmla="*/ 8276 w 10002"/>
              <a:gd name="connsiteY85" fmla="*/ 8348 h 10000"/>
              <a:gd name="connsiteX86" fmla="*/ 8046 w 10002"/>
              <a:gd name="connsiteY86" fmla="*/ 8388 h 10000"/>
              <a:gd name="connsiteX87" fmla="*/ 8276 w 10002"/>
              <a:gd name="connsiteY87" fmla="*/ 8843 h 10000"/>
              <a:gd name="connsiteX88" fmla="*/ 8659 w 10002"/>
              <a:gd name="connsiteY88" fmla="*/ 8885 h 10000"/>
              <a:gd name="connsiteX89" fmla="*/ 8850 w 10002"/>
              <a:gd name="connsiteY89" fmla="*/ 9298 h 10000"/>
              <a:gd name="connsiteX90" fmla="*/ 8927 w 10002"/>
              <a:gd name="connsiteY90" fmla="*/ 9793 h 10000"/>
              <a:gd name="connsiteX91" fmla="*/ 8889 w 10002"/>
              <a:gd name="connsiteY91" fmla="*/ 10000 h 10000"/>
              <a:gd name="connsiteX0" fmla="*/ 28 w 10002"/>
              <a:gd name="connsiteY0" fmla="*/ 4947 h 10000"/>
              <a:gd name="connsiteX1" fmla="*/ 173 w 10002"/>
              <a:gd name="connsiteY1" fmla="*/ 3559 h 10000"/>
              <a:gd name="connsiteX2" fmla="*/ 422 w 10002"/>
              <a:gd name="connsiteY2" fmla="*/ 4381 h 10000"/>
              <a:gd name="connsiteX3" fmla="*/ 690 w 10002"/>
              <a:gd name="connsiteY3" fmla="*/ 4051 h 10000"/>
              <a:gd name="connsiteX4" fmla="*/ 545 w 10002"/>
              <a:gd name="connsiteY4" fmla="*/ 3267 h 10000"/>
              <a:gd name="connsiteX5" fmla="*/ 78 w 10002"/>
              <a:gd name="connsiteY5" fmla="*/ 3184 h 10000"/>
              <a:gd name="connsiteX6" fmla="*/ 1 w 10002"/>
              <a:gd name="connsiteY6" fmla="*/ 2606 h 10000"/>
              <a:gd name="connsiteX7" fmla="*/ 78 w 10002"/>
              <a:gd name="connsiteY7" fmla="*/ 2109 h 10000"/>
              <a:gd name="connsiteX8" fmla="*/ 59 w 10002"/>
              <a:gd name="connsiteY8" fmla="*/ 1564 h 10000"/>
              <a:gd name="connsiteX9" fmla="*/ 510 w 10002"/>
              <a:gd name="connsiteY9" fmla="*/ 1061 h 10000"/>
              <a:gd name="connsiteX10" fmla="*/ 1185 w 10002"/>
              <a:gd name="connsiteY10" fmla="*/ 761 h 10000"/>
              <a:gd name="connsiteX11" fmla="*/ 1281 w 10002"/>
              <a:gd name="connsiteY11" fmla="*/ 151 h 10000"/>
              <a:gd name="connsiteX12" fmla="*/ 1687 w 10002"/>
              <a:gd name="connsiteY12" fmla="*/ 498 h 10000"/>
              <a:gd name="connsiteX13" fmla="*/ 1781 w 10002"/>
              <a:gd name="connsiteY13" fmla="*/ 853 h 10000"/>
              <a:gd name="connsiteX14" fmla="*/ 2357 w 10002"/>
              <a:gd name="connsiteY14" fmla="*/ 792 h 10000"/>
              <a:gd name="connsiteX15" fmla="*/ 2618 w 10002"/>
              <a:gd name="connsiteY15" fmla="*/ 1058 h 10000"/>
              <a:gd name="connsiteX16" fmla="*/ 2940 w 10002"/>
              <a:gd name="connsiteY16" fmla="*/ 1471 h 10000"/>
              <a:gd name="connsiteX17" fmla="*/ 3488 w 10002"/>
              <a:gd name="connsiteY17" fmla="*/ 1779 h 10000"/>
              <a:gd name="connsiteX18" fmla="*/ 3939 w 10002"/>
              <a:gd name="connsiteY18" fmla="*/ 2691 h 10000"/>
              <a:gd name="connsiteX19" fmla="*/ 3824 w 10002"/>
              <a:gd name="connsiteY19" fmla="*/ 3348 h 10000"/>
              <a:gd name="connsiteX20" fmla="*/ 3760 w 10002"/>
              <a:gd name="connsiteY20" fmla="*/ 3597 h 10000"/>
              <a:gd name="connsiteX21" fmla="*/ 3870 w 10002"/>
              <a:gd name="connsiteY21" fmla="*/ 4134 h 10000"/>
              <a:gd name="connsiteX22" fmla="*/ 3985 w 10002"/>
              <a:gd name="connsiteY22" fmla="*/ 4618 h 10000"/>
              <a:gd name="connsiteX23" fmla="*/ 4330 w 10002"/>
              <a:gd name="connsiteY23" fmla="*/ 4258 h 10000"/>
              <a:gd name="connsiteX24" fmla="*/ 4954 w 10002"/>
              <a:gd name="connsiteY24" fmla="*/ 4020 h 10000"/>
              <a:gd name="connsiteX25" fmla="*/ 5086 w 10002"/>
              <a:gd name="connsiteY25" fmla="*/ 3679 h 10000"/>
              <a:gd name="connsiteX26" fmla="*/ 5137 w 10002"/>
              <a:gd name="connsiteY26" fmla="*/ 3183 h 10000"/>
              <a:gd name="connsiteX27" fmla="*/ 5166 w 10002"/>
              <a:gd name="connsiteY27" fmla="*/ 2581 h 10000"/>
              <a:gd name="connsiteX28" fmla="*/ 4909 w 10002"/>
              <a:gd name="connsiteY28" fmla="*/ 2504 h 10000"/>
              <a:gd name="connsiteX29" fmla="*/ 5005 w 10002"/>
              <a:gd name="connsiteY29" fmla="*/ 2090 h 10000"/>
              <a:gd name="connsiteX30" fmla="*/ 5154 w 10002"/>
              <a:gd name="connsiteY30" fmla="*/ 1890 h 10000"/>
              <a:gd name="connsiteX31" fmla="*/ 5161 w 10002"/>
              <a:gd name="connsiteY31" fmla="*/ 1389 h 10000"/>
              <a:gd name="connsiteX32" fmla="*/ 4739 w 10002"/>
              <a:gd name="connsiteY32" fmla="*/ 1811 h 10000"/>
              <a:gd name="connsiteX33" fmla="*/ 4675 w 10002"/>
              <a:gd name="connsiteY33" fmla="*/ 1448 h 10000"/>
              <a:gd name="connsiteX34" fmla="*/ 4915 w 10002"/>
              <a:gd name="connsiteY34" fmla="*/ 1036 h 10000"/>
              <a:gd name="connsiteX35" fmla="*/ 4675 w 10002"/>
              <a:gd name="connsiteY35" fmla="*/ 870 h 10000"/>
              <a:gd name="connsiteX36" fmla="*/ 4866 w 10002"/>
              <a:gd name="connsiteY36" fmla="*/ 457 h 10000"/>
              <a:gd name="connsiteX37" fmla="*/ 4861 w 10002"/>
              <a:gd name="connsiteY37" fmla="*/ 389 h 10000"/>
              <a:gd name="connsiteX38" fmla="*/ 4281 w 10002"/>
              <a:gd name="connsiteY38" fmla="*/ 575 h 10000"/>
              <a:gd name="connsiteX39" fmla="*/ 4319 w 10002"/>
              <a:gd name="connsiteY39" fmla="*/ 276 h 10000"/>
              <a:gd name="connsiteX40" fmla="*/ 4759 w 10002"/>
              <a:gd name="connsiteY40" fmla="*/ 2 h 10000"/>
              <a:gd name="connsiteX41" fmla="*/ 5173 w 10002"/>
              <a:gd name="connsiteY41" fmla="*/ 168 h 10000"/>
              <a:gd name="connsiteX42" fmla="*/ 5403 w 10002"/>
              <a:gd name="connsiteY42" fmla="*/ 250 h 10000"/>
              <a:gd name="connsiteX43" fmla="*/ 5459 w 10002"/>
              <a:gd name="connsiteY43" fmla="*/ 552 h 10000"/>
              <a:gd name="connsiteX44" fmla="*/ 5495 w 10002"/>
              <a:gd name="connsiteY44" fmla="*/ 1360 h 10000"/>
              <a:gd name="connsiteX45" fmla="*/ 5958 w 10002"/>
              <a:gd name="connsiteY45" fmla="*/ 1283 h 10000"/>
              <a:gd name="connsiteX46" fmla="*/ 6184 w 10002"/>
              <a:gd name="connsiteY46" fmla="*/ 1611 h 10000"/>
              <a:gd name="connsiteX47" fmla="*/ 6406 w 10002"/>
              <a:gd name="connsiteY47" fmla="*/ 1764 h 10000"/>
              <a:gd name="connsiteX48" fmla="*/ 6678 w 10002"/>
              <a:gd name="connsiteY48" fmla="*/ 1542 h 10000"/>
              <a:gd name="connsiteX49" fmla="*/ 6973 w 10002"/>
              <a:gd name="connsiteY49" fmla="*/ 1820 h 10000"/>
              <a:gd name="connsiteX50" fmla="*/ 7051 w 10002"/>
              <a:gd name="connsiteY50" fmla="*/ 1943 h 10000"/>
              <a:gd name="connsiteX51" fmla="*/ 6782 w 10002"/>
              <a:gd name="connsiteY51" fmla="*/ 2729 h 10000"/>
              <a:gd name="connsiteX52" fmla="*/ 6590 w 10002"/>
              <a:gd name="connsiteY52" fmla="*/ 2646 h 10000"/>
              <a:gd name="connsiteX53" fmla="*/ 6514 w 10002"/>
              <a:gd name="connsiteY53" fmla="*/ 2274 h 10000"/>
              <a:gd name="connsiteX54" fmla="*/ 6280 w 10002"/>
              <a:gd name="connsiteY54" fmla="*/ 2371 h 10000"/>
              <a:gd name="connsiteX55" fmla="*/ 6169 w 10002"/>
              <a:gd name="connsiteY55" fmla="*/ 2606 h 10000"/>
              <a:gd name="connsiteX56" fmla="*/ 5709 w 10002"/>
              <a:gd name="connsiteY56" fmla="*/ 2729 h 10000"/>
              <a:gd name="connsiteX57" fmla="*/ 5666 w 10002"/>
              <a:gd name="connsiteY57" fmla="*/ 3597 h 10000"/>
              <a:gd name="connsiteX58" fmla="*/ 6169 w 10002"/>
              <a:gd name="connsiteY58" fmla="*/ 3597 h 10000"/>
              <a:gd name="connsiteX59" fmla="*/ 6629 w 10002"/>
              <a:gd name="connsiteY59" fmla="*/ 3679 h 10000"/>
              <a:gd name="connsiteX60" fmla="*/ 6590 w 10002"/>
              <a:gd name="connsiteY60" fmla="*/ 3390 h 10000"/>
              <a:gd name="connsiteX61" fmla="*/ 6628 w 10002"/>
              <a:gd name="connsiteY61" fmla="*/ 3266 h 10000"/>
              <a:gd name="connsiteX62" fmla="*/ 6782 w 10002"/>
              <a:gd name="connsiteY62" fmla="*/ 3348 h 10000"/>
              <a:gd name="connsiteX63" fmla="*/ 7089 w 10002"/>
              <a:gd name="connsiteY63" fmla="*/ 3547 h 10000"/>
              <a:gd name="connsiteX64" fmla="*/ 7433 w 10002"/>
              <a:gd name="connsiteY64" fmla="*/ 3838 h 10000"/>
              <a:gd name="connsiteX65" fmla="*/ 8031 w 10002"/>
              <a:gd name="connsiteY65" fmla="*/ 3672 h 10000"/>
              <a:gd name="connsiteX66" fmla="*/ 8352 w 10002"/>
              <a:gd name="connsiteY66" fmla="*/ 3436 h 10000"/>
              <a:gd name="connsiteX67" fmla="*/ 8712 w 10002"/>
              <a:gd name="connsiteY67" fmla="*/ 3451 h 10000"/>
              <a:gd name="connsiteX68" fmla="*/ 8954 w 10002"/>
              <a:gd name="connsiteY68" fmla="*/ 3497 h 10000"/>
              <a:gd name="connsiteX69" fmla="*/ 9280 w 10002"/>
              <a:gd name="connsiteY69" fmla="*/ 3527 h 10000"/>
              <a:gd name="connsiteX70" fmla="*/ 9648 w 10002"/>
              <a:gd name="connsiteY70" fmla="*/ 4364 h 10000"/>
              <a:gd name="connsiteX71" fmla="*/ 9461 w 10002"/>
              <a:gd name="connsiteY71" fmla="*/ 5579 h 10000"/>
              <a:gd name="connsiteX72" fmla="*/ 9770 w 10002"/>
              <a:gd name="connsiteY72" fmla="*/ 6034 h 10000"/>
              <a:gd name="connsiteX73" fmla="*/ 10000 w 10002"/>
              <a:gd name="connsiteY73" fmla="*/ 6364 h 10000"/>
              <a:gd name="connsiteX74" fmla="*/ 9885 w 10002"/>
              <a:gd name="connsiteY74" fmla="*/ 6736 h 10000"/>
              <a:gd name="connsiteX75" fmla="*/ 9655 w 10002"/>
              <a:gd name="connsiteY75" fmla="*/ 7480 h 10000"/>
              <a:gd name="connsiteX76" fmla="*/ 9196 w 10002"/>
              <a:gd name="connsiteY76" fmla="*/ 8264 h 10000"/>
              <a:gd name="connsiteX77" fmla="*/ 9311 w 10002"/>
              <a:gd name="connsiteY77" fmla="*/ 8719 h 10000"/>
              <a:gd name="connsiteX78" fmla="*/ 9502 w 10002"/>
              <a:gd name="connsiteY78" fmla="*/ 9133 h 10000"/>
              <a:gd name="connsiteX79" fmla="*/ 9349 w 10002"/>
              <a:gd name="connsiteY79" fmla="*/ 9380 h 10000"/>
              <a:gd name="connsiteX80" fmla="*/ 9158 w 10002"/>
              <a:gd name="connsiteY80" fmla="*/ 9133 h 10000"/>
              <a:gd name="connsiteX81" fmla="*/ 9081 w 10002"/>
              <a:gd name="connsiteY81" fmla="*/ 8843 h 10000"/>
              <a:gd name="connsiteX82" fmla="*/ 8965 w 10002"/>
              <a:gd name="connsiteY82" fmla="*/ 8802 h 10000"/>
              <a:gd name="connsiteX83" fmla="*/ 8735 w 10002"/>
              <a:gd name="connsiteY83" fmla="*/ 8637 h 10000"/>
              <a:gd name="connsiteX84" fmla="*/ 8506 w 10002"/>
              <a:gd name="connsiteY84" fmla="*/ 8430 h 10000"/>
              <a:gd name="connsiteX85" fmla="*/ 8276 w 10002"/>
              <a:gd name="connsiteY85" fmla="*/ 8348 h 10000"/>
              <a:gd name="connsiteX86" fmla="*/ 8046 w 10002"/>
              <a:gd name="connsiteY86" fmla="*/ 8388 h 10000"/>
              <a:gd name="connsiteX87" fmla="*/ 8276 w 10002"/>
              <a:gd name="connsiteY87" fmla="*/ 8843 h 10000"/>
              <a:gd name="connsiteX88" fmla="*/ 8659 w 10002"/>
              <a:gd name="connsiteY88" fmla="*/ 8885 h 10000"/>
              <a:gd name="connsiteX89" fmla="*/ 8850 w 10002"/>
              <a:gd name="connsiteY89" fmla="*/ 9298 h 10000"/>
              <a:gd name="connsiteX90" fmla="*/ 8927 w 10002"/>
              <a:gd name="connsiteY90" fmla="*/ 9793 h 10000"/>
              <a:gd name="connsiteX91" fmla="*/ 8889 w 10002"/>
              <a:gd name="connsiteY91" fmla="*/ 10000 h 10000"/>
              <a:gd name="connsiteX0" fmla="*/ 28 w 10002"/>
              <a:gd name="connsiteY0" fmla="*/ 4947 h 10000"/>
              <a:gd name="connsiteX1" fmla="*/ 173 w 10002"/>
              <a:gd name="connsiteY1" fmla="*/ 3559 h 10000"/>
              <a:gd name="connsiteX2" fmla="*/ 422 w 10002"/>
              <a:gd name="connsiteY2" fmla="*/ 4381 h 10000"/>
              <a:gd name="connsiteX3" fmla="*/ 690 w 10002"/>
              <a:gd name="connsiteY3" fmla="*/ 4051 h 10000"/>
              <a:gd name="connsiteX4" fmla="*/ 545 w 10002"/>
              <a:gd name="connsiteY4" fmla="*/ 3267 h 10000"/>
              <a:gd name="connsiteX5" fmla="*/ 78 w 10002"/>
              <a:gd name="connsiteY5" fmla="*/ 3184 h 10000"/>
              <a:gd name="connsiteX6" fmla="*/ 1 w 10002"/>
              <a:gd name="connsiteY6" fmla="*/ 2606 h 10000"/>
              <a:gd name="connsiteX7" fmla="*/ 78 w 10002"/>
              <a:gd name="connsiteY7" fmla="*/ 2109 h 10000"/>
              <a:gd name="connsiteX8" fmla="*/ 59 w 10002"/>
              <a:gd name="connsiteY8" fmla="*/ 1564 h 10000"/>
              <a:gd name="connsiteX9" fmla="*/ 510 w 10002"/>
              <a:gd name="connsiteY9" fmla="*/ 1061 h 10000"/>
              <a:gd name="connsiteX10" fmla="*/ 1185 w 10002"/>
              <a:gd name="connsiteY10" fmla="*/ 761 h 10000"/>
              <a:gd name="connsiteX11" fmla="*/ 1281 w 10002"/>
              <a:gd name="connsiteY11" fmla="*/ 151 h 10000"/>
              <a:gd name="connsiteX12" fmla="*/ 1687 w 10002"/>
              <a:gd name="connsiteY12" fmla="*/ 498 h 10000"/>
              <a:gd name="connsiteX13" fmla="*/ 1781 w 10002"/>
              <a:gd name="connsiteY13" fmla="*/ 853 h 10000"/>
              <a:gd name="connsiteX14" fmla="*/ 2357 w 10002"/>
              <a:gd name="connsiteY14" fmla="*/ 792 h 10000"/>
              <a:gd name="connsiteX15" fmla="*/ 2618 w 10002"/>
              <a:gd name="connsiteY15" fmla="*/ 1058 h 10000"/>
              <a:gd name="connsiteX16" fmla="*/ 2940 w 10002"/>
              <a:gd name="connsiteY16" fmla="*/ 1471 h 10000"/>
              <a:gd name="connsiteX17" fmla="*/ 3488 w 10002"/>
              <a:gd name="connsiteY17" fmla="*/ 1779 h 10000"/>
              <a:gd name="connsiteX18" fmla="*/ 3939 w 10002"/>
              <a:gd name="connsiteY18" fmla="*/ 2691 h 10000"/>
              <a:gd name="connsiteX19" fmla="*/ 3824 w 10002"/>
              <a:gd name="connsiteY19" fmla="*/ 3348 h 10000"/>
              <a:gd name="connsiteX20" fmla="*/ 3760 w 10002"/>
              <a:gd name="connsiteY20" fmla="*/ 3597 h 10000"/>
              <a:gd name="connsiteX21" fmla="*/ 3870 w 10002"/>
              <a:gd name="connsiteY21" fmla="*/ 4134 h 10000"/>
              <a:gd name="connsiteX22" fmla="*/ 3985 w 10002"/>
              <a:gd name="connsiteY22" fmla="*/ 4618 h 10000"/>
              <a:gd name="connsiteX23" fmla="*/ 4330 w 10002"/>
              <a:gd name="connsiteY23" fmla="*/ 4258 h 10000"/>
              <a:gd name="connsiteX24" fmla="*/ 4954 w 10002"/>
              <a:gd name="connsiteY24" fmla="*/ 4020 h 10000"/>
              <a:gd name="connsiteX25" fmla="*/ 5086 w 10002"/>
              <a:gd name="connsiteY25" fmla="*/ 3679 h 10000"/>
              <a:gd name="connsiteX26" fmla="*/ 5137 w 10002"/>
              <a:gd name="connsiteY26" fmla="*/ 3183 h 10000"/>
              <a:gd name="connsiteX27" fmla="*/ 5166 w 10002"/>
              <a:gd name="connsiteY27" fmla="*/ 2581 h 10000"/>
              <a:gd name="connsiteX28" fmla="*/ 4909 w 10002"/>
              <a:gd name="connsiteY28" fmla="*/ 2504 h 10000"/>
              <a:gd name="connsiteX29" fmla="*/ 5005 w 10002"/>
              <a:gd name="connsiteY29" fmla="*/ 2090 h 10000"/>
              <a:gd name="connsiteX30" fmla="*/ 5154 w 10002"/>
              <a:gd name="connsiteY30" fmla="*/ 1890 h 10000"/>
              <a:gd name="connsiteX31" fmla="*/ 5161 w 10002"/>
              <a:gd name="connsiteY31" fmla="*/ 1389 h 10000"/>
              <a:gd name="connsiteX32" fmla="*/ 4739 w 10002"/>
              <a:gd name="connsiteY32" fmla="*/ 1811 h 10000"/>
              <a:gd name="connsiteX33" fmla="*/ 4675 w 10002"/>
              <a:gd name="connsiteY33" fmla="*/ 1448 h 10000"/>
              <a:gd name="connsiteX34" fmla="*/ 4915 w 10002"/>
              <a:gd name="connsiteY34" fmla="*/ 1036 h 10000"/>
              <a:gd name="connsiteX35" fmla="*/ 4675 w 10002"/>
              <a:gd name="connsiteY35" fmla="*/ 870 h 10000"/>
              <a:gd name="connsiteX36" fmla="*/ 4866 w 10002"/>
              <a:gd name="connsiteY36" fmla="*/ 457 h 10000"/>
              <a:gd name="connsiteX37" fmla="*/ 4861 w 10002"/>
              <a:gd name="connsiteY37" fmla="*/ 389 h 10000"/>
              <a:gd name="connsiteX38" fmla="*/ 4281 w 10002"/>
              <a:gd name="connsiteY38" fmla="*/ 575 h 10000"/>
              <a:gd name="connsiteX39" fmla="*/ 4319 w 10002"/>
              <a:gd name="connsiteY39" fmla="*/ 276 h 10000"/>
              <a:gd name="connsiteX40" fmla="*/ 4759 w 10002"/>
              <a:gd name="connsiteY40" fmla="*/ 2 h 10000"/>
              <a:gd name="connsiteX41" fmla="*/ 5173 w 10002"/>
              <a:gd name="connsiteY41" fmla="*/ 168 h 10000"/>
              <a:gd name="connsiteX42" fmla="*/ 5403 w 10002"/>
              <a:gd name="connsiteY42" fmla="*/ 250 h 10000"/>
              <a:gd name="connsiteX43" fmla="*/ 5459 w 10002"/>
              <a:gd name="connsiteY43" fmla="*/ 552 h 10000"/>
              <a:gd name="connsiteX44" fmla="*/ 5495 w 10002"/>
              <a:gd name="connsiteY44" fmla="*/ 1360 h 10000"/>
              <a:gd name="connsiteX45" fmla="*/ 5958 w 10002"/>
              <a:gd name="connsiteY45" fmla="*/ 1283 h 10000"/>
              <a:gd name="connsiteX46" fmla="*/ 6184 w 10002"/>
              <a:gd name="connsiteY46" fmla="*/ 1611 h 10000"/>
              <a:gd name="connsiteX47" fmla="*/ 6406 w 10002"/>
              <a:gd name="connsiteY47" fmla="*/ 1764 h 10000"/>
              <a:gd name="connsiteX48" fmla="*/ 6678 w 10002"/>
              <a:gd name="connsiteY48" fmla="*/ 1542 h 10000"/>
              <a:gd name="connsiteX49" fmla="*/ 6973 w 10002"/>
              <a:gd name="connsiteY49" fmla="*/ 1820 h 10000"/>
              <a:gd name="connsiteX50" fmla="*/ 7051 w 10002"/>
              <a:gd name="connsiteY50" fmla="*/ 1943 h 10000"/>
              <a:gd name="connsiteX51" fmla="*/ 6782 w 10002"/>
              <a:gd name="connsiteY51" fmla="*/ 2729 h 10000"/>
              <a:gd name="connsiteX52" fmla="*/ 6590 w 10002"/>
              <a:gd name="connsiteY52" fmla="*/ 2646 h 10000"/>
              <a:gd name="connsiteX53" fmla="*/ 6514 w 10002"/>
              <a:gd name="connsiteY53" fmla="*/ 2274 h 10000"/>
              <a:gd name="connsiteX54" fmla="*/ 6280 w 10002"/>
              <a:gd name="connsiteY54" fmla="*/ 2371 h 10000"/>
              <a:gd name="connsiteX55" fmla="*/ 6169 w 10002"/>
              <a:gd name="connsiteY55" fmla="*/ 2606 h 10000"/>
              <a:gd name="connsiteX56" fmla="*/ 5709 w 10002"/>
              <a:gd name="connsiteY56" fmla="*/ 2729 h 10000"/>
              <a:gd name="connsiteX57" fmla="*/ 5666 w 10002"/>
              <a:gd name="connsiteY57" fmla="*/ 3597 h 10000"/>
              <a:gd name="connsiteX58" fmla="*/ 6169 w 10002"/>
              <a:gd name="connsiteY58" fmla="*/ 3597 h 10000"/>
              <a:gd name="connsiteX59" fmla="*/ 6629 w 10002"/>
              <a:gd name="connsiteY59" fmla="*/ 3679 h 10000"/>
              <a:gd name="connsiteX60" fmla="*/ 6590 w 10002"/>
              <a:gd name="connsiteY60" fmla="*/ 3390 h 10000"/>
              <a:gd name="connsiteX61" fmla="*/ 6628 w 10002"/>
              <a:gd name="connsiteY61" fmla="*/ 3266 h 10000"/>
              <a:gd name="connsiteX62" fmla="*/ 6782 w 10002"/>
              <a:gd name="connsiteY62" fmla="*/ 3348 h 10000"/>
              <a:gd name="connsiteX63" fmla="*/ 7100 w 10002"/>
              <a:gd name="connsiteY63" fmla="*/ 3660 h 10000"/>
              <a:gd name="connsiteX64" fmla="*/ 7433 w 10002"/>
              <a:gd name="connsiteY64" fmla="*/ 3838 h 10000"/>
              <a:gd name="connsiteX65" fmla="*/ 8031 w 10002"/>
              <a:gd name="connsiteY65" fmla="*/ 3672 h 10000"/>
              <a:gd name="connsiteX66" fmla="*/ 8352 w 10002"/>
              <a:gd name="connsiteY66" fmla="*/ 3436 h 10000"/>
              <a:gd name="connsiteX67" fmla="*/ 8712 w 10002"/>
              <a:gd name="connsiteY67" fmla="*/ 3451 h 10000"/>
              <a:gd name="connsiteX68" fmla="*/ 8954 w 10002"/>
              <a:gd name="connsiteY68" fmla="*/ 3497 h 10000"/>
              <a:gd name="connsiteX69" fmla="*/ 9280 w 10002"/>
              <a:gd name="connsiteY69" fmla="*/ 3527 h 10000"/>
              <a:gd name="connsiteX70" fmla="*/ 9648 w 10002"/>
              <a:gd name="connsiteY70" fmla="*/ 4364 h 10000"/>
              <a:gd name="connsiteX71" fmla="*/ 9461 w 10002"/>
              <a:gd name="connsiteY71" fmla="*/ 5579 h 10000"/>
              <a:gd name="connsiteX72" fmla="*/ 9770 w 10002"/>
              <a:gd name="connsiteY72" fmla="*/ 6034 h 10000"/>
              <a:gd name="connsiteX73" fmla="*/ 10000 w 10002"/>
              <a:gd name="connsiteY73" fmla="*/ 6364 h 10000"/>
              <a:gd name="connsiteX74" fmla="*/ 9885 w 10002"/>
              <a:gd name="connsiteY74" fmla="*/ 6736 h 10000"/>
              <a:gd name="connsiteX75" fmla="*/ 9655 w 10002"/>
              <a:gd name="connsiteY75" fmla="*/ 7480 h 10000"/>
              <a:gd name="connsiteX76" fmla="*/ 9196 w 10002"/>
              <a:gd name="connsiteY76" fmla="*/ 8264 h 10000"/>
              <a:gd name="connsiteX77" fmla="*/ 9311 w 10002"/>
              <a:gd name="connsiteY77" fmla="*/ 8719 h 10000"/>
              <a:gd name="connsiteX78" fmla="*/ 9502 w 10002"/>
              <a:gd name="connsiteY78" fmla="*/ 9133 h 10000"/>
              <a:gd name="connsiteX79" fmla="*/ 9349 w 10002"/>
              <a:gd name="connsiteY79" fmla="*/ 9380 h 10000"/>
              <a:gd name="connsiteX80" fmla="*/ 9158 w 10002"/>
              <a:gd name="connsiteY80" fmla="*/ 9133 h 10000"/>
              <a:gd name="connsiteX81" fmla="*/ 9081 w 10002"/>
              <a:gd name="connsiteY81" fmla="*/ 8843 h 10000"/>
              <a:gd name="connsiteX82" fmla="*/ 8965 w 10002"/>
              <a:gd name="connsiteY82" fmla="*/ 8802 h 10000"/>
              <a:gd name="connsiteX83" fmla="*/ 8735 w 10002"/>
              <a:gd name="connsiteY83" fmla="*/ 8637 h 10000"/>
              <a:gd name="connsiteX84" fmla="*/ 8506 w 10002"/>
              <a:gd name="connsiteY84" fmla="*/ 8430 h 10000"/>
              <a:gd name="connsiteX85" fmla="*/ 8276 w 10002"/>
              <a:gd name="connsiteY85" fmla="*/ 8348 h 10000"/>
              <a:gd name="connsiteX86" fmla="*/ 8046 w 10002"/>
              <a:gd name="connsiteY86" fmla="*/ 8388 h 10000"/>
              <a:gd name="connsiteX87" fmla="*/ 8276 w 10002"/>
              <a:gd name="connsiteY87" fmla="*/ 8843 h 10000"/>
              <a:gd name="connsiteX88" fmla="*/ 8659 w 10002"/>
              <a:gd name="connsiteY88" fmla="*/ 8885 h 10000"/>
              <a:gd name="connsiteX89" fmla="*/ 8850 w 10002"/>
              <a:gd name="connsiteY89" fmla="*/ 9298 h 10000"/>
              <a:gd name="connsiteX90" fmla="*/ 8927 w 10002"/>
              <a:gd name="connsiteY90" fmla="*/ 9793 h 10000"/>
              <a:gd name="connsiteX91" fmla="*/ 8889 w 10002"/>
              <a:gd name="connsiteY91" fmla="*/ 10000 h 10000"/>
              <a:gd name="connsiteX0" fmla="*/ 28 w 10002"/>
              <a:gd name="connsiteY0" fmla="*/ 4947 h 10000"/>
              <a:gd name="connsiteX1" fmla="*/ 173 w 10002"/>
              <a:gd name="connsiteY1" fmla="*/ 3559 h 10000"/>
              <a:gd name="connsiteX2" fmla="*/ 422 w 10002"/>
              <a:gd name="connsiteY2" fmla="*/ 4381 h 10000"/>
              <a:gd name="connsiteX3" fmla="*/ 690 w 10002"/>
              <a:gd name="connsiteY3" fmla="*/ 4051 h 10000"/>
              <a:gd name="connsiteX4" fmla="*/ 545 w 10002"/>
              <a:gd name="connsiteY4" fmla="*/ 3267 h 10000"/>
              <a:gd name="connsiteX5" fmla="*/ 78 w 10002"/>
              <a:gd name="connsiteY5" fmla="*/ 3184 h 10000"/>
              <a:gd name="connsiteX6" fmla="*/ 1 w 10002"/>
              <a:gd name="connsiteY6" fmla="*/ 2606 h 10000"/>
              <a:gd name="connsiteX7" fmla="*/ 78 w 10002"/>
              <a:gd name="connsiteY7" fmla="*/ 2109 h 10000"/>
              <a:gd name="connsiteX8" fmla="*/ 59 w 10002"/>
              <a:gd name="connsiteY8" fmla="*/ 1564 h 10000"/>
              <a:gd name="connsiteX9" fmla="*/ 510 w 10002"/>
              <a:gd name="connsiteY9" fmla="*/ 1061 h 10000"/>
              <a:gd name="connsiteX10" fmla="*/ 1185 w 10002"/>
              <a:gd name="connsiteY10" fmla="*/ 761 h 10000"/>
              <a:gd name="connsiteX11" fmla="*/ 1281 w 10002"/>
              <a:gd name="connsiteY11" fmla="*/ 151 h 10000"/>
              <a:gd name="connsiteX12" fmla="*/ 1687 w 10002"/>
              <a:gd name="connsiteY12" fmla="*/ 498 h 10000"/>
              <a:gd name="connsiteX13" fmla="*/ 1781 w 10002"/>
              <a:gd name="connsiteY13" fmla="*/ 853 h 10000"/>
              <a:gd name="connsiteX14" fmla="*/ 2357 w 10002"/>
              <a:gd name="connsiteY14" fmla="*/ 792 h 10000"/>
              <a:gd name="connsiteX15" fmla="*/ 2618 w 10002"/>
              <a:gd name="connsiteY15" fmla="*/ 1058 h 10000"/>
              <a:gd name="connsiteX16" fmla="*/ 2940 w 10002"/>
              <a:gd name="connsiteY16" fmla="*/ 1471 h 10000"/>
              <a:gd name="connsiteX17" fmla="*/ 3488 w 10002"/>
              <a:gd name="connsiteY17" fmla="*/ 1779 h 10000"/>
              <a:gd name="connsiteX18" fmla="*/ 3939 w 10002"/>
              <a:gd name="connsiteY18" fmla="*/ 2691 h 10000"/>
              <a:gd name="connsiteX19" fmla="*/ 3824 w 10002"/>
              <a:gd name="connsiteY19" fmla="*/ 3348 h 10000"/>
              <a:gd name="connsiteX20" fmla="*/ 3760 w 10002"/>
              <a:gd name="connsiteY20" fmla="*/ 3597 h 10000"/>
              <a:gd name="connsiteX21" fmla="*/ 3870 w 10002"/>
              <a:gd name="connsiteY21" fmla="*/ 4134 h 10000"/>
              <a:gd name="connsiteX22" fmla="*/ 3985 w 10002"/>
              <a:gd name="connsiteY22" fmla="*/ 4618 h 10000"/>
              <a:gd name="connsiteX23" fmla="*/ 4330 w 10002"/>
              <a:gd name="connsiteY23" fmla="*/ 4258 h 10000"/>
              <a:gd name="connsiteX24" fmla="*/ 4954 w 10002"/>
              <a:gd name="connsiteY24" fmla="*/ 4020 h 10000"/>
              <a:gd name="connsiteX25" fmla="*/ 5086 w 10002"/>
              <a:gd name="connsiteY25" fmla="*/ 3679 h 10000"/>
              <a:gd name="connsiteX26" fmla="*/ 5137 w 10002"/>
              <a:gd name="connsiteY26" fmla="*/ 3183 h 10000"/>
              <a:gd name="connsiteX27" fmla="*/ 5166 w 10002"/>
              <a:gd name="connsiteY27" fmla="*/ 2581 h 10000"/>
              <a:gd name="connsiteX28" fmla="*/ 4909 w 10002"/>
              <a:gd name="connsiteY28" fmla="*/ 2504 h 10000"/>
              <a:gd name="connsiteX29" fmla="*/ 5005 w 10002"/>
              <a:gd name="connsiteY29" fmla="*/ 2090 h 10000"/>
              <a:gd name="connsiteX30" fmla="*/ 5154 w 10002"/>
              <a:gd name="connsiteY30" fmla="*/ 1890 h 10000"/>
              <a:gd name="connsiteX31" fmla="*/ 5161 w 10002"/>
              <a:gd name="connsiteY31" fmla="*/ 1389 h 10000"/>
              <a:gd name="connsiteX32" fmla="*/ 4739 w 10002"/>
              <a:gd name="connsiteY32" fmla="*/ 1811 h 10000"/>
              <a:gd name="connsiteX33" fmla="*/ 4675 w 10002"/>
              <a:gd name="connsiteY33" fmla="*/ 1448 h 10000"/>
              <a:gd name="connsiteX34" fmla="*/ 4915 w 10002"/>
              <a:gd name="connsiteY34" fmla="*/ 1036 h 10000"/>
              <a:gd name="connsiteX35" fmla="*/ 4675 w 10002"/>
              <a:gd name="connsiteY35" fmla="*/ 870 h 10000"/>
              <a:gd name="connsiteX36" fmla="*/ 4866 w 10002"/>
              <a:gd name="connsiteY36" fmla="*/ 457 h 10000"/>
              <a:gd name="connsiteX37" fmla="*/ 4861 w 10002"/>
              <a:gd name="connsiteY37" fmla="*/ 389 h 10000"/>
              <a:gd name="connsiteX38" fmla="*/ 4281 w 10002"/>
              <a:gd name="connsiteY38" fmla="*/ 575 h 10000"/>
              <a:gd name="connsiteX39" fmla="*/ 4319 w 10002"/>
              <a:gd name="connsiteY39" fmla="*/ 276 h 10000"/>
              <a:gd name="connsiteX40" fmla="*/ 4759 w 10002"/>
              <a:gd name="connsiteY40" fmla="*/ 2 h 10000"/>
              <a:gd name="connsiteX41" fmla="*/ 5173 w 10002"/>
              <a:gd name="connsiteY41" fmla="*/ 168 h 10000"/>
              <a:gd name="connsiteX42" fmla="*/ 5403 w 10002"/>
              <a:gd name="connsiteY42" fmla="*/ 250 h 10000"/>
              <a:gd name="connsiteX43" fmla="*/ 5459 w 10002"/>
              <a:gd name="connsiteY43" fmla="*/ 552 h 10000"/>
              <a:gd name="connsiteX44" fmla="*/ 5495 w 10002"/>
              <a:gd name="connsiteY44" fmla="*/ 1360 h 10000"/>
              <a:gd name="connsiteX45" fmla="*/ 5958 w 10002"/>
              <a:gd name="connsiteY45" fmla="*/ 1283 h 10000"/>
              <a:gd name="connsiteX46" fmla="*/ 6184 w 10002"/>
              <a:gd name="connsiteY46" fmla="*/ 1611 h 10000"/>
              <a:gd name="connsiteX47" fmla="*/ 6406 w 10002"/>
              <a:gd name="connsiteY47" fmla="*/ 1764 h 10000"/>
              <a:gd name="connsiteX48" fmla="*/ 6678 w 10002"/>
              <a:gd name="connsiteY48" fmla="*/ 1542 h 10000"/>
              <a:gd name="connsiteX49" fmla="*/ 6973 w 10002"/>
              <a:gd name="connsiteY49" fmla="*/ 1820 h 10000"/>
              <a:gd name="connsiteX50" fmla="*/ 7051 w 10002"/>
              <a:gd name="connsiteY50" fmla="*/ 1943 h 10000"/>
              <a:gd name="connsiteX51" fmla="*/ 6782 w 10002"/>
              <a:gd name="connsiteY51" fmla="*/ 2729 h 10000"/>
              <a:gd name="connsiteX52" fmla="*/ 6590 w 10002"/>
              <a:gd name="connsiteY52" fmla="*/ 2646 h 10000"/>
              <a:gd name="connsiteX53" fmla="*/ 6514 w 10002"/>
              <a:gd name="connsiteY53" fmla="*/ 2274 h 10000"/>
              <a:gd name="connsiteX54" fmla="*/ 6280 w 10002"/>
              <a:gd name="connsiteY54" fmla="*/ 2371 h 10000"/>
              <a:gd name="connsiteX55" fmla="*/ 6169 w 10002"/>
              <a:gd name="connsiteY55" fmla="*/ 2606 h 10000"/>
              <a:gd name="connsiteX56" fmla="*/ 5709 w 10002"/>
              <a:gd name="connsiteY56" fmla="*/ 2729 h 10000"/>
              <a:gd name="connsiteX57" fmla="*/ 5666 w 10002"/>
              <a:gd name="connsiteY57" fmla="*/ 3597 h 10000"/>
              <a:gd name="connsiteX58" fmla="*/ 6169 w 10002"/>
              <a:gd name="connsiteY58" fmla="*/ 3597 h 10000"/>
              <a:gd name="connsiteX59" fmla="*/ 6629 w 10002"/>
              <a:gd name="connsiteY59" fmla="*/ 3679 h 10000"/>
              <a:gd name="connsiteX60" fmla="*/ 6590 w 10002"/>
              <a:gd name="connsiteY60" fmla="*/ 3390 h 10000"/>
              <a:gd name="connsiteX61" fmla="*/ 6628 w 10002"/>
              <a:gd name="connsiteY61" fmla="*/ 3266 h 10000"/>
              <a:gd name="connsiteX62" fmla="*/ 6782 w 10002"/>
              <a:gd name="connsiteY62" fmla="*/ 3348 h 10000"/>
              <a:gd name="connsiteX63" fmla="*/ 7100 w 10002"/>
              <a:gd name="connsiteY63" fmla="*/ 3660 h 10000"/>
              <a:gd name="connsiteX64" fmla="*/ 7433 w 10002"/>
              <a:gd name="connsiteY64" fmla="*/ 3838 h 10000"/>
              <a:gd name="connsiteX65" fmla="*/ 8031 w 10002"/>
              <a:gd name="connsiteY65" fmla="*/ 3672 h 10000"/>
              <a:gd name="connsiteX66" fmla="*/ 8352 w 10002"/>
              <a:gd name="connsiteY66" fmla="*/ 3436 h 10000"/>
              <a:gd name="connsiteX67" fmla="*/ 8712 w 10002"/>
              <a:gd name="connsiteY67" fmla="*/ 3451 h 10000"/>
              <a:gd name="connsiteX68" fmla="*/ 8954 w 10002"/>
              <a:gd name="connsiteY68" fmla="*/ 3497 h 10000"/>
              <a:gd name="connsiteX69" fmla="*/ 9464 w 10002"/>
              <a:gd name="connsiteY69" fmla="*/ 3565 h 10000"/>
              <a:gd name="connsiteX70" fmla="*/ 9648 w 10002"/>
              <a:gd name="connsiteY70" fmla="*/ 4364 h 10000"/>
              <a:gd name="connsiteX71" fmla="*/ 9461 w 10002"/>
              <a:gd name="connsiteY71" fmla="*/ 5579 h 10000"/>
              <a:gd name="connsiteX72" fmla="*/ 9770 w 10002"/>
              <a:gd name="connsiteY72" fmla="*/ 6034 h 10000"/>
              <a:gd name="connsiteX73" fmla="*/ 10000 w 10002"/>
              <a:gd name="connsiteY73" fmla="*/ 6364 h 10000"/>
              <a:gd name="connsiteX74" fmla="*/ 9885 w 10002"/>
              <a:gd name="connsiteY74" fmla="*/ 6736 h 10000"/>
              <a:gd name="connsiteX75" fmla="*/ 9655 w 10002"/>
              <a:gd name="connsiteY75" fmla="*/ 7480 h 10000"/>
              <a:gd name="connsiteX76" fmla="*/ 9196 w 10002"/>
              <a:gd name="connsiteY76" fmla="*/ 8264 h 10000"/>
              <a:gd name="connsiteX77" fmla="*/ 9311 w 10002"/>
              <a:gd name="connsiteY77" fmla="*/ 8719 h 10000"/>
              <a:gd name="connsiteX78" fmla="*/ 9502 w 10002"/>
              <a:gd name="connsiteY78" fmla="*/ 9133 h 10000"/>
              <a:gd name="connsiteX79" fmla="*/ 9349 w 10002"/>
              <a:gd name="connsiteY79" fmla="*/ 9380 h 10000"/>
              <a:gd name="connsiteX80" fmla="*/ 9158 w 10002"/>
              <a:gd name="connsiteY80" fmla="*/ 9133 h 10000"/>
              <a:gd name="connsiteX81" fmla="*/ 9081 w 10002"/>
              <a:gd name="connsiteY81" fmla="*/ 8843 h 10000"/>
              <a:gd name="connsiteX82" fmla="*/ 8965 w 10002"/>
              <a:gd name="connsiteY82" fmla="*/ 8802 h 10000"/>
              <a:gd name="connsiteX83" fmla="*/ 8735 w 10002"/>
              <a:gd name="connsiteY83" fmla="*/ 8637 h 10000"/>
              <a:gd name="connsiteX84" fmla="*/ 8506 w 10002"/>
              <a:gd name="connsiteY84" fmla="*/ 8430 h 10000"/>
              <a:gd name="connsiteX85" fmla="*/ 8276 w 10002"/>
              <a:gd name="connsiteY85" fmla="*/ 8348 h 10000"/>
              <a:gd name="connsiteX86" fmla="*/ 8046 w 10002"/>
              <a:gd name="connsiteY86" fmla="*/ 8388 h 10000"/>
              <a:gd name="connsiteX87" fmla="*/ 8276 w 10002"/>
              <a:gd name="connsiteY87" fmla="*/ 8843 h 10000"/>
              <a:gd name="connsiteX88" fmla="*/ 8659 w 10002"/>
              <a:gd name="connsiteY88" fmla="*/ 8885 h 10000"/>
              <a:gd name="connsiteX89" fmla="*/ 8850 w 10002"/>
              <a:gd name="connsiteY89" fmla="*/ 9298 h 10000"/>
              <a:gd name="connsiteX90" fmla="*/ 8927 w 10002"/>
              <a:gd name="connsiteY90" fmla="*/ 9793 h 10000"/>
              <a:gd name="connsiteX91" fmla="*/ 8889 w 10002"/>
              <a:gd name="connsiteY91" fmla="*/ 10000 h 10000"/>
              <a:gd name="connsiteX0" fmla="*/ 28 w 9920"/>
              <a:gd name="connsiteY0" fmla="*/ 4947 h 10000"/>
              <a:gd name="connsiteX1" fmla="*/ 173 w 9920"/>
              <a:gd name="connsiteY1" fmla="*/ 3559 h 10000"/>
              <a:gd name="connsiteX2" fmla="*/ 422 w 9920"/>
              <a:gd name="connsiteY2" fmla="*/ 4381 h 10000"/>
              <a:gd name="connsiteX3" fmla="*/ 690 w 9920"/>
              <a:gd name="connsiteY3" fmla="*/ 4051 h 10000"/>
              <a:gd name="connsiteX4" fmla="*/ 545 w 9920"/>
              <a:gd name="connsiteY4" fmla="*/ 3267 h 10000"/>
              <a:gd name="connsiteX5" fmla="*/ 78 w 9920"/>
              <a:gd name="connsiteY5" fmla="*/ 3184 h 10000"/>
              <a:gd name="connsiteX6" fmla="*/ 1 w 9920"/>
              <a:gd name="connsiteY6" fmla="*/ 2606 h 10000"/>
              <a:gd name="connsiteX7" fmla="*/ 78 w 9920"/>
              <a:gd name="connsiteY7" fmla="*/ 2109 h 10000"/>
              <a:gd name="connsiteX8" fmla="*/ 59 w 9920"/>
              <a:gd name="connsiteY8" fmla="*/ 1564 h 10000"/>
              <a:gd name="connsiteX9" fmla="*/ 510 w 9920"/>
              <a:gd name="connsiteY9" fmla="*/ 1061 h 10000"/>
              <a:gd name="connsiteX10" fmla="*/ 1185 w 9920"/>
              <a:gd name="connsiteY10" fmla="*/ 761 h 10000"/>
              <a:gd name="connsiteX11" fmla="*/ 1281 w 9920"/>
              <a:gd name="connsiteY11" fmla="*/ 151 h 10000"/>
              <a:gd name="connsiteX12" fmla="*/ 1687 w 9920"/>
              <a:gd name="connsiteY12" fmla="*/ 498 h 10000"/>
              <a:gd name="connsiteX13" fmla="*/ 1781 w 9920"/>
              <a:gd name="connsiteY13" fmla="*/ 853 h 10000"/>
              <a:gd name="connsiteX14" fmla="*/ 2357 w 9920"/>
              <a:gd name="connsiteY14" fmla="*/ 792 h 10000"/>
              <a:gd name="connsiteX15" fmla="*/ 2618 w 9920"/>
              <a:gd name="connsiteY15" fmla="*/ 1058 h 10000"/>
              <a:gd name="connsiteX16" fmla="*/ 2940 w 9920"/>
              <a:gd name="connsiteY16" fmla="*/ 1471 h 10000"/>
              <a:gd name="connsiteX17" fmla="*/ 3488 w 9920"/>
              <a:gd name="connsiteY17" fmla="*/ 1779 h 10000"/>
              <a:gd name="connsiteX18" fmla="*/ 3939 w 9920"/>
              <a:gd name="connsiteY18" fmla="*/ 2691 h 10000"/>
              <a:gd name="connsiteX19" fmla="*/ 3824 w 9920"/>
              <a:gd name="connsiteY19" fmla="*/ 3348 h 10000"/>
              <a:gd name="connsiteX20" fmla="*/ 3760 w 9920"/>
              <a:gd name="connsiteY20" fmla="*/ 3597 h 10000"/>
              <a:gd name="connsiteX21" fmla="*/ 3870 w 9920"/>
              <a:gd name="connsiteY21" fmla="*/ 4134 h 10000"/>
              <a:gd name="connsiteX22" fmla="*/ 3985 w 9920"/>
              <a:gd name="connsiteY22" fmla="*/ 4618 h 10000"/>
              <a:gd name="connsiteX23" fmla="*/ 4330 w 9920"/>
              <a:gd name="connsiteY23" fmla="*/ 4258 h 10000"/>
              <a:gd name="connsiteX24" fmla="*/ 4954 w 9920"/>
              <a:gd name="connsiteY24" fmla="*/ 4020 h 10000"/>
              <a:gd name="connsiteX25" fmla="*/ 5086 w 9920"/>
              <a:gd name="connsiteY25" fmla="*/ 3679 h 10000"/>
              <a:gd name="connsiteX26" fmla="*/ 5137 w 9920"/>
              <a:gd name="connsiteY26" fmla="*/ 3183 h 10000"/>
              <a:gd name="connsiteX27" fmla="*/ 5166 w 9920"/>
              <a:gd name="connsiteY27" fmla="*/ 2581 h 10000"/>
              <a:gd name="connsiteX28" fmla="*/ 4909 w 9920"/>
              <a:gd name="connsiteY28" fmla="*/ 2504 h 10000"/>
              <a:gd name="connsiteX29" fmla="*/ 5005 w 9920"/>
              <a:gd name="connsiteY29" fmla="*/ 2090 h 10000"/>
              <a:gd name="connsiteX30" fmla="*/ 5154 w 9920"/>
              <a:gd name="connsiteY30" fmla="*/ 1890 h 10000"/>
              <a:gd name="connsiteX31" fmla="*/ 5161 w 9920"/>
              <a:gd name="connsiteY31" fmla="*/ 1389 h 10000"/>
              <a:gd name="connsiteX32" fmla="*/ 4739 w 9920"/>
              <a:gd name="connsiteY32" fmla="*/ 1811 h 10000"/>
              <a:gd name="connsiteX33" fmla="*/ 4675 w 9920"/>
              <a:gd name="connsiteY33" fmla="*/ 1448 h 10000"/>
              <a:gd name="connsiteX34" fmla="*/ 4915 w 9920"/>
              <a:gd name="connsiteY34" fmla="*/ 1036 h 10000"/>
              <a:gd name="connsiteX35" fmla="*/ 4675 w 9920"/>
              <a:gd name="connsiteY35" fmla="*/ 870 h 10000"/>
              <a:gd name="connsiteX36" fmla="*/ 4866 w 9920"/>
              <a:gd name="connsiteY36" fmla="*/ 457 h 10000"/>
              <a:gd name="connsiteX37" fmla="*/ 4861 w 9920"/>
              <a:gd name="connsiteY37" fmla="*/ 389 h 10000"/>
              <a:gd name="connsiteX38" fmla="*/ 4281 w 9920"/>
              <a:gd name="connsiteY38" fmla="*/ 575 h 10000"/>
              <a:gd name="connsiteX39" fmla="*/ 4319 w 9920"/>
              <a:gd name="connsiteY39" fmla="*/ 276 h 10000"/>
              <a:gd name="connsiteX40" fmla="*/ 4759 w 9920"/>
              <a:gd name="connsiteY40" fmla="*/ 2 h 10000"/>
              <a:gd name="connsiteX41" fmla="*/ 5173 w 9920"/>
              <a:gd name="connsiteY41" fmla="*/ 168 h 10000"/>
              <a:gd name="connsiteX42" fmla="*/ 5403 w 9920"/>
              <a:gd name="connsiteY42" fmla="*/ 250 h 10000"/>
              <a:gd name="connsiteX43" fmla="*/ 5459 w 9920"/>
              <a:gd name="connsiteY43" fmla="*/ 552 h 10000"/>
              <a:gd name="connsiteX44" fmla="*/ 5495 w 9920"/>
              <a:gd name="connsiteY44" fmla="*/ 1360 h 10000"/>
              <a:gd name="connsiteX45" fmla="*/ 5958 w 9920"/>
              <a:gd name="connsiteY45" fmla="*/ 1283 h 10000"/>
              <a:gd name="connsiteX46" fmla="*/ 6184 w 9920"/>
              <a:gd name="connsiteY46" fmla="*/ 1611 h 10000"/>
              <a:gd name="connsiteX47" fmla="*/ 6406 w 9920"/>
              <a:gd name="connsiteY47" fmla="*/ 1764 h 10000"/>
              <a:gd name="connsiteX48" fmla="*/ 6678 w 9920"/>
              <a:gd name="connsiteY48" fmla="*/ 1542 h 10000"/>
              <a:gd name="connsiteX49" fmla="*/ 6973 w 9920"/>
              <a:gd name="connsiteY49" fmla="*/ 1820 h 10000"/>
              <a:gd name="connsiteX50" fmla="*/ 7051 w 9920"/>
              <a:gd name="connsiteY50" fmla="*/ 1943 h 10000"/>
              <a:gd name="connsiteX51" fmla="*/ 6782 w 9920"/>
              <a:gd name="connsiteY51" fmla="*/ 2729 h 10000"/>
              <a:gd name="connsiteX52" fmla="*/ 6590 w 9920"/>
              <a:gd name="connsiteY52" fmla="*/ 2646 h 10000"/>
              <a:gd name="connsiteX53" fmla="*/ 6514 w 9920"/>
              <a:gd name="connsiteY53" fmla="*/ 2274 h 10000"/>
              <a:gd name="connsiteX54" fmla="*/ 6280 w 9920"/>
              <a:gd name="connsiteY54" fmla="*/ 2371 h 10000"/>
              <a:gd name="connsiteX55" fmla="*/ 6169 w 9920"/>
              <a:gd name="connsiteY55" fmla="*/ 2606 h 10000"/>
              <a:gd name="connsiteX56" fmla="*/ 5709 w 9920"/>
              <a:gd name="connsiteY56" fmla="*/ 2729 h 10000"/>
              <a:gd name="connsiteX57" fmla="*/ 5666 w 9920"/>
              <a:gd name="connsiteY57" fmla="*/ 3597 h 10000"/>
              <a:gd name="connsiteX58" fmla="*/ 6169 w 9920"/>
              <a:gd name="connsiteY58" fmla="*/ 3597 h 10000"/>
              <a:gd name="connsiteX59" fmla="*/ 6629 w 9920"/>
              <a:gd name="connsiteY59" fmla="*/ 3679 h 10000"/>
              <a:gd name="connsiteX60" fmla="*/ 6590 w 9920"/>
              <a:gd name="connsiteY60" fmla="*/ 3390 h 10000"/>
              <a:gd name="connsiteX61" fmla="*/ 6628 w 9920"/>
              <a:gd name="connsiteY61" fmla="*/ 3266 h 10000"/>
              <a:gd name="connsiteX62" fmla="*/ 6782 w 9920"/>
              <a:gd name="connsiteY62" fmla="*/ 3348 h 10000"/>
              <a:gd name="connsiteX63" fmla="*/ 7100 w 9920"/>
              <a:gd name="connsiteY63" fmla="*/ 3660 h 10000"/>
              <a:gd name="connsiteX64" fmla="*/ 7433 w 9920"/>
              <a:gd name="connsiteY64" fmla="*/ 3838 h 10000"/>
              <a:gd name="connsiteX65" fmla="*/ 8031 w 9920"/>
              <a:gd name="connsiteY65" fmla="*/ 3672 h 10000"/>
              <a:gd name="connsiteX66" fmla="*/ 8352 w 9920"/>
              <a:gd name="connsiteY66" fmla="*/ 3436 h 10000"/>
              <a:gd name="connsiteX67" fmla="*/ 8712 w 9920"/>
              <a:gd name="connsiteY67" fmla="*/ 3451 h 10000"/>
              <a:gd name="connsiteX68" fmla="*/ 8954 w 9920"/>
              <a:gd name="connsiteY68" fmla="*/ 3497 h 10000"/>
              <a:gd name="connsiteX69" fmla="*/ 9464 w 9920"/>
              <a:gd name="connsiteY69" fmla="*/ 3565 h 10000"/>
              <a:gd name="connsiteX70" fmla="*/ 9648 w 9920"/>
              <a:gd name="connsiteY70" fmla="*/ 4364 h 10000"/>
              <a:gd name="connsiteX71" fmla="*/ 9461 w 9920"/>
              <a:gd name="connsiteY71" fmla="*/ 5579 h 10000"/>
              <a:gd name="connsiteX72" fmla="*/ 9770 w 9920"/>
              <a:gd name="connsiteY72" fmla="*/ 6034 h 10000"/>
              <a:gd name="connsiteX73" fmla="*/ 9908 w 9920"/>
              <a:gd name="connsiteY73" fmla="*/ 6414 h 10000"/>
              <a:gd name="connsiteX74" fmla="*/ 9885 w 9920"/>
              <a:gd name="connsiteY74" fmla="*/ 6736 h 10000"/>
              <a:gd name="connsiteX75" fmla="*/ 9655 w 9920"/>
              <a:gd name="connsiteY75" fmla="*/ 7480 h 10000"/>
              <a:gd name="connsiteX76" fmla="*/ 9196 w 9920"/>
              <a:gd name="connsiteY76" fmla="*/ 8264 h 10000"/>
              <a:gd name="connsiteX77" fmla="*/ 9311 w 9920"/>
              <a:gd name="connsiteY77" fmla="*/ 8719 h 10000"/>
              <a:gd name="connsiteX78" fmla="*/ 9502 w 9920"/>
              <a:gd name="connsiteY78" fmla="*/ 9133 h 10000"/>
              <a:gd name="connsiteX79" fmla="*/ 9349 w 9920"/>
              <a:gd name="connsiteY79" fmla="*/ 9380 h 10000"/>
              <a:gd name="connsiteX80" fmla="*/ 9158 w 9920"/>
              <a:gd name="connsiteY80" fmla="*/ 9133 h 10000"/>
              <a:gd name="connsiteX81" fmla="*/ 9081 w 9920"/>
              <a:gd name="connsiteY81" fmla="*/ 8843 h 10000"/>
              <a:gd name="connsiteX82" fmla="*/ 8965 w 9920"/>
              <a:gd name="connsiteY82" fmla="*/ 8802 h 10000"/>
              <a:gd name="connsiteX83" fmla="*/ 8735 w 9920"/>
              <a:gd name="connsiteY83" fmla="*/ 8637 h 10000"/>
              <a:gd name="connsiteX84" fmla="*/ 8506 w 9920"/>
              <a:gd name="connsiteY84" fmla="*/ 8430 h 10000"/>
              <a:gd name="connsiteX85" fmla="*/ 8276 w 9920"/>
              <a:gd name="connsiteY85" fmla="*/ 8348 h 10000"/>
              <a:gd name="connsiteX86" fmla="*/ 8046 w 9920"/>
              <a:gd name="connsiteY86" fmla="*/ 8388 h 10000"/>
              <a:gd name="connsiteX87" fmla="*/ 8276 w 9920"/>
              <a:gd name="connsiteY87" fmla="*/ 8843 h 10000"/>
              <a:gd name="connsiteX88" fmla="*/ 8659 w 9920"/>
              <a:gd name="connsiteY88" fmla="*/ 8885 h 10000"/>
              <a:gd name="connsiteX89" fmla="*/ 8850 w 9920"/>
              <a:gd name="connsiteY89" fmla="*/ 9298 h 10000"/>
              <a:gd name="connsiteX90" fmla="*/ 8927 w 9920"/>
              <a:gd name="connsiteY90" fmla="*/ 9793 h 10000"/>
              <a:gd name="connsiteX91" fmla="*/ 8889 w 9920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270 w 10002"/>
              <a:gd name="connsiteY76" fmla="*/ 8264 h 10000"/>
              <a:gd name="connsiteX77" fmla="*/ 9386 w 10002"/>
              <a:gd name="connsiteY77" fmla="*/ 8719 h 10000"/>
              <a:gd name="connsiteX78" fmla="*/ 9579 w 10002"/>
              <a:gd name="connsiteY78" fmla="*/ 9133 h 10000"/>
              <a:gd name="connsiteX79" fmla="*/ 9424 w 10002"/>
              <a:gd name="connsiteY79" fmla="*/ 9380 h 10000"/>
              <a:gd name="connsiteX80" fmla="*/ 9232 w 10002"/>
              <a:gd name="connsiteY80" fmla="*/ 9133 h 10000"/>
              <a:gd name="connsiteX81" fmla="*/ 9154 w 10002"/>
              <a:gd name="connsiteY81" fmla="*/ 8843 h 10000"/>
              <a:gd name="connsiteX82" fmla="*/ 9037 w 10002"/>
              <a:gd name="connsiteY82" fmla="*/ 8802 h 10000"/>
              <a:gd name="connsiteX83" fmla="*/ 8805 w 10002"/>
              <a:gd name="connsiteY83" fmla="*/ 8637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343 w 10002"/>
              <a:gd name="connsiteY87" fmla="*/ 8843 h 10000"/>
              <a:gd name="connsiteX88" fmla="*/ 8729 w 10002"/>
              <a:gd name="connsiteY88" fmla="*/ 8885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79 w 10002"/>
              <a:gd name="connsiteY79" fmla="*/ 9133 h 10000"/>
              <a:gd name="connsiteX80" fmla="*/ 9424 w 10002"/>
              <a:gd name="connsiteY80" fmla="*/ 9380 h 10000"/>
              <a:gd name="connsiteX81" fmla="*/ 9232 w 10002"/>
              <a:gd name="connsiteY81" fmla="*/ 9133 h 10000"/>
              <a:gd name="connsiteX82" fmla="*/ 9154 w 10002"/>
              <a:gd name="connsiteY82" fmla="*/ 8843 h 10000"/>
              <a:gd name="connsiteX83" fmla="*/ 9037 w 10002"/>
              <a:gd name="connsiteY83" fmla="*/ 8802 h 10000"/>
              <a:gd name="connsiteX84" fmla="*/ 8805 w 10002"/>
              <a:gd name="connsiteY84" fmla="*/ 8637 h 10000"/>
              <a:gd name="connsiteX85" fmla="*/ 8575 w 10002"/>
              <a:gd name="connsiteY85" fmla="*/ 8430 h 10000"/>
              <a:gd name="connsiteX86" fmla="*/ 8343 w 10002"/>
              <a:gd name="connsiteY86" fmla="*/ 8348 h 10000"/>
              <a:gd name="connsiteX87" fmla="*/ 8111 w 10002"/>
              <a:gd name="connsiteY87" fmla="*/ 8388 h 10000"/>
              <a:gd name="connsiteX88" fmla="*/ 8343 w 10002"/>
              <a:gd name="connsiteY88" fmla="*/ 8843 h 10000"/>
              <a:gd name="connsiteX89" fmla="*/ 8729 w 10002"/>
              <a:gd name="connsiteY89" fmla="*/ 8885 h 10000"/>
              <a:gd name="connsiteX90" fmla="*/ 8921 w 10002"/>
              <a:gd name="connsiteY90" fmla="*/ 9298 h 10000"/>
              <a:gd name="connsiteX91" fmla="*/ 8999 w 10002"/>
              <a:gd name="connsiteY91" fmla="*/ 9793 h 10000"/>
              <a:gd name="connsiteX92" fmla="*/ 8961 w 10002"/>
              <a:gd name="connsiteY92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154 w 10002"/>
              <a:gd name="connsiteY83" fmla="*/ 8843 h 10000"/>
              <a:gd name="connsiteX84" fmla="*/ 9037 w 10002"/>
              <a:gd name="connsiteY84" fmla="*/ 8802 h 10000"/>
              <a:gd name="connsiteX85" fmla="*/ 8805 w 10002"/>
              <a:gd name="connsiteY85" fmla="*/ 8637 h 10000"/>
              <a:gd name="connsiteX86" fmla="*/ 8575 w 10002"/>
              <a:gd name="connsiteY86" fmla="*/ 8430 h 10000"/>
              <a:gd name="connsiteX87" fmla="*/ 8343 w 10002"/>
              <a:gd name="connsiteY87" fmla="*/ 8348 h 10000"/>
              <a:gd name="connsiteX88" fmla="*/ 8111 w 10002"/>
              <a:gd name="connsiteY88" fmla="*/ 8388 h 10000"/>
              <a:gd name="connsiteX89" fmla="*/ 8343 w 10002"/>
              <a:gd name="connsiteY89" fmla="*/ 8843 h 10000"/>
              <a:gd name="connsiteX90" fmla="*/ 8729 w 10002"/>
              <a:gd name="connsiteY90" fmla="*/ 8885 h 10000"/>
              <a:gd name="connsiteX91" fmla="*/ 8921 w 10002"/>
              <a:gd name="connsiteY91" fmla="*/ 9298 h 10000"/>
              <a:gd name="connsiteX92" fmla="*/ 8999 w 10002"/>
              <a:gd name="connsiteY92" fmla="*/ 9793 h 10000"/>
              <a:gd name="connsiteX93" fmla="*/ 8961 w 10002"/>
              <a:gd name="connsiteY93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805 w 10002"/>
              <a:gd name="connsiteY84" fmla="*/ 8637 h 10000"/>
              <a:gd name="connsiteX85" fmla="*/ 8575 w 10002"/>
              <a:gd name="connsiteY85" fmla="*/ 8430 h 10000"/>
              <a:gd name="connsiteX86" fmla="*/ 8343 w 10002"/>
              <a:gd name="connsiteY86" fmla="*/ 8348 h 10000"/>
              <a:gd name="connsiteX87" fmla="*/ 8111 w 10002"/>
              <a:gd name="connsiteY87" fmla="*/ 8388 h 10000"/>
              <a:gd name="connsiteX88" fmla="*/ 8343 w 10002"/>
              <a:gd name="connsiteY88" fmla="*/ 8843 h 10000"/>
              <a:gd name="connsiteX89" fmla="*/ 8729 w 10002"/>
              <a:gd name="connsiteY89" fmla="*/ 8885 h 10000"/>
              <a:gd name="connsiteX90" fmla="*/ 8921 w 10002"/>
              <a:gd name="connsiteY90" fmla="*/ 9298 h 10000"/>
              <a:gd name="connsiteX91" fmla="*/ 8999 w 10002"/>
              <a:gd name="connsiteY91" fmla="*/ 9793 h 10000"/>
              <a:gd name="connsiteX92" fmla="*/ 8961 w 10002"/>
              <a:gd name="connsiteY92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343 w 10002"/>
              <a:gd name="connsiteY87" fmla="*/ 8843 h 10000"/>
              <a:gd name="connsiteX88" fmla="*/ 8729 w 10002"/>
              <a:gd name="connsiteY88" fmla="*/ 8885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343 w 10002"/>
              <a:gd name="connsiteY87" fmla="*/ 8843 h 10000"/>
              <a:gd name="connsiteX88" fmla="*/ 8921 w 10002"/>
              <a:gd name="connsiteY88" fmla="*/ 9298 h 10000"/>
              <a:gd name="connsiteX89" fmla="*/ 8999 w 10002"/>
              <a:gd name="connsiteY89" fmla="*/ 9793 h 10000"/>
              <a:gd name="connsiteX90" fmla="*/ 8961 w 10002"/>
              <a:gd name="connsiteY90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06 w 10002"/>
              <a:gd name="connsiteY87" fmla="*/ 8684 h 10000"/>
              <a:gd name="connsiteX88" fmla="*/ 8343 w 10002"/>
              <a:gd name="connsiteY88" fmla="*/ 8843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343 w 10002"/>
              <a:gd name="connsiteY88" fmla="*/ 8843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552 w 10002"/>
              <a:gd name="connsiteY88" fmla="*/ 9018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552 w 10002"/>
              <a:gd name="connsiteY88" fmla="*/ 9018 h 10000"/>
              <a:gd name="connsiteX89" fmla="*/ 8771 w 10002"/>
              <a:gd name="connsiteY89" fmla="*/ 8985 h 10000"/>
              <a:gd name="connsiteX90" fmla="*/ 8921 w 10002"/>
              <a:gd name="connsiteY90" fmla="*/ 9298 h 10000"/>
              <a:gd name="connsiteX91" fmla="*/ 8999 w 10002"/>
              <a:gd name="connsiteY91" fmla="*/ 9793 h 10000"/>
              <a:gd name="connsiteX92" fmla="*/ 8961 w 10002"/>
              <a:gd name="connsiteY92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771 w 10002"/>
              <a:gd name="connsiteY88" fmla="*/ 8985 h 10000"/>
              <a:gd name="connsiteX89" fmla="*/ 8921 w 10002"/>
              <a:gd name="connsiteY89" fmla="*/ 9298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284 w 10002"/>
              <a:gd name="connsiteY88" fmla="*/ 8860 h 10000"/>
              <a:gd name="connsiteX89" fmla="*/ 8771 w 10002"/>
              <a:gd name="connsiteY89" fmla="*/ 8985 h 10000"/>
              <a:gd name="connsiteX90" fmla="*/ 8921 w 10002"/>
              <a:gd name="connsiteY90" fmla="*/ 9298 h 10000"/>
              <a:gd name="connsiteX91" fmla="*/ 8999 w 10002"/>
              <a:gd name="connsiteY91" fmla="*/ 9793 h 10000"/>
              <a:gd name="connsiteX92" fmla="*/ 8961 w 10002"/>
              <a:gd name="connsiteY92" fmla="*/ 10000 h 10000"/>
              <a:gd name="connsiteX0" fmla="*/ 28 w 10002"/>
              <a:gd name="connsiteY0" fmla="*/ 4947 h 10000"/>
              <a:gd name="connsiteX1" fmla="*/ 174 w 10002"/>
              <a:gd name="connsiteY1" fmla="*/ 3559 h 10000"/>
              <a:gd name="connsiteX2" fmla="*/ 425 w 10002"/>
              <a:gd name="connsiteY2" fmla="*/ 4381 h 10000"/>
              <a:gd name="connsiteX3" fmla="*/ 696 w 10002"/>
              <a:gd name="connsiteY3" fmla="*/ 4051 h 10000"/>
              <a:gd name="connsiteX4" fmla="*/ 549 w 10002"/>
              <a:gd name="connsiteY4" fmla="*/ 3267 h 10000"/>
              <a:gd name="connsiteX5" fmla="*/ 79 w 10002"/>
              <a:gd name="connsiteY5" fmla="*/ 3184 h 10000"/>
              <a:gd name="connsiteX6" fmla="*/ 1 w 10002"/>
              <a:gd name="connsiteY6" fmla="*/ 2606 h 10000"/>
              <a:gd name="connsiteX7" fmla="*/ 79 w 10002"/>
              <a:gd name="connsiteY7" fmla="*/ 2109 h 10000"/>
              <a:gd name="connsiteX8" fmla="*/ 59 w 10002"/>
              <a:gd name="connsiteY8" fmla="*/ 1564 h 10000"/>
              <a:gd name="connsiteX9" fmla="*/ 514 w 10002"/>
              <a:gd name="connsiteY9" fmla="*/ 1061 h 10000"/>
              <a:gd name="connsiteX10" fmla="*/ 1195 w 10002"/>
              <a:gd name="connsiteY10" fmla="*/ 761 h 10000"/>
              <a:gd name="connsiteX11" fmla="*/ 1291 w 10002"/>
              <a:gd name="connsiteY11" fmla="*/ 151 h 10000"/>
              <a:gd name="connsiteX12" fmla="*/ 1701 w 10002"/>
              <a:gd name="connsiteY12" fmla="*/ 498 h 10000"/>
              <a:gd name="connsiteX13" fmla="*/ 1795 w 10002"/>
              <a:gd name="connsiteY13" fmla="*/ 853 h 10000"/>
              <a:gd name="connsiteX14" fmla="*/ 2376 w 10002"/>
              <a:gd name="connsiteY14" fmla="*/ 792 h 10000"/>
              <a:gd name="connsiteX15" fmla="*/ 2639 w 10002"/>
              <a:gd name="connsiteY15" fmla="*/ 1058 h 10000"/>
              <a:gd name="connsiteX16" fmla="*/ 2964 w 10002"/>
              <a:gd name="connsiteY16" fmla="*/ 1471 h 10000"/>
              <a:gd name="connsiteX17" fmla="*/ 3516 w 10002"/>
              <a:gd name="connsiteY17" fmla="*/ 1779 h 10000"/>
              <a:gd name="connsiteX18" fmla="*/ 3971 w 10002"/>
              <a:gd name="connsiteY18" fmla="*/ 2691 h 10000"/>
              <a:gd name="connsiteX19" fmla="*/ 3855 w 10002"/>
              <a:gd name="connsiteY19" fmla="*/ 3348 h 10000"/>
              <a:gd name="connsiteX20" fmla="*/ 3790 w 10002"/>
              <a:gd name="connsiteY20" fmla="*/ 3597 h 10000"/>
              <a:gd name="connsiteX21" fmla="*/ 3901 w 10002"/>
              <a:gd name="connsiteY21" fmla="*/ 4134 h 10000"/>
              <a:gd name="connsiteX22" fmla="*/ 4017 w 10002"/>
              <a:gd name="connsiteY22" fmla="*/ 4618 h 10000"/>
              <a:gd name="connsiteX23" fmla="*/ 4365 w 10002"/>
              <a:gd name="connsiteY23" fmla="*/ 4258 h 10000"/>
              <a:gd name="connsiteX24" fmla="*/ 4994 w 10002"/>
              <a:gd name="connsiteY24" fmla="*/ 4020 h 10000"/>
              <a:gd name="connsiteX25" fmla="*/ 5127 w 10002"/>
              <a:gd name="connsiteY25" fmla="*/ 3679 h 10000"/>
              <a:gd name="connsiteX26" fmla="*/ 5178 w 10002"/>
              <a:gd name="connsiteY26" fmla="*/ 3183 h 10000"/>
              <a:gd name="connsiteX27" fmla="*/ 5208 w 10002"/>
              <a:gd name="connsiteY27" fmla="*/ 2581 h 10000"/>
              <a:gd name="connsiteX28" fmla="*/ 4949 w 10002"/>
              <a:gd name="connsiteY28" fmla="*/ 2504 h 10000"/>
              <a:gd name="connsiteX29" fmla="*/ 5045 w 10002"/>
              <a:gd name="connsiteY29" fmla="*/ 2090 h 10000"/>
              <a:gd name="connsiteX30" fmla="*/ 5196 w 10002"/>
              <a:gd name="connsiteY30" fmla="*/ 1890 h 10000"/>
              <a:gd name="connsiteX31" fmla="*/ 5203 w 10002"/>
              <a:gd name="connsiteY31" fmla="*/ 1389 h 10000"/>
              <a:gd name="connsiteX32" fmla="*/ 4777 w 10002"/>
              <a:gd name="connsiteY32" fmla="*/ 1811 h 10000"/>
              <a:gd name="connsiteX33" fmla="*/ 4713 w 10002"/>
              <a:gd name="connsiteY33" fmla="*/ 1448 h 10000"/>
              <a:gd name="connsiteX34" fmla="*/ 4955 w 10002"/>
              <a:gd name="connsiteY34" fmla="*/ 1036 h 10000"/>
              <a:gd name="connsiteX35" fmla="*/ 4713 w 10002"/>
              <a:gd name="connsiteY35" fmla="*/ 870 h 10000"/>
              <a:gd name="connsiteX36" fmla="*/ 4905 w 10002"/>
              <a:gd name="connsiteY36" fmla="*/ 457 h 10000"/>
              <a:gd name="connsiteX37" fmla="*/ 4900 w 10002"/>
              <a:gd name="connsiteY37" fmla="*/ 389 h 10000"/>
              <a:gd name="connsiteX38" fmla="*/ 4316 w 10002"/>
              <a:gd name="connsiteY38" fmla="*/ 575 h 10000"/>
              <a:gd name="connsiteX39" fmla="*/ 4354 w 10002"/>
              <a:gd name="connsiteY39" fmla="*/ 276 h 10000"/>
              <a:gd name="connsiteX40" fmla="*/ 4797 w 10002"/>
              <a:gd name="connsiteY40" fmla="*/ 2 h 10000"/>
              <a:gd name="connsiteX41" fmla="*/ 5215 w 10002"/>
              <a:gd name="connsiteY41" fmla="*/ 168 h 10000"/>
              <a:gd name="connsiteX42" fmla="*/ 5447 w 10002"/>
              <a:gd name="connsiteY42" fmla="*/ 250 h 10000"/>
              <a:gd name="connsiteX43" fmla="*/ 5503 w 10002"/>
              <a:gd name="connsiteY43" fmla="*/ 552 h 10000"/>
              <a:gd name="connsiteX44" fmla="*/ 5539 w 10002"/>
              <a:gd name="connsiteY44" fmla="*/ 1360 h 10000"/>
              <a:gd name="connsiteX45" fmla="*/ 6006 w 10002"/>
              <a:gd name="connsiteY45" fmla="*/ 1283 h 10000"/>
              <a:gd name="connsiteX46" fmla="*/ 6234 w 10002"/>
              <a:gd name="connsiteY46" fmla="*/ 1611 h 10000"/>
              <a:gd name="connsiteX47" fmla="*/ 6458 w 10002"/>
              <a:gd name="connsiteY47" fmla="*/ 1764 h 10000"/>
              <a:gd name="connsiteX48" fmla="*/ 6732 w 10002"/>
              <a:gd name="connsiteY48" fmla="*/ 1542 h 10000"/>
              <a:gd name="connsiteX49" fmla="*/ 7029 w 10002"/>
              <a:gd name="connsiteY49" fmla="*/ 1820 h 10000"/>
              <a:gd name="connsiteX50" fmla="*/ 7108 w 10002"/>
              <a:gd name="connsiteY50" fmla="*/ 1943 h 10000"/>
              <a:gd name="connsiteX51" fmla="*/ 6837 w 10002"/>
              <a:gd name="connsiteY51" fmla="*/ 2729 h 10000"/>
              <a:gd name="connsiteX52" fmla="*/ 6643 w 10002"/>
              <a:gd name="connsiteY52" fmla="*/ 2646 h 10000"/>
              <a:gd name="connsiteX53" fmla="*/ 6567 w 10002"/>
              <a:gd name="connsiteY53" fmla="*/ 2274 h 10000"/>
              <a:gd name="connsiteX54" fmla="*/ 6331 w 10002"/>
              <a:gd name="connsiteY54" fmla="*/ 2371 h 10000"/>
              <a:gd name="connsiteX55" fmla="*/ 6219 w 10002"/>
              <a:gd name="connsiteY55" fmla="*/ 2606 h 10000"/>
              <a:gd name="connsiteX56" fmla="*/ 5755 w 10002"/>
              <a:gd name="connsiteY56" fmla="*/ 2729 h 10000"/>
              <a:gd name="connsiteX57" fmla="*/ 5712 w 10002"/>
              <a:gd name="connsiteY57" fmla="*/ 3597 h 10000"/>
              <a:gd name="connsiteX58" fmla="*/ 6219 w 10002"/>
              <a:gd name="connsiteY58" fmla="*/ 3597 h 10000"/>
              <a:gd name="connsiteX59" fmla="*/ 6682 w 10002"/>
              <a:gd name="connsiteY59" fmla="*/ 3679 h 10000"/>
              <a:gd name="connsiteX60" fmla="*/ 6643 w 10002"/>
              <a:gd name="connsiteY60" fmla="*/ 3390 h 10000"/>
              <a:gd name="connsiteX61" fmla="*/ 6681 w 10002"/>
              <a:gd name="connsiteY61" fmla="*/ 3266 h 10000"/>
              <a:gd name="connsiteX62" fmla="*/ 6837 w 10002"/>
              <a:gd name="connsiteY62" fmla="*/ 3348 h 10000"/>
              <a:gd name="connsiteX63" fmla="*/ 7157 w 10002"/>
              <a:gd name="connsiteY63" fmla="*/ 3660 h 10000"/>
              <a:gd name="connsiteX64" fmla="*/ 7493 w 10002"/>
              <a:gd name="connsiteY64" fmla="*/ 3838 h 10000"/>
              <a:gd name="connsiteX65" fmla="*/ 8096 w 10002"/>
              <a:gd name="connsiteY65" fmla="*/ 3672 h 10000"/>
              <a:gd name="connsiteX66" fmla="*/ 8419 w 10002"/>
              <a:gd name="connsiteY66" fmla="*/ 3436 h 10000"/>
              <a:gd name="connsiteX67" fmla="*/ 8782 w 10002"/>
              <a:gd name="connsiteY67" fmla="*/ 3451 h 10000"/>
              <a:gd name="connsiteX68" fmla="*/ 9026 w 10002"/>
              <a:gd name="connsiteY68" fmla="*/ 3497 h 10000"/>
              <a:gd name="connsiteX69" fmla="*/ 9540 w 10002"/>
              <a:gd name="connsiteY69" fmla="*/ 3565 h 10000"/>
              <a:gd name="connsiteX70" fmla="*/ 9726 w 10002"/>
              <a:gd name="connsiteY70" fmla="*/ 4364 h 10000"/>
              <a:gd name="connsiteX71" fmla="*/ 9537 w 10002"/>
              <a:gd name="connsiteY71" fmla="*/ 5579 h 10000"/>
              <a:gd name="connsiteX72" fmla="*/ 9849 w 10002"/>
              <a:gd name="connsiteY72" fmla="*/ 6034 h 10000"/>
              <a:gd name="connsiteX73" fmla="*/ 9988 w 10002"/>
              <a:gd name="connsiteY73" fmla="*/ 6414 h 10000"/>
              <a:gd name="connsiteX74" fmla="*/ 9965 w 10002"/>
              <a:gd name="connsiteY74" fmla="*/ 6736 h 10000"/>
              <a:gd name="connsiteX75" fmla="*/ 9698 w 10002"/>
              <a:gd name="connsiteY75" fmla="*/ 7292 h 10000"/>
              <a:gd name="connsiteX76" fmla="*/ 9524 w 10002"/>
              <a:gd name="connsiteY76" fmla="*/ 7907 h 10000"/>
              <a:gd name="connsiteX77" fmla="*/ 9270 w 10002"/>
              <a:gd name="connsiteY77" fmla="*/ 8264 h 10000"/>
              <a:gd name="connsiteX78" fmla="*/ 9386 w 10002"/>
              <a:gd name="connsiteY78" fmla="*/ 8719 h 10000"/>
              <a:gd name="connsiteX79" fmla="*/ 9501 w 10002"/>
              <a:gd name="connsiteY79" fmla="*/ 8822 h 10000"/>
              <a:gd name="connsiteX80" fmla="*/ 9579 w 10002"/>
              <a:gd name="connsiteY80" fmla="*/ 9133 h 10000"/>
              <a:gd name="connsiteX81" fmla="*/ 9424 w 10002"/>
              <a:gd name="connsiteY81" fmla="*/ 9380 h 10000"/>
              <a:gd name="connsiteX82" fmla="*/ 9232 w 10002"/>
              <a:gd name="connsiteY82" fmla="*/ 9133 h 10000"/>
              <a:gd name="connsiteX83" fmla="*/ 9037 w 10002"/>
              <a:gd name="connsiteY83" fmla="*/ 8802 h 10000"/>
              <a:gd name="connsiteX84" fmla="*/ 8575 w 10002"/>
              <a:gd name="connsiteY84" fmla="*/ 8430 h 10000"/>
              <a:gd name="connsiteX85" fmla="*/ 8343 w 10002"/>
              <a:gd name="connsiteY85" fmla="*/ 8348 h 10000"/>
              <a:gd name="connsiteX86" fmla="*/ 8111 w 10002"/>
              <a:gd name="connsiteY86" fmla="*/ 8388 h 10000"/>
              <a:gd name="connsiteX87" fmla="*/ 8076 w 10002"/>
              <a:gd name="connsiteY87" fmla="*/ 8659 h 10000"/>
              <a:gd name="connsiteX88" fmla="*/ 8284 w 10002"/>
              <a:gd name="connsiteY88" fmla="*/ 8860 h 10000"/>
              <a:gd name="connsiteX89" fmla="*/ 8771 w 10002"/>
              <a:gd name="connsiteY89" fmla="*/ 8985 h 10000"/>
              <a:gd name="connsiteX90" fmla="*/ 8999 w 10002"/>
              <a:gd name="connsiteY90" fmla="*/ 9793 h 10000"/>
              <a:gd name="connsiteX91" fmla="*/ 8961 w 10002"/>
              <a:gd name="connsiteY9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002" h="10000">
                <a:moveTo>
                  <a:pt x="28" y="4947"/>
                </a:moveTo>
                <a:cubicBezTo>
                  <a:pt x="75" y="4458"/>
                  <a:pt x="-37" y="3903"/>
                  <a:pt x="174" y="3559"/>
                </a:cubicBezTo>
                <a:cubicBezTo>
                  <a:pt x="458" y="3662"/>
                  <a:pt x="406" y="4099"/>
                  <a:pt x="425" y="4381"/>
                </a:cubicBezTo>
                <a:cubicBezTo>
                  <a:pt x="626" y="4326"/>
                  <a:pt x="632" y="4251"/>
                  <a:pt x="696" y="4051"/>
                </a:cubicBezTo>
                <a:cubicBezTo>
                  <a:pt x="657" y="3838"/>
                  <a:pt x="775" y="3418"/>
                  <a:pt x="549" y="3267"/>
                </a:cubicBezTo>
                <a:cubicBezTo>
                  <a:pt x="492" y="3226"/>
                  <a:pt x="169" y="3294"/>
                  <a:pt x="79" y="3184"/>
                </a:cubicBezTo>
                <a:cubicBezTo>
                  <a:pt x="-13" y="3075"/>
                  <a:pt x="1" y="2785"/>
                  <a:pt x="1" y="2606"/>
                </a:cubicBezTo>
                <a:cubicBezTo>
                  <a:pt x="1" y="2426"/>
                  <a:pt x="58" y="2226"/>
                  <a:pt x="79" y="2109"/>
                </a:cubicBezTo>
                <a:cubicBezTo>
                  <a:pt x="92" y="2040"/>
                  <a:pt x="21" y="1619"/>
                  <a:pt x="59" y="1564"/>
                </a:cubicBezTo>
                <a:cubicBezTo>
                  <a:pt x="111" y="1364"/>
                  <a:pt x="450" y="1233"/>
                  <a:pt x="514" y="1061"/>
                </a:cubicBezTo>
                <a:cubicBezTo>
                  <a:pt x="704" y="928"/>
                  <a:pt x="1066" y="913"/>
                  <a:pt x="1195" y="761"/>
                </a:cubicBezTo>
                <a:cubicBezTo>
                  <a:pt x="1265" y="527"/>
                  <a:pt x="1079" y="228"/>
                  <a:pt x="1291" y="151"/>
                </a:cubicBezTo>
                <a:cubicBezTo>
                  <a:pt x="1453" y="261"/>
                  <a:pt x="1617" y="381"/>
                  <a:pt x="1701" y="498"/>
                </a:cubicBezTo>
                <a:cubicBezTo>
                  <a:pt x="1784" y="615"/>
                  <a:pt x="1673" y="818"/>
                  <a:pt x="1795" y="853"/>
                </a:cubicBezTo>
                <a:cubicBezTo>
                  <a:pt x="1917" y="887"/>
                  <a:pt x="2249" y="747"/>
                  <a:pt x="2376" y="792"/>
                </a:cubicBezTo>
                <a:cubicBezTo>
                  <a:pt x="2492" y="819"/>
                  <a:pt x="2569" y="934"/>
                  <a:pt x="2639" y="1058"/>
                </a:cubicBezTo>
                <a:cubicBezTo>
                  <a:pt x="2781" y="1298"/>
                  <a:pt x="2616" y="1382"/>
                  <a:pt x="2964" y="1471"/>
                </a:cubicBezTo>
                <a:cubicBezTo>
                  <a:pt x="3176" y="1623"/>
                  <a:pt x="3361" y="1559"/>
                  <a:pt x="3516" y="1779"/>
                </a:cubicBezTo>
                <a:cubicBezTo>
                  <a:pt x="3587" y="2074"/>
                  <a:pt x="3734" y="2519"/>
                  <a:pt x="3971" y="2691"/>
                </a:cubicBezTo>
                <a:cubicBezTo>
                  <a:pt x="4048" y="2946"/>
                  <a:pt x="3926" y="2901"/>
                  <a:pt x="3855" y="3348"/>
                </a:cubicBezTo>
                <a:cubicBezTo>
                  <a:pt x="3843" y="3432"/>
                  <a:pt x="3782" y="3465"/>
                  <a:pt x="3790" y="3597"/>
                </a:cubicBezTo>
                <a:cubicBezTo>
                  <a:pt x="3798" y="3728"/>
                  <a:pt x="3863" y="3955"/>
                  <a:pt x="3901" y="4134"/>
                </a:cubicBezTo>
                <a:cubicBezTo>
                  <a:pt x="3928" y="4258"/>
                  <a:pt x="4017" y="4618"/>
                  <a:pt x="4017" y="4618"/>
                </a:cubicBezTo>
                <a:cubicBezTo>
                  <a:pt x="4133" y="4494"/>
                  <a:pt x="4230" y="4353"/>
                  <a:pt x="4365" y="4258"/>
                </a:cubicBezTo>
                <a:cubicBezTo>
                  <a:pt x="4526" y="4129"/>
                  <a:pt x="4867" y="4116"/>
                  <a:pt x="4994" y="4020"/>
                </a:cubicBezTo>
                <a:cubicBezTo>
                  <a:pt x="5121" y="3923"/>
                  <a:pt x="5102" y="3818"/>
                  <a:pt x="5127" y="3679"/>
                </a:cubicBezTo>
                <a:cubicBezTo>
                  <a:pt x="5152" y="3540"/>
                  <a:pt x="5165" y="3367"/>
                  <a:pt x="5178" y="3183"/>
                </a:cubicBezTo>
                <a:cubicBezTo>
                  <a:pt x="5192" y="3000"/>
                  <a:pt x="5235" y="2726"/>
                  <a:pt x="5208" y="2581"/>
                </a:cubicBezTo>
                <a:cubicBezTo>
                  <a:pt x="5181" y="2197"/>
                  <a:pt x="5252" y="2717"/>
                  <a:pt x="4949" y="2504"/>
                </a:cubicBezTo>
                <a:cubicBezTo>
                  <a:pt x="4962" y="2408"/>
                  <a:pt x="5013" y="2179"/>
                  <a:pt x="5045" y="2090"/>
                </a:cubicBezTo>
                <a:cubicBezTo>
                  <a:pt x="5065" y="2035"/>
                  <a:pt x="5190" y="1945"/>
                  <a:pt x="5196" y="1890"/>
                </a:cubicBezTo>
                <a:cubicBezTo>
                  <a:pt x="5215" y="1753"/>
                  <a:pt x="5217" y="1526"/>
                  <a:pt x="5203" y="1389"/>
                </a:cubicBezTo>
                <a:cubicBezTo>
                  <a:pt x="4971" y="1472"/>
                  <a:pt x="5047" y="1865"/>
                  <a:pt x="4777" y="1811"/>
                </a:cubicBezTo>
                <a:cubicBezTo>
                  <a:pt x="4790" y="1768"/>
                  <a:pt x="4686" y="1482"/>
                  <a:pt x="4713" y="1448"/>
                </a:cubicBezTo>
                <a:cubicBezTo>
                  <a:pt x="4745" y="1400"/>
                  <a:pt x="4943" y="1092"/>
                  <a:pt x="4955" y="1036"/>
                </a:cubicBezTo>
                <a:cubicBezTo>
                  <a:pt x="4975" y="953"/>
                  <a:pt x="4732" y="953"/>
                  <a:pt x="4713" y="870"/>
                </a:cubicBezTo>
                <a:cubicBezTo>
                  <a:pt x="4758" y="691"/>
                  <a:pt x="4855" y="629"/>
                  <a:pt x="4905" y="457"/>
                </a:cubicBezTo>
                <a:cubicBezTo>
                  <a:pt x="4928" y="376"/>
                  <a:pt x="4997" y="402"/>
                  <a:pt x="4900" y="389"/>
                </a:cubicBezTo>
                <a:cubicBezTo>
                  <a:pt x="4803" y="375"/>
                  <a:pt x="4404" y="619"/>
                  <a:pt x="4316" y="575"/>
                </a:cubicBezTo>
                <a:cubicBezTo>
                  <a:pt x="4180" y="540"/>
                  <a:pt x="4348" y="284"/>
                  <a:pt x="4354" y="276"/>
                </a:cubicBezTo>
                <a:cubicBezTo>
                  <a:pt x="4430" y="208"/>
                  <a:pt x="4708" y="50"/>
                  <a:pt x="4797" y="2"/>
                </a:cubicBezTo>
                <a:cubicBezTo>
                  <a:pt x="4941" y="-16"/>
                  <a:pt x="5107" y="126"/>
                  <a:pt x="5215" y="168"/>
                </a:cubicBezTo>
                <a:cubicBezTo>
                  <a:pt x="5286" y="216"/>
                  <a:pt x="5398" y="186"/>
                  <a:pt x="5447" y="250"/>
                </a:cubicBezTo>
                <a:cubicBezTo>
                  <a:pt x="5495" y="314"/>
                  <a:pt x="5478" y="371"/>
                  <a:pt x="5503" y="552"/>
                </a:cubicBezTo>
                <a:cubicBezTo>
                  <a:pt x="5528" y="733"/>
                  <a:pt x="5492" y="1230"/>
                  <a:pt x="5539" y="1360"/>
                </a:cubicBezTo>
                <a:cubicBezTo>
                  <a:pt x="5823" y="1463"/>
                  <a:pt x="5774" y="1221"/>
                  <a:pt x="6006" y="1283"/>
                </a:cubicBezTo>
                <a:cubicBezTo>
                  <a:pt x="6147" y="1380"/>
                  <a:pt x="6158" y="1531"/>
                  <a:pt x="6234" y="1611"/>
                </a:cubicBezTo>
                <a:cubicBezTo>
                  <a:pt x="6309" y="1691"/>
                  <a:pt x="6375" y="1776"/>
                  <a:pt x="6458" y="1764"/>
                </a:cubicBezTo>
                <a:cubicBezTo>
                  <a:pt x="6540" y="1753"/>
                  <a:pt x="6637" y="1533"/>
                  <a:pt x="6732" y="1542"/>
                </a:cubicBezTo>
                <a:cubicBezTo>
                  <a:pt x="6828" y="1551"/>
                  <a:pt x="6967" y="1753"/>
                  <a:pt x="7029" y="1820"/>
                </a:cubicBezTo>
                <a:cubicBezTo>
                  <a:pt x="7092" y="1887"/>
                  <a:pt x="7082" y="1903"/>
                  <a:pt x="7108" y="1943"/>
                </a:cubicBezTo>
                <a:cubicBezTo>
                  <a:pt x="6939" y="2206"/>
                  <a:pt x="7094" y="2542"/>
                  <a:pt x="6837" y="2729"/>
                </a:cubicBezTo>
                <a:cubicBezTo>
                  <a:pt x="6772" y="2701"/>
                  <a:pt x="6695" y="2701"/>
                  <a:pt x="6643" y="2646"/>
                </a:cubicBezTo>
                <a:cubicBezTo>
                  <a:pt x="6559" y="2557"/>
                  <a:pt x="6643" y="2372"/>
                  <a:pt x="6567" y="2274"/>
                </a:cubicBezTo>
                <a:cubicBezTo>
                  <a:pt x="6533" y="2233"/>
                  <a:pt x="6383" y="2385"/>
                  <a:pt x="6331" y="2371"/>
                </a:cubicBezTo>
                <a:cubicBezTo>
                  <a:pt x="6286" y="2510"/>
                  <a:pt x="6315" y="2546"/>
                  <a:pt x="6219" y="2606"/>
                </a:cubicBezTo>
                <a:cubicBezTo>
                  <a:pt x="6123" y="2666"/>
                  <a:pt x="5828" y="2595"/>
                  <a:pt x="5755" y="2729"/>
                </a:cubicBezTo>
                <a:cubicBezTo>
                  <a:pt x="5682" y="2863"/>
                  <a:pt x="5634" y="3452"/>
                  <a:pt x="5712" y="3597"/>
                </a:cubicBezTo>
                <a:cubicBezTo>
                  <a:pt x="5789" y="3742"/>
                  <a:pt x="6108" y="3552"/>
                  <a:pt x="6219" y="3597"/>
                </a:cubicBezTo>
                <a:cubicBezTo>
                  <a:pt x="6295" y="3624"/>
                  <a:pt x="6630" y="3748"/>
                  <a:pt x="6682" y="3679"/>
                </a:cubicBezTo>
                <a:cubicBezTo>
                  <a:pt x="6708" y="3645"/>
                  <a:pt x="6618" y="3452"/>
                  <a:pt x="6643" y="3390"/>
                </a:cubicBezTo>
                <a:cubicBezTo>
                  <a:pt x="6662" y="3348"/>
                  <a:pt x="6649" y="3273"/>
                  <a:pt x="6681" y="3266"/>
                </a:cubicBezTo>
                <a:cubicBezTo>
                  <a:pt x="6714" y="3259"/>
                  <a:pt x="6757" y="3282"/>
                  <a:pt x="6837" y="3348"/>
                </a:cubicBezTo>
                <a:cubicBezTo>
                  <a:pt x="6916" y="3414"/>
                  <a:pt x="7047" y="3578"/>
                  <a:pt x="7157" y="3660"/>
                </a:cubicBezTo>
                <a:cubicBezTo>
                  <a:pt x="7267" y="3742"/>
                  <a:pt x="7365" y="3789"/>
                  <a:pt x="7493" y="3838"/>
                </a:cubicBezTo>
                <a:cubicBezTo>
                  <a:pt x="7648" y="3824"/>
                  <a:pt x="7942" y="3739"/>
                  <a:pt x="8096" y="3672"/>
                </a:cubicBezTo>
                <a:cubicBezTo>
                  <a:pt x="8250" y="3605"/>
                  <a:pt x="8304" y="3473"/>
                  <a:pt x="8419" y="3436"/>
                </a:cubicBezTo>
                <a:cubicBezTo>
                  <a:pt x="8534" y="3399"/>
                  <a:pt x="8681" y="3441"/>
                  <a:pt x="8782" y="3451"/>
                </a:cubicBezTo>
                <a:cubicBezTo>
                  <a:pt x="8883" y="3461"/>
                  <a:pt x="8930" y="3484"/>
                  <a:pt x="9026" y="3497"/>
                </a:cubicBezTo>
                <a:cubicBezTo>
                  <a:pt x="9122" y="3510"/>
                  <a:pt x="9435" y="3462"/>
                  <a:pt x="9540" y="3565"/>
                </a:cubicBezTo>
                <a:cubicBezTo>
                  <a:pt x="9746" y="3896"/>
                  <a:pt x="9619" y="3783"/>
                  <a:pt x="9726" y="4364"/>
                </a:cubicBezTo>
                <a:cubicBezTo>
                  <a:pt x="9713" y="4873"/>
                  <a:pt x="9421" y="5084"/>
                  <a:pt x="9537" y="5579"/>
                </a:cubicBezTo>
                <a:cubicBezTo>
                  <a:pt x="9473" y="5848"/>
                  <a:pt x="9604" y="5945"/>
                  <a:pt x="9849" y="6034"/>
                </a:cubicBezTo>
                <a:cubicBezTo>
                  <a:pt x="9932" y="6172"/>
                  <a:pt x="9936" y="6256"/>
                  <a:pt x="9988" y="6414"/>
                </a:cubicBezTo>
                <a:cubicBezTo>
                  <a:pt x="10007" y="6531"/>
                  <a:pt x="10013" y="6590"/>
                  <a:pt x="9965" y="6736"/>
                </a:cubicBezTo>
                <a:cubicBezTo>
                  <a:pt x="9917" y="6882"/>
                  <a:pt x="9785" y="7097"/>
                  <a:pt x="9698" y="7292"/>
                </a:cubicBezTo>
                <a:cubicBezTo>
                  <a:pt x="9611" y="7487"/>
                  <a:pt x="9595" y="7745"/>
                  <a:pt x="9524" y="7907"/>
                </a:cubicBezTo>
                <a:cubicBezTo>
                  <a:pt x="9453" y="8069"/>
                  <a:pt x="9280" y="8129"/>
                  <a:pt x="9270" y="8264"/>
                </a:cubicBezTo>
                <a:cubicBezTo>
                  <a:pt x="9212" y="8451"/>
                  <a:pt x="9289" y="8561"/>
                  <a:pt x="9386" y="8719"/>
                </a:cubicBezTo>
                <a:cubicBezTo>
                  <a:pt x="9407" y="8808"/>
                  <a:pt x="9469" y="8753"/>
                  <a:pt x="9501" y="8822"/>
                </a:cubicBezTo>
                <a:cubicBezTo>
                  <a:pt x="9533" y="8891"/>
                  <a:pt x="9575" y="9036"/>
                  <a:pt x="9579" y="9133"/>
                </a:cubicBezTo>
                <a:cubicBezTo>
                  <a:pt x="9650" y="9360"/>
                  <a:pt x="9681" y="9449"/>
                  <a:pt x="9424" y="9380"/>
                </a:cubicBezTo>
                <a:cubicBezTo>
                  <a:pt x="9367" y="9291"/>
                  <a:pt x="9289" y="9222"/>
                  <a:pt x="9232" y="9133"/>
                </a:cubicBezTo>
                <a:cubicBezTo>
                  <a:pt x="9168" y="9037"/>
                  <a:pt x="9108" y="8885"/>
                  <a:pt x="9037" y="8802"/>
                </a:cubicBezTo>
                <a:cubicBezTo>
                  <a:pt x="8928" y="8685"/>
                  <a:pt x="8691" y="8506"/>
                  <a:pt x="8575" y="8430"/>
                </a:cubicBezTo>
                <a:cubicBezTo>
                  <a:pt x="8497" y="8396"/>
                  <a:pt x="8343" y="8348"/>
                  <a:pt x="8343" y="8348"/>
                </a:cubicBezTo>
                <a:cubicBezTo>
                  <a:pt x="8265" y="8361"/>
                  <a:pt x="8156" y="8336"/>
                  <a:pt x="8111" y="8388"/>
                </a:cubicBezTo>
                <a:cubicBezTo>
                  <a:pt x="8066" y="8440"/>
                  <a:pt x="8041" y="8595"/>
                  <a:pt x="8076" y="8659"/>
                </a:cubicBezTo>
                <a:cubicBezTo>
                  <a:pt x="8111" y="8723"/>
                  <a:pt x="8168" y="8806"/>
                  <a:pt x="8284" y="8860"/>
                </a:cubicBezTo>
                <a:cubicBezTo>
                  <a:pt x="8400" y="8914"/>
                  <a:pt x="8671" y="8897"/>
                  <a:pt x="8771" y="8985"/>
                </a:cubicBezTo>
                <a:cubicBezTo>
                  <a:pt x="8890" y="9141"/>
                  <a:pt x="8967" y="9624"/>
                  <a:pt x="8999" y="9793"/>
                </a:cubicBezTo>
                <a:cubicBezTo>
                  <a:pt x="8986" y="9862"/>
                  <a:pt x="8961" y="10000"/>
                  <a:pt x="8961" y="10000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8"/>
          <p:cNvSpPr>
            <a:spLocks noChangeAspect="1"/>
          </p:cNvSpPr>
          <p:nvPr/>
        </p:nvSpPr>
        <p:spPr bwMode="auto">
          <a:xfrm>
            <a:off x="2747297" y="2671386"/>
            <a:ext cx="5329733" cy="1905446"/>
          </a:xfrm>
          <a:custGeom>
            <a:avLst/>
            <a:gdLst>
              <a:gd name="T0" fmla="*/ 2147483647 w 3024"/>
              <a:gd name="T1" fmla="*/ 2147483647 h 1092"/>
              <a:gd name="T2" fmla="*/ 2147483647 w 3024"/>
              <a:gd name="T3" fmla="*/ 2147483647 h 1092"/>
              <a:gd name="T4" fmla="*/ 2147483647 w 3024"/>
              <a:gd name="T5" fmla="*/ 2147483647 h 1092"/>
              <a:gd name="T6" fmla="*/ 2147483647 w 3024"/>
              <a:gd name="T7" fmla="*/ 2147483647 h 1092"/>
              <a:gd name="T8" fmla="*/ 2147483647 w 3024"/>
              <a:gd name="T9" fmla="*/ 2147483647 h 1092"/>
              <a:gd name="T10" fmla="*/ 2147483647 w 3024"/>
              <a:gd name="T11" fmla="*/ 2147483647 h 1092"/>
              <a:gd name="T12" fmla="*/ 2147483647 w 3024"/>
              <a:gd name="T13" fmla="*/ 2147483647 h 1092"/>
              <a:gd name="T14" fmla="*/ 2147483647 w 3024"/>
              <a:gd name="T15" fmla="*/ 2147483647 h 1092"/>
              <a:gd name="T16" fmla="*/ 2147483647 w 3024"/>
              <a:gd name="T17" fmla="*/ 2147483647 h 1092"/>
              <a:gd name="T18" fmla="*/ 2147483647 w 3024"/>
              <a:gd name="T19" fmla="*/ 2147483647 h 1092"/>
              <a:gd name="T20" fmla="*/ 2147483647 w 3024"/>
              <a:gd name="T21" fmla="*/ 2147483647 h 1092"/>
              <a:gd name="T22" fmla="*/ 2147483647 w 3024"/>
              <a:gd name="T23" fmla="*/ 2147483647 h 1092"/>
              <a:gd name="T24" fmla="*/ 2147483647 w 3024"/>
              <a:gd name="T25" fmla="*/ 2147483647 h 1092"/>
              <a:gd name="T26" fmla="*/ 2147483647 w 3024"/>
              <a:gd name="T27" fmla="*/ 2147483647 h 1092"/>
              <a:gd name="T28" fmla="*/ 2147483647 w 3024"/>
              <a:gd name="T29" fmla="*/ 2147483647 h 1092"/>
              <a:gd name="T30" fmla="*/ 2147483647 w 3024"/>
              <a:gd name="T31" fmla="*/ 2147483647 h 1092"/>
              <a:gd name="T32" fmla="*/ 2147483647 w 3024"/>
              <a:gd name="T33" fmla="*/ 2147483647 h 1092"/>
              <a:gd name="T34" fmla="*/ 2147483647 w 3024"/>
              <a:gd name="T35" fmla="*/ 2147483647 h 1092"/>
              <a:gd name="T36" fmla="*/ 2147483647 w 3024"/>
              <a:gd name="T37" fmla="*/ 2147483647 h 1092"/>
              <a:gd name="T38" fmla="*/ 2147483647 w 3024"/>
              <a:gd name="T39" fmla="*/ 2147483647 h 1092"/>
              <a:gd name="T40" fmla="*/ 2147483647 w 3024"/>
              <a:gd name="T41" fmla="*/ 2147483647 h 1092"/>
              <a:gd name="T42" fmla="*/ 2147483647 w 3024"/>
              <a:gd name="T43" fmla="*/ 2147483647 h 1092"/>
              <a:gd name="T44" fmla="*/ 2147483647 w 3024"/>
              <a:gd name="T45" fmla="*/ 2147483647 h 1092"/>
              <a:gd name="T46" fmla="*/ 2147483647 w 3024"/>
              <a:gd name="T47" fmla="*/ 2147483647 h 1092"/>
              <a:gd name="T48" fmla="*/ 2147483647 w 3024"/>
              <a:gd name="T49" fmla="*/ 2147483647 h 1092"/>
              <a:gd name="T50" fmla="*/ 2147483647 w 3024"/>
              <a:gd name="T51" fmla="*/ 2147483647 h 1092"/>
              <a:gd name="T52" fmla="*/ 2147483647 w 3024"/>
              <a:gd name="T53" fmla="*/ 2147483647 h 1092"/>
              <a:gd name="T54" fmla="*/ 2147483647 w 3024"/>
              <a:gd name="T55" fmla="*/ 2147483647 h 1092"/>
              <a:gd name="T56" fmla="*/ 2147483647 w 3024"/>
              <a:gd name="T57" fmla="*/ 2147483647 h 1092"/>
              <a:gd name="T58" fmla="*/ 2147483647 w 3024"/>
              <a:gd name="T59" fmla="*/ 2147483647 h 1092"/>
              <a:gd name="T60" fmla="*/ 2147483647 w 3024"/>
              <a:gd name="T61" fmla="*/ 2147483647 h 1092"/>
              <a:gd name="T62" fmla="*/ 2147483647 w 3024"/>
              <a:gd name="T63" fmla="*/ 2147483647 h 1092"/>
              <a:gd name="T64" fmla="*/ 2147483647 w 3024"/>
              <a:gd name="T65" fmla="*/ 2147483647 h 1092"/>
              <a:gd name="T66" fmla="*/ 2147483647 w 3024"/>
              <a:gd name="T67" fmla="*/ 2147483647 h 1092"/>
              <a:gd name="T68" fmla="*/ 2147483647 w 3024"/>
              <a:gd name="T69" fmla="*/ 2147483647 h 1092"/>
              <a:gd name="T70" fmla="*/ 2147483647 w 3024"/>
              <a:gd name="T71" fmla="*/ 2147483647 h 1092"/>
              <a:gd name="T72" fmla="*/ 2147483647 w 3024"/>
              <a:gd name="T73" fmla="*/ 2147483647 h 1092"/>
              <a:gd name="T74" fmla="*/ 2147483647 w 3024"/>
              <a:gd name="T75" fmla="*/ 2147483647 h 1092"/>
              <a:gd name="T76" fmla="*/ 2147483647 w 3024"/>
              <a:gd name="T77" fmla="*/ 2147483647 h 1092"/>
              <a:gd name="T78" fmla="*/ 2147483647 w 3024"/>
              <a:gd name="T79" fmla="*/ 2147483647 h 1092"/>
              <a:gd name="T80" fmla="*/ 2147483647 w 3024"/>
              <a:gd name="T81" fmla="*/ 2147483647 h 1092"/>
              <a:gd name="T82" fmla="*/ 2147483647 w 3024"/>
              <a:gd name="T83" fmla="*/ 2147483647 h 1092"/>
              <a:gd name="T84" fmla="*/ 2147483647 w 3024"/>
              <a:gd name="T85" fmla="*/ 2147483647 h 1092"/>
              <a:gd name="T86" fmla="*/ 2147483647 w 3024"/>
              <a:gd name="T87" fmla="*/ 2147483647 h 10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24"/>
              <a:gd name="T133" fmla="*/ 0 h 1092"/>
              <a:gd name="T134" fmla="*/ 3024 w 3024"/>
              <a:gd name="T135" fmla="*/ 1092 h 1092"/>
              <a:gd name="connsiteX0" fmla="*/ 9992 w 9992"/>
              <a:gd name="connsiteY0" fmla="*/ 2200 h 9861"/>
              <a:gd name="connsiteX1" fmla="*/ 9782 w 9992"/>
              <a:gd name="connsiteY1" fmla="*/ 1539 h 9861"/>
              <a:gd name="connsiteX2" fmla="*/ 9484 w 9992"/>
              <a:gd name="connsiteY2" fmla="*/ 1099 h 9861"/>
              <a:gd name="connsiteX3" fmla="*/ 9226 w 9992"/>
              <a:gd name="connsiteY3" fmla="*/ 495 h 9861"/>
              <a:gd name="connsiteX4" fmla="*/ 8810 w 9992"/>
              <a:gd name="connsiteY4" fmla="*/ 550 h 9861"/>
              <a:gd name="connsiteX5" fmla="*/ 8770 w 9992"/>
              <a:gd name="connsiteY5" fmla="*/ 715 h 9861"/>
              <a:gd name="connsiteX6" fmla="*/ 8710 w 9992"/>
              <a:gd name="connsiteY6" fmla="*/ 770 h 9861"/>
              <a:gd name="connsiteX7" fmla="*/ 8591 w 9992"/>
              <a:gd name="connsiteY7" fmla="*/ 330 h 9861"/>
              <a:gd name="connsiteX8" fmla="*/ 8452 w 9992"/>
              <a:gd name="connsiteY8" fmla="*/ 0 h 9861"/>
              <a:gd name="connsiteX9" fmla="*/ 8353 w 9992"/>
              <a:gd name="connsiteY9" fmla="*/ 495 h 9861"/>
              <a:gd name="connsiteX10" fmla="*/ 8472 w 9992"/>
              <a:gd name="connsiteY10" fmla="*/ 825 h 9861"/>
              <a:gd name="connsiteX11" fmla="*/ 8472 w 9992"/>
              <a:gd name="connsiteY11" fmla="*/ 1264 h 9861"/>
              <a:gd name="connsiteX12" fmla="*/ 8155 w 9992"/>
              <a:gd name="connsiteY12" fmla="*/ 1539 h 9861"/>
              <a:gd name="connsiteX13" fmla="*/ 8135 w 9992"/>
              <a:gd name="connsiteY13" fmla="*/ 2143 h 9861"/>
              <a:gd name="connsiteX14" fmla="*/ 8075 w 9992"/>
              <a:gd name="connsiteY14" fmla="*/ 2253 h 9861"/>
              <a:gd name="connsiteX15" fmla="*/ 8036 w 9992"/>
              <a:gd name="connsiteY15" fmla="*/ 2638 h 9861"/>
              <a:gd name="connsiteX16" fmla="*/ 7718 w 9992"/>
              <a:gd name="connsiteY16" fmla="*/ 2858 h 9861"/>
              <a:gd name="connsiteX17" fmla="*/ 7460 w 9992"/>
              <a:gd name="connsiteY17" fmla="*/ 2693 h 9861"/>
              <a:gd name="connsiteX18" fmla="*/ 7361 w 9992"/>
              <a:gd name="connsiteY18" fmla="*/ 1814 h 9861"/>
              <a:gd name="connsiteX19" fmla="*/ 7302 w 9992"/>
              <a:gd name="connsiteY19" fmla="*/ 1759 h 9861"/>
              <a:gd name="connsiteX20" fmla="*/ 7063 w 9992"/>
              <a:gd name="connsiteY20" fmla="*/ 1704 h 9861"/>
              <a:gd name="connsiteX21" fmla="*/ 7202 w 9992"/>
              <a:gd name="connsiteY21" fmla="*/ 1319 h 9861"/>
              <a:gd name="connsiteX22" fmla="*/ 7242 w 9992"/>
              <a:gd name="connsiteY22" fmla="*/ 1154 h 9861"/>
              <a:gd name="connsiteX23" fmla="*/ 7202 w 9992"/>
              <a:gd name="connsiteY23" fmla="*/ 660 h 9861"/>
              <a:gd name="connsiteX24" fmla="*/ 7024 w 9992"/>
              <a:gd name="connsiteY24" fmla="*/ 825 h 9861"/>
              <a:gd name="connsiteX25" fmla="*/ 6905 w 9992"/>
              <a:gd name="connsiteY25" fmla="*/ 1044 h 9861"/>
              <a:gd name="connsiteX26" fmla="*/ 6746 w 9992"/>
              <a:gd name="connsiteY26" fmla="*/ 1429 h 9861"/>
              <a:gd name="connsiteX27" fmla="*/ 6567 w 9992"/>
              <a:gd name="connsiteY27" fmla="*/ 1374 h 9861"/>
              <a:gd name="connsiteX28" fmla="*/ 6468 w 9992"/>
              <a:gd name="connsiteY28" fmla="*/ 770 h 9861"/>
              <a:gd name="connsiteX29" fmla="*/ 6290 w 9992"/>
              <a:gd name="connsiteY29" fmla="*/ 989 h 9861"/>
              <a:gd name="connsiteX30" fmla="*/ 6270 w 9992"/>
              <a:gd name="connsiteY30" fmla="*/ 1209 h 9861"/>
              <a:gd name="connsiteX31" fmla="*/ 6151 w 9992"/>
              <a:gd name="connsiteY31" fmla="*/ 1429 h 9861"/>
              <a:gd name="connsiteX32" fmla="*/ 5893 w 9992"/>
              <a:gd name="connsiteY32" fmla="*/ 1869 h 9861"/>
              <a:gd name="connsiteX33" fmla="*/ 5278 w 9992"/>
              <a:gd name="connsiteY33" fmla="*/ 1649 h 9861"/>
              <a:gd name="connsiteX34" fmla="*/ 5278 w 9992"/>
              <a:gd name="connsiteY34" fmla="*/ 715 h 9861"/>
              <a:gd name="connsiteX35" fmla="*/ 5119 w 9992"/>
              <a:gd name="connsiteY35" fmla="*/ 605 h 9861"/>
              <a:gd name="connsiteX36" fmla="*/ 4960 w 9992"/>
              <a:gd name="connsiteY36" fmla="*/ 1319 h 9861"/>
              <a:gd name="connsiteX37" fmla="*/ 5040 w 9992"/>
              <a:gd name="connsiteY37" fmla="*/ 2198 h 9861"/>
              <a:gd name="connsiteX38" fmla="*/ 4762 w 9992"/>
              <a:gd name="connsiteY38" fmla="*/ 2363 h 9861"/>
              <a:gd name="connsiteX39" fmla="*/ 4663 w 9992"/>
              <a:gd name="connsiteY39" fmla="*/ 2143 h 9861"/>
              <a:gd name="connsiteX40" fmla="*/ 4722 w 9992"/>
              <a:gd name="connsiteY40" fmla="*/ 1704 h 9861"/>
              <a:gd name="connsiteX41" fmla="*/ 4881 w 9992"/>
              <a:gd name="connsiteY41" fmla="*/ 880 h 9861"/>
              <a:gd name="connsiteX42" fmla="*/ 4901 w 9992"/>
              <a:gd name="connsiteY42" fmla="*/ 275 h 9861"/>
              <a:gd name="connsiteX43" fmla="*/ 4702 w 9992"/>
              <a:gd name="connsiteY43" fmla="*/ 330 h 9861"/>
              <a:gd name="connsiteX44" fmla="*/ 4663 w 9992"/>
              <a:gd name="connsiteY44" fmla="*/ 770 h 9861"/>
              <a:gd name="connsiteX45" fmla="*/ 4405 w 9992"/>
              <a:gd name="connsiteY45" fmla="*/ 2033 h 9861"/>
              <a:gd name="connsiteX46" fmla="*/ 4167 w 9992"/>
              <a:gd name="connsiteY46" fmla="*/ 2968 h 9861"/>
              <a:gd name="connsiteX47" fmla="*/ 4028 w 9992"/>
              <a:gd name="connsiteY47" fmla="*/ 3132 h 9861"/>
              <a:gd name="connsiteX48" fmla="*/ 3968 w 9992"/>
              <a:gd name="connsiteY48" fmla="*/ 3187 h 9861"/>
              <a:gd name="connsiteX49" fmla="*/ 4107 w 9992"/>
              <a:gd name="connsiteY49" fmla="*/ 4176 h 9861"/>
              <a:gd name="connsiteX50" fmla="*/ 4167 w 9992"/>
              <a:gd name="connsiteY50" fmla="*/ 4726 h 9861"/>
              <a:gd name="connsiteX51" fmla="*/ 3790 w 9992"/>
              <a:gd name="connsiteY51" fmla="*/ 4671 h 9861"/>
              <a:gd name="connsiteX52" fmla="*/ 3710 w 9992"/>
              <a:gd name="connsiteY52" fmla="*/ 5165 h 9861"/>
              <a:gd name="connsiteX53" fmla="*/ 3929 w 9992"/>
              <a:gd name="connsiteY53" fmla="*/ 5330 h 9861"/>
              <a:gd name="connsiteX54" fmla="*/ 4008 w 9992"/>
              <a:gd name="connsiteY54" fmla="*/ 5440 h 9861"/>
              <a:gd name="connsiteX55" fmla="*/ 4087 w 9992"/>
              <a:gd name="connsiteY55" fmla="*/ 5385 h 9861"/>
              <a:gd name="connsiteX56" fmla="*/ 4107 w 9992"/>
              <a:gd name="connsiteY56" fmla="*/ 5989 h 9861"/>
              <a:gd name="connsiteX57" fmla="*/ 4067 w 9992"/>
              <a:gd name="connsiteY57" fmla="*/ 5825 h 9861"/>
              <a:gd name="connsiteX58" fmla="*/ 3730 w 9992"/>
              <a:gd name="connsiteY58" fmla="*/ 6099 h 9861"/>
              <a:gd name="connsiteX59" fmla="*/ 3790 w 9992"/>
              <a:gd name="connsiteY59" fmla="*/ 6209 h 9861"/>
              <a:gd name="connsiteX60" fmla="*/ 3889 w 9992"/>
              <a:gd name="connsiteY60" fmla="*/ 6264 h 9861"/>
              <a:gd name="connsiteX61" fmla="*/ 3948 w 9992"/>
              <a:gd name="connsiteY61" fmla="*/ 6429 h 9861"/>
              <a:gd name="connsiteX62" fmla="*/ 4008 w 9992"/>
              <a:gd name="connsiteY62" fmla="*/ 6484 h 9861"/>
              <a:gd name="connsiteX63" fmla="*/ 3869 w 9992"/>
              <a:gd name="connsiteY63" fmla="*/ 6869 h 9861"/>
              <a:gd name="connsiteX64" fmla="*/ 3690 w 9992"/>
              <a:gd name="connsiteY64" fmla="*/ 7143 h 9861"/>
              <a:gd name="connsiteX65" fmla="*/ 3750 w 9992"/>
              <a:gd name="connsiteY65" fmla="*/ 7418 h 9861"/>
              <a:gd name="connsiteX66" fmla="*/ 3413 w 9992"/>
              <a:gd name="connsiteY66" fmla="*/ 7693 h 9861"/>
              <a:gd name="connsiteX67" fmla="*/ 3294 w 9992"/>
              <a:gd name="connsiteY67" fmla="*/ 7363 h 9861"/>
              <a:gd name="connsiteX68" fmla="*/ 3452 w 9992"/>
              <a:gd name="connsiteY68" fmla="*/ 7033 h 9861"/>
              <a:gd name="connsiteX69" fmla="*/ 3512 w 9992"/>
              <a:gd name="connsiteY69" fmla="*/ 6429 h 9861"/>
              <a:gd name="connsiteX70" fmla="*/ 3552 w 9992"/>
              <a:gd name="connsiteY70" fmla="*/ 6099 h 9861"/>
              <a:gd name="connsiteX71" fmla="*/ 3571 w 9992"/>
              <a:gd name="connsiteY71" fmla="*/ 5935 h 9861"/>
              <a:gd name="connsiteX72" fmla="*/ 3512 w 9992"/>
              <a:gd name="connsiteY72" fmla="*/ 5550 h 9861"/>
              <a:gd name="connsiteX73" fmla="*/ 3373 w 9992"/>
              <a:gd name="connsiteY73" fmla="*/ 4616 h 9861"/>
              <a:gd name="connsiteX74" fmla="*/ 3234 w 9992"/>
              <a:gd name="connsiteY74" fmla="*/ 5055 h 9861"/>
              <a:gd name="connsiteX75" fmla="*/ 3056 w 9992"/>
              <a:gd name="connsiteY75" fmla="*/ 4561 h 9861"/>
              <a:gd name="connsiteX76" fmla="*/ 3095 w 9992"/>
              <a:gd name="connsiteY76" fmla="*/ 3792 h 9861"/>
              <a:gd name="connsiteX77" fmla="*/ 2956 w 9992"/>
              <a:gd name="connsiteY77" fmla="*/ 3462 h 9861"/>
              <a:gd name="connsiteX78" fmla="*/ 2758 w 9992"/>
              <a:gd name="connsiteY78" fmla="*/ 3682 h 9861"/>
              <a:gd name="connsiteX79" fmla="*/ 2480 w 9992"/>
              <a:gd name="connsiteY79" fmla="*/ 3737 h 9861"/>
              <a:gd name="connsiteX80" fmla="*/ 2440 w 9992"/>
              <a:gd name="connsiteY80" fmla="*/ 4121 h 9861"/>
              <a:gd name="connsiteX81" fmla="*/ 2381 w 9992"/>
              <a:gd name="connsiteY81" fmla="*/ 4176 h 9861"/>
              <a:gd name="connsiteX82" fmla="*/ 2163 w 9992"/>
              <a:gd name="connsiteY82" fmla="*/ 3847 h 9861"/>
              <a:gd name="connsiteX83" fmla="*/ 2004 w 9992"/>
              <a:gd name="connsiteY83" fmla="*/ 4231 h 9861"/>
              <a:gd name="connsiteX84" fmla="*/ 2024 w 9992"/>
              <a:gd name="connsiteY84" fmla="*/ 5055 h 9861"/>
              <a:gd name="connsiteX85" fmla="*/ 2103 w 9992"/>
              <a:gd name="connsiteY85" fmla="*/ 5000 h 9861"/>
              <a:gd name="connsiteX86" fmla="*/ 2321 w 9992"/>
              <a:gd name="connsiteY86" fmla="*/ 4671 h 9861"/>
              <a:gd name="connsiteX87" fmla="*/ 2440 w 9992"/>
              <a:gd name="connsiteY87" fmla="*/ 4781 h 9861"/>
              <a:gd name="connsiteX88" fmla="*/ 2500 w 9992"/>
              <a:gd name="connsiteY88" fmla="*/ 5660 h 9861"/>
              <a:gd name="connsiteX89" fmla="*/ 2480 w 9992"/>
              <a:gd name="connsiteY89" fmla="*/ 6319 h 9861"/>
              <a:gd name="connsiteX90" fmla="*/ 2460 w 9992"/>
              <a:gd name="connsiteY90" fmla="*/ 6484 h 9861"/>
              <a:gd name="connsiteX91" fmla="*/ 2381 w 9992"/>
              <a:gd name="connsiteY91" fmla="*/ 6429 h 9861"/>
              <a:gd name="connsiteX92" fmla="*/ 2302 w 9992"/>
              <a:gd name="connsiteY92" fmla="*/ 5550 h 9861"/>
              <a:gd name="connsiteX93" fmla="*/ 2103 w 9992"/>
              <a:gd name="connsiteY93" fmla="*/ 5989 h 9861"/>
              <a:gd name="connsiteX94" fmla="*/ 2123 w 9992"/>
              <a:gd name="connsiteY94" fmla="*/ 6814 h 9861"/>
              <a:gd name="connsiteX95" fmla="*/ 2262 w 9992"/>
              <a:gd name="connsiteY95" fmla="*/ 7748 h 9861"/>
              <a:gd name="connsiteX96" fmla="*/ 2083 w 9992"/>
              <a:gd name="connsiteY96" fmla="*/ 8957 h 9861"/>
              <a:gd name="connsiteX97" fmla="*/ 2024 w 9992"/>
              <a:gd name="connsiteY97" fmla="*/ 9451 h 9861"/>
              <a:gd name="connsiteX98" fmla="*/ 1885 w 9992"/>
              <a:gd name="connsiteY98" fmla="*/ 9561 h 9861"/>
              <a:gd name="connsiteX99" fmla="*/ 1587 w 9992"/>
              <a:gd name="connsiteY99" fmla="*/ 9726 h 9861"/>
              <a:gd name="connsiteX100" fmla="*/ 1567 w 9992"/>
              <a:gd name="connsiteY100" fmla="*/ 9396 h 9861"/>
              <a:gd name="connsiteX101" fmla="*/ 1508 w 9992"/>
              <a:gd name="connsiteY101" fmla="*/ 9506 h 9861"/>
              <a:gd name="connsiteX102" fmla="*/ 1210 w 9992"/>
              <a:gd name="connsiteY102" fmla="*/ 9781 h 9861"/>
              <a:gd name="connsiteX103" fmla="*/ 992 w 9992"/>
              <a:gd name="connsiteY103" fmla="*/ 9726 h 9861"/>
              <a:gd name="connsiteX104" fmla="*/ 1012 w 9992"/>
              <a:gd name="connsiteY104" fmla="*/ 9561 h 9861"/>
              <a:gd name="connsiteX105" fmla="*/ 1131 w 9992"/>
              <a:gd name="connsiteY105" fmla="*/ 9066 h 9861"/>
              <a:gd name="connsiteX106" fmla="*/ 873 w 9992"/>
              <a:gd name="connsiteY106" fmla="*/ 8737 h 9861"/>
              <a:gd name="connsiteX107" fmla="*/ 873 w 9992"/>
              <a:gd name="connsiteY107" fmla="*/ 7363 h 9861"/>
              <a:gd name="connsiteX108" fmla="*/ 933 w 9992"/>
              <a:gd name="connsiteY108" fmla="*/ 7033 h 9861"/>
              <a:gd name="connsiteX109" fmla="*/ 1190 w 9992"/>
              <a:gd name="connsiteY109" fmla="*/ 6869 h 9861"/>
              <a:gd name="connsiteX110" fmla="*/ 1429 w 9992"/>
              <a:gd name="connsiteY110" fmla="*/ 6209 h 9861"/>
              <a:gd name="connsiteX111" fmla="*/ 972 w 9992"/>
              <a:gd name="connsiteY111" fmla="*/ 6264 h 9861"/>
              <a:gd name="connsiteX112" fmla="*/ 873 w 9992"/>
              <a:gd name="connsiteY112" fmla="*/ 6539 h 9861"/>
              <a:gd name="connsiteX113" fmla="*/ 853 w 9992"/>
              <a:gd name="connsiteY113" fmla="*/ 6759 h 9861"/>
              <a:gd name="connsiteX114" fmla="*/ 734 w 9992"/>
              <a:gd name="connsiteY114" fmla="*/ 6924 h 9861"/>
              <a:gd name="connsiteX115" fmla="*/ 556 w 9992"/>
              <a:gd name="connsiteY115" fmla="*/ 7583 h 9861"/>
              <a:gd name="connsiteX116" fmla="*/ 675 w 9992"/>
              <a:gd name="connsiteY116" fmla="*/ 6649 h 9861"/>
              <a:gd name="connsiteX117" fmla="*/ 813 w 9992"/>
              <a:gd name="connsiteY117" fmla="*/ 5935 h 9861"/>
              <a:gd name="connsiteX118" fmla="*/ 794 w 9992"/>
              <a:gd name="connsiteY118" fmla="*/ 5165 h 9861"/>
              <a:gd name="connsiteX119" fmla="*/ 694 w 9992"/>
              <a:gd name="connsiteY119" fmla="*/ 4396 h 9861"/>
              <a:gd name="connsiteX120" fmla="*/ 655 w 9992"/>
              <a:gd name="connsiteY120" fmla="*/ 4231 h 9861"/>
              <a:gd name="connsiteX121" fmla="*/ 714 w 9992"/>
              <a:gd name="connsiteY121" fmla="*/ 4286 h 9861"/>
              <a:gd name="connsiteX122" fmla="*/ 794 w 9992"/>
              <a:gd name="connsiteY122" fmla="*/ 3737 h 9861"/>
              <a:gd name="connsiteX123" fmla="*/ 873 w 9992"/>
              <a:gd name="connsiteY123" fmla="*/ 3682 h 9861"/>
              <a:gd name="connsiteX124" fmla="*/ 1190 w 9992"/>
              <a:gd name="connsiteY124" fmla="*/ 3297 h 9861"/>
              <a:gd name="connsiteX125" fmla="*/ 794 w 9992"/>
              <a:gd name="connsiteY125" fmla="*/ 2913 h 9861"/>
              <a:gd name="connsiteX126" fmla="*/ 734 w 9992"/>
              <a:gd name="connsiteY126" fmla="*/ 2803 h 9861"/>
              <a:gd name="connsiteX127" fmla="*/ 655 w 9992"/>
              <a:gd name="connsiteY127" fmla="*/ 2803 h 9861"/>
              <a:gd name="connsiteX128" fmla="*/ 933 w 9992"/>
              <a:gd name="connsiteY128" fmla="*/ 1704 h 9861"/>
              <a:gd name="connsiteX129" fmla="*/ 794 w 9992"/>
              <a:gd name="connsiteY129" fmla="*/ 1319 h 9861"/>
              <a:gd name="connsiteX130" fmla="*/ 595 w 9992"/>
              <a:gd name="connsiteY130" fmla="*/ 220 h 9861"/>
              <a:gd name="connsiteX131" fmla="*/ 377 w 9992"/>
              <a:gd name="connsiteY131" fmla="*/ 0 h 9861"/>
              <a:gd name="connsiteX132" fmla="*/ 40 w 9992"/>
              <a:gd name="connsiteY132" fmla="*/ 330 h 9861"/>
              <a:gd name="connsiteX133" fmla="*/ 0 w 9992"/>
              <a:gd name="connsiteY133" fmla="*/ 1099 h 9861"/>
              <a:gd name="connsiteX0" fmla="*/ 10000 w 10000"/>
              <a:gd name="connsiteY0" fmla="*/ 2231 h 9999"/>
              <a:gd name="connsiteX1" fmla="*/ 9790 w 10000"/>
              <a:gd name="connsiteY1" fmla="*/ 1561 h 9999"/>
              <a:gd name="connsiteX2" fmla="*/ 9454 w 10000"/>
              <a:gd name="connsiteY2" fmla="*/ 1114 h 9999"/>
              <a:gd name="connsiteX3" fmla="*/ 9233 w 10000"/>
              <a:gd name="connsiteY3" fmla="*/ 502 h 9999"/>
              <a:gd name="connsiteX4" fmla="*/ 8817 w 10000"/>
              <a:gd name="connsiteY4" fmla="*/ 558 h 9999"/>
              <a:gd name="connsiteX5" fmla="*/ 8777 w 10000"/>
              <a:gd name="connsiteY5" fmla="*/ 725 h 9999"/>
              <a:gd name="connsiteX6" fmla="*/ 8717 w 10000"/>
              <a:gd name="connsiteY6" fmla="*/ 781 h 9999"/>
              <a:gd name="connsiteX7" fmla="*/ 8598 w 10000"/>
              <a:gd name="connsiteY7" fmla="*/ 335 h 9999"/>
              <a:gd name="connsiteX8" fmla="*/ 8459 w 10000"/>
              <a:gd name="connsiteY8" fmla="*/ 0 h 9999"/>
              <a:gd name="connsiteX9" fmla="*/ 8360 w 10000"/>
              <a:gd name="connsiteY9" fmla="*/ 502 h 9999"/>
              <a:gd name="connsiteX10" fmla="*/ 8479 w 10000"/>
              <a:gd name="connsiteY10" fmla="*/ 837 h 9999"/>
              <a:gd name="connsiteX11" fmla="*/ 8479 w 10000"/>
              <a:gd name="connsiteY11" fmla="*/ 1282 h 9999"/>
              <a:gd name="connsiteX12" fmla="*/ 8162 w 10000"/>
              <a:gd name="connsiteY12" fmla="*/ 1561 h 9999"/>
              <a:gd name="connsiteX13" fmla="*/ 8142 w 10000"/>
              <a:gd name="connsiteY13" fmla="*/ 2173 h 9999"/>
              <a:gd name="connsiteX14" fmla="*/ 8081 w 10000"/>
              <a:gd name="connsiteY14" fmla="*/ 2285 h 9999"/>
              <a:gd name="connsiteX15" fmla="*/ 8042 w 10000"/>
              <a:gd name="connsiteY15" fmla="*/ 2675 h 9999"/>
              <a:gd name="connsiteX16" fmla="*/ 7724 w 10000"/>
              <a:gd name="connsiteY16" fmla="*/ 2898 h 9999"/>
              <a:gd name="connsiteX17" fmla="*/ 7466 w 10000"/>
              <a:gd name="connsiteY17" fmla="*/ 2731 h 9999"/>
              <a:gd name="connsiteX18" fmla="*/ 7367 w 10000"/>
              <a:gd name="connsiteY18" fmla="*/ 1840 h 9999"/>
              <a:gd name="connsiteX19" fmla="*/ 7308 w 10000"/>
              <a:gd name="connsiteY19" fmla="*/ 1784 h 9999"/>
              <a:gd name="connsiteX20" fmla="*/ 7069 w 10000"/>
              <a:gd name="connsiteY20" fmla="*/ 1728 h 9999"/>
              <a:gd name="connsiteX21" fmla="*/ 7208 w 10000"/>
              <a:gd name="connsiteY21" fmla="*/ 1338 h 9999"/>
              <a:gd name="connsiteX22" fmla="*/ 7248 w 10000"/>
              <a:gd name="connsiteY22" fmla="*/ 1170 h 9999"/>
              <a:gd name="connsiteX23" fmla="*/ 7208 w 10000"/>
              <a:gd name="connsiteY23" fmla="*/ 669 h 9999"/>
              <a:gd name="connsiteX24" fmla="*/ 7030 w 10000"/>
              <a:gd name="connsiteY24" fmla="*/ 837 h 9999"/>
              <a:gd name="connsiteX25" fmla="*/ 6911 w 10000"/>
              <a:gd name="connsiteY25" fmla="*/ 1059 h 9999"/>
              <a:gd name="connsiteX26" fmla="*/ 6751 w 10000"/>
              <a:gd name="connsiteY26" fmla="*/ 1449 h 9999"/>
              <a:gd name="connsiteX27" fmla="*/ 6572 w 10000"/>
              <a:gd name="connsiteY27" fmla="*/ 1393 h 9999"/>
              <a:gd name="connsiteX28" fmla="*/ 6473 w 10000"/>
              <a:gd name="connsiteY28" fmla="*/ 781 h 9999"/>
              <a:gd name="connsiteX29" fmla="*/ 6295 w 10000"/>
              <a:gd name="connsiteY29" fmla="*/ 1003 h 9999"/>
              <a:gd name="connsiteX30" fmla="*/ 6275 w 10000"/>
              <a:gd name="connsiteY30" fmla="*/ 1226 h 9999"/>
              <a:gd name="connsiteX31" fmla="*/ 6156 w 10000"/>
              <a:gd name="connsiteY31" fmla="*/ 1449 h 9999"/>
              <a:gd name="connsiteX32" fmla="*/ 5898 w 10000"/>
              <a:gd name="connsiteY32" fmla="*/ 1895 h 9999"/>
              <a:gd name="connsiteX33" fmla="*/ 5282 w 10000"/>
              <a:gd name="connsiteY33" fmla="*/ 1672 h 9999"/>
              <a:gd name="connsiteX34" fmla="*/ 5282 w 10000"/>
              <a:gd name="connsiteY34" fmla="*/ 725 h 9999"/>
              <a:gd name="connsiteX35" fmla="*/ 5123 w 10000"/>
              <a:gd name="connsiteY35" fmla="*/ 614 h 9999"/>
              <a:gd name="connsiteX36" fmla="*/ 4964 w 10000"/>
              <a:gd name="connsiteY36" fmla="*/ 1338 h 9999"/>
              <a:gd name="connsiteX37" fmla="*/ 5044 w 10000"/>
              <a:gd name="connsiteY37" fmla="*/ 2229 h 9999"/>
              <a:gd name="connsiteX38" fmla="*/ 4766 w 10000"/>
              <a:gd name="connsiteY38" fmla="*/ 2396 h 9999"/>
              <a:gd name="connsiteX39" fmla="*/ 4667 w 10000"/>
              <a:gd name="connsiteY39" fmla="*/ 2173 h 9999"/>
              <a:gd name="connsiteX40" fmla="*/ 4726 w 10000"/>
              <a:gd name="connsiteY40" fmla="*/ 1728 h 9999"/>
              <a:gd name="connsiteX41" fmla="*/ 4885 w 10000"/>
              <a:gd name="connsiteY41" fmla="*/ 892 h 9999"/>
              <a:gd name="connsiteX42" fmla="*/ 4905 w 10000"/>
              <a:gd name="connsiteY42" fmla="*/ 279 h 9999"/>
              <a:gd name="connsiteX43" fmla="*/ 4706 w 10000"/>
              <a:gd name="connsiteY43" fmla="*/ 335 h 9999"/>
              <a:gd name="connsiteX44" fmla="*/ 4667 w 10000"/>
              <a:gd name="connsiteY44" fmla="*/ 781 h 9999"/>
              <a:gd name="connsiteX45" fmla="*/ 4409 w 10000"/>
              <a:gd name="connsiteY45" fmla="*/ 2062 h 9999"/>
              <a:gd name="connsiteX46" fmla="*/ 4170 w 10000"/>
              <a:gd name="connsiteY46" fmla="*/ 3010 h 9999"/>
              <a:gd name="connsiteX47" fmla="*/ 4031 w 10000"/>
              <a:gd name="connsiteY47" fmla="*/ 3176 h 9999"/>
              <a:gd name="connsiteX48" fmla="*/ 3971 w 10000"/>
              <a:gd name="connsiteY48" fmla="*/ 3232 h 9999"/>
              <a:gd name="connsiteX49" fmla="*/ 4110 w 10000"/>
              <a:gd name="connsiteY49" fmla="*/ 4235 h 9999"/>
              <a:gd name="connsiteX50" fmla="*/ 4170 w 10000"/>
              <a:gd name="connsiteY50" fmla="*/ 4793 h 9999"/>
              <a:gd name="connsiteX51" fmla="*/ 3793 w 10000"/>
              <a:gd name="connsiteY51" fmla="*/ 4737 h 9999"/>
              <a:gd name="connsiteX52" fmla="*/ 3713 w 10000"/>
              <a:gd name="connsiteY52" fmla="*/ 5238 h 9999"/>
              <a:gd name="connsiteX53" fmla="*/ 3932 w 10000"/>
              <a:gd name="connsiteY53" fmla="*/ 5405 h 9999"/>
              <a:gd name="connsiteX54" fmla="*/ 4011 w 10000"/>
              <a:gd name="connsiteY54" fmla="*/ 5517 h 9999"/>
              <a:gd name="connsiteX55" fmla="*/ 4090 w 10000"/>
              <a:gd name="connsiteY55" fmla="*/ 5461 h 9999"/>
              <a:gd name="connsiteX56" fmla="*/ 4110 w 10000"/>
              <a:gd name="connsiteY56" fmla="*/ 6073 h 9999"/>
              <a:gd name="connsiteX57" fmla="*/ 4070 w 10000"/>
              <a:gd name="connsiteY57" fmla="*/ 5907 h 9999"/>
              <a:gd name="connsiteX58" fmla="*/ 3733 w 10000"/>
              <a:gd name="connsiteY58" fmla="*/ 6185 h 9999"/>
              <a:gd name="connsiteX59" fmla="*/ 3793 w 10000"/>
              <a:gd name="connsiteY59" fmla="*/ 6297 h 9999"/>
              <a:gd name="connsiteX60" fmla="*/ 3892 w 10000"/>
              <a:gd name="connsiteY60" fmla="*/ 6352 h 9999"/>
              <a:gd name="connsiteX61" fmla="*/ 3951 w 10000"/>
              <a:gd name="connsiteY61" fmla="*/ 6520 h 9999"/>
              <a:gd name="connsiteX62" fmla="*/ 4011 w 10000"/>
              <a:gd name="connsiteY62" fmla="*/ 6575 h 9999"/>
              <a:gd name="connsiteX63" fmla="*/ 3872 w 10000"/>
              <a:gd name="connsiteY63" fmla="*/ 6966 h 9999"/>
              <a:gd name="connsiteX64" fmla="*/ 3693 w 10000"/>
              <a:gd name="connsiteY64" fmla="*/ 7244 h 9999"/>
              <a:gd name="connsiteX65" fmla="*/ 3753 w 10000"/>
              <a:gd name="connsiteY65" fmla="*/ 7523 h 9999"/>
              <a:gd name="connsiteX66" fmla="*/ 3416 w 10000"/>
              <a:gd name="connsiteY66" fmla="*/ 7801 h 9999"/>
              <a:gd name="connsiteX67" fmla="*/ 3297 w 10000"/>
              <a:gd name="connsiteY67" fmla="*/ 7467 h 9999"/>
              <a:gd name="connsiteX68" fmla="*/ 3455 w 10000"/>
              <a:gd name="connsiteY68" fmla="*/ 7132 h 9999"/>
              <a:gd name="connsiteX69" fmla="*/ 3515 w 10000"/>
              <a:gd name="connsiteY69" fmla="*/ 6520 h 9999"/>
              <a:gd name="connsiteX70" fmla="*/ 3555 w 10000"/>
              <a:gd name="connsiteY70" fmla="*/ 6185 h 9999"/>
              <a:gd name="connsiteX71" fmla="*/ 3574 w 10000"/>
              <a:gd name="connsiteY71" fmla="*/ 6019 h 9999"/>
              <a:gd name="connsiteX72" fmla="*/ 3515 w 10000"/>
              <a:gd name="connsiteY72" fmla="*/ 5628 h 9999"/>
              <a:gd name="connsiteX73" fmla="*/ 3376 w 10000"/>
              <a:gd name="connsiteY73" fmla="*/ 4681 h 9999"/>
              <a:gd name="connsiteX74" fmla="*/ 3237 w 10000"/>
              <a:gd name="connsiteY74" fmla="*/ 5126 h 9999"/>
              <a:gd name="connsiteX75" fmla="*/ 3058 w 10000"/>
              <a:gd name="connsiteY75" fmla="*/ 4625 h 9999"/>
              <a:gd name="connsiteX76" fmla="*/ 3097 w 10000"/>
              <a:gd name="connsiteY76" fmla="*/ 3845 h 9999"/>
              <a:gd name="connsiteX77" fmla="*/ 2958 w 10000"/>
              <a:gd name="connsiteY77" fmla="*/ 3511 h 9999"/>
              <a:gd name="connsiteX78" fmla="*/ 2760 w 10000"/>
              <a:gd name="connsiteY78" fmla="*/ 3734 h 9999"/>
              <a:gd name="connsiteX79" fmla="*/ 2482 w 10000"/>
              <a:gd name="connsiteY79" fmla="*/ 3790 h 9999"/>
              <a:gd name="connsiteX80" fmla="*/ 2442 w 10000"/>
              <a:gd name="connsiteY80" fmla="*/ 4179 h 9999"/>
              <a:gd name="connsiteX81" fmla="*/ 2383 w 10000"/>
              <a:gd name="connsiteY81" fmla="*/ 4235 h 9999"/>
              <a:gd name="connsiteX82" fmla="*/ 2165 w 10000"/>
              <a:gd name="connsiteY82" fmla="*/ 3901 h 9999"/>
              <a:gd name="connsiteX83" fmla="*/ 2006 w 10000"/>
              <a:gd name="connsiteY83" fmla="*/ 4291 h 9999"/>
              <a:gd name="connsiteX84" fmla="*/ 2026 w 10000"/>
              <a:gd name="connsiteY84" fmla="*/ 5126 h 9999"/>
              <a:gd name="connsiteX85" fmla="*/ 2105 w 10000"/>
              <a:gd name="connsiteY85" fmla="*/ 5070 h 9999"/>
              <a:gd name="connsiteX86" fmla="*/ 2323 w 10000"/>
              <a:gd name="connsiteY86" fmla="*/ 4737 h 9999"/>
              <a:gd name="connsiteX87" fmla="*/ 2442 w 10000"/>
              <a:gd name="connsiteY87" fmla="*/ 4848 h 9999"/>
              <a:gd name="connsiteX88" fmla="*/ 2502 w 10000"/>
              <a:gd name="connsiteY88" fmla="*/ 5740 h 9999"/>
              <a:gd name="connsiteX89" fmla="*/ 2482 w 10000"/>
              <a:gd name="connsiteY89" fmla="*/ 6408 h 9999"/>
              <a:gd name="connsiteX90" fmla="*/ 2462 w 10000"/>
              <a:gd name="connsiteY90" fmla="*/ 6575 h 9999"/>
              <a:gd name="connsiteX91" fmla="*/ 2383 w 10000"/>
              <a:gd name="connsiteY91" fmla="*/ 6520 h 9999"/>
              <a:gd name="connsiteX92" fmla="*/ 2304 w 10000"/>
              <a:gd name="connsiteY92" fmla="*/ 5628 h 9999"/>
              <a:gd name="connsiteX93" fmla="*/ 2105 w 10000"/>
              <a:gd name="connsiteY93" fmla="*/ 6073 h 9999"/>
              <a:gd name="connsiteX94" fmla="*/ 2125 w 10000"/>
              <a:gd name="connsiteY94" fmla="*/ 6910 h 9999"/>
              <a:gd name="connsiteX95" fmla="*/ 2264 w 10000"/>
              <a:gd name="connsiteY95" fmla="*/ 7857 h 9999"/>
              <a:gd name="connsiteX96" fmla="*/ 2085 w 10000"/>
              <a:gd name="connsiteY96" fmla="*/ 9083 h 9999"/>
              <a:gd name="connsiteX97" fmla="*/ 2026 w 10000"/>
              <a:gd name="connsiteY97" fmla="*/ 9584 h 9999"/>
              <a:gd name="connsiteX98" fmla="*/ 1887 w 10000"/>
              <a:gd name="connsiteY98" fmla="*/ 9696 h 9999"/>
              <a:gd name="connsiteX99" fmla="*/ 1588 w 10000"/>
              <a:gd name="connsiteY99" fmla="*/ 9863 h 9999"/>
              <a:gd name="connsiteX100" fmla="*/ 1568 w 10000"/>
              <a:gd name="connsiteY100" fmla="*/ 9528 h 9999"/>
              <a:gd name="connsiteX101" fmla="*/ 1509 w 10000"/>
              <a:gd name="connsiteY101" fmla="*/ 9640 h 9999"/>
              <a:gd name="connsiteX102" fmla="*/ 1211 w 10000"/>
              <a:gd name="connsiteY102" fmla="*/ 9919 h 9999"/>
              <a:gd name="connsiteX103" fmla="*/ 993 w 10000"/>
              <a:gd name="connsiteY103" fmla="*/ 9863 h 9999"/>
              <a:gd name="connsiteX104" fmla="*/ 1013 w 10000"/>
              <a:gd name="connsiteY104" fmla="*/ 9696 h 9999"/>
              <a:gd name="connsiteX105" fmla="*/ 1132 w 10000"/>
              <a:gd name="connsiteY105" fmla="*/ 9194 h 9999"/>
              <a:gd name="connsiteX106" fmla="*/ 874 w 10000"/>
              <a:gd name="connsiteY106" fmla="*/ 8860 h 9999"/>
              <a:gd name="connsiteX107" fmla="*/ 874 w 10000"/>
              <a:gd name="connsiteY107" fmla="*/ 7467 h 9999"/>
              <a:gd name="connsiteX108" fmla="*/ 934 w 10000"/>
              <a:gd name="connsiteY108" fmla="*/ 7132 h 9999"/>
              <a:gd name="connsiteX109" fmla="*/ 1191 w 10000"/>
              <a:gd name="connsiteY109" fmla="*/ 6966 h 9999"/>
              <a:gd name="connsiteX110" fmla="*/ 1430 w 10000"/>
              <a:gd name="connsiteY110" fmla="*/ 6297 h 9999"/>
              <a:gd name="connsiteX111" fmla="*/ 973 w 10000"/>
              <a:gd name="connsiteY111" fmla="*/ 6352 h 9999"/>
              <a:gd name="connsiteX112" fmla="*/ 874 w 10000"/>
              <a:gd name="connsiteY112" fmla="*/ 6631 h 9999"/>
              <a:gd name="connsiteX113" fmla="*/ 854 w 10000"/>
              <a:gd name="connsiteY113" fmla="*/ 6854 h 9999"/>
              <a:gd name="connsiteX114" fmla="*/ 735 w 10000"/>
              <a:gd name="connsiteY114" fmla="*/ 7022 h 9999"/>
              <a:gd name="connsiteX115" fmla="*/ 556 w 10000"/>
              <a:gd name="connsiteY115" fmla="*/ 7690 h 9999"/>
              <a:gd name="connsiteX116" fmla="*/ 676 w 10000"/>
              <a:gd name="connsiteY116" fmla="*/ 6743 h 9999"/>
              <a:gd name="connsiteX117" fmla="*/ 814 w 10000"/>
              <a:gd name="connsiteY117" fmla="*/ 6019 h 9999"/>
              <a:gd name="connsiteX118" fmla="*/ 795 w 10000"/>
              <a:gd name="connsiteY118" fmla="*/ 5238 h 9999"/>
              <a:gd name="connsiteX119" fmla="*/ 695 w 10000"/>
              <a:gd name="connsiteY119" fmla="*/ 4458 h 9999"/>
              <a:gd name="connsiteX120" fmla="*/ 656 w 10000"/>
              <a:gd name="connsiteY120" fmla="*/ 4291 h 9999"/>
              <a:gd name="connsiteX121" fmla="*/ 715 w 10000"/>
              <a:gd name="connsiteY121" fmla="*/ 4346 h 9999"/>
              <a:gd name="connsiteX122" fmla="*/ 795 w 10000"/>
              <a:gd name="connsiteY122" fmla="*/ 3790 h 9999"/>
              <a:gd name="connsiteX123" fmla="*/ 874 w 10000"/>
              <a:gd name="connsiteY123" fmla="*/ 3734 h 9999"/>
              <a:gd name="connsiteX124" fmla="*/ 1191 w 10000"/>
              <a:gd name="connsiteY124" fmla="*/ 3343 h 9999"/>
              <a:gd name="connsiteX125" fmla="*/ 795 w 10000"/>
              <a:gd name="connsiteY125" fmla="*/ 2954 h 9999"/>
              <a:gd name="connsiteX126" fmla="*/ 735 w 10000"/>
              <a:gd name="connsiteY126" fmla="*/ 2843 h 9999"/>
              <a:gd name="connsiteX127" fmla="*/ 656 w 10000"/>
              <a:gd name="connsiteY127" fmla="*/ 2843 h 9999"/>
              <a:gd name="connsiteX128" fmla="*/ 934 w 10000"/>
              <a:gd name="connsiteY128" fmla="*/ 1728 h 9999"/>
              <a:gd name="connsiteX129" fmla="*/ 795 w 10000"/>
              <a:gd name="connsiteY129" fmla="*/ 1338 h 9999"/>
              <a:gd name="connsiteX130" fmla="*/ 595 w 10000"/>
              <a:gd name="connsiteY130" fmla="*/ 223 h 9999"/>
              <a:gd name="connsiteX131" fmla="*/ 377 w 10000"/>
              <a:gd name="connsiteY131" fmla="*/ 0 h 9999"/>
              <a:gd name="connsiteX132" fmla="*/ 40 w 10000"/>
              <a:gd name="connsiteY132" fmla="*/ 335 h 9999"/>
              <a:gd name="connsiteX133" fmla="*/ 0 w 10000"/>
              <a:gd name="connsiteY133" fmla="*/ 1114 h 9999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717 w 10000"/>
              <a:gd name="connsiteY5" fmla="*/ 781 h 10000"/>
              <a:gd name="connsiteX6" fmla="*/ 8598 w 10000"/>
              <a:gd name="connsiteY6" fmla="*/ 335 h 10000"/>
              <a:gd name="connsiteX7" fmla="*/ 8459 w 10000"/>
              <a:gd name="connsiteY7" fmla="*/ 0 h 10000"/>
              <a:gd name="connsiteX8" fmla="*/ 8360 w 10000"/>
              <a:gd name="connsiteY8" fmla="*/ 502 h 10000"/>
              <a:gd name="connsiteX9" fmla="*/ 8479 w 10000"/>
              <a:gd name="connsiteY9" fmla="*/ 837 h 10000"/>
              <a:gd name="connsiteX10" fmla="*/ 8479 w 10000"/>
              <a:gd name="connsiteY10" fmla="*/ 1282 h 10000"/>
              <a:gd name="connsiteX11" fmla="*/ 8162 w 10000"/>
              <a:gd name="connsiteY11" fmla="*/ 1561 h 10000"/>
              <a:gd name="connsiteX12" fmla="*/ 8142 w 10000"/>
              <a:gd name="connsiteY12" fmla="*/ 2173 h 10000"/>
              <a:gd name="connsiteX13" fmla="*/ 8081 w 10000"/>
              <a:gd name="connsiteY13" fmla="*/ 2285 h 10000"/>
              <a:gd name="connsiteX14" fmla="*/ 8042 w 10000"/>
              <a:gd name="connsiteY14" fmla="*/ 2675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69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717 w 10000"/>
              <a:gd name="connsiteY5" fmla="*/ 781 h 10000"/>
              <a:gd name="connsiteX6" fmla="*/ 8651 w 10000"/>
              <a:gd name="connsiteY6" fmla="*/ 1020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62 w 10000"/>
              <a:gd name="connsiteY12" fmla="*/ 1561 h 10000"/>
              <a:gd name="connsiteX13" fmla="*/ 8142 w 10000"/>
              <a:gd name="connsiteY13" fmla="*/ 2173 h 10000"/>
              <a:gd name="connsiteX14" fmla="*/ 8081 w 10000"/>
              <a:gd name="connsiteY14" fmla="*/ 2285 h 10000"/>
              <a:gd name="connsiteX15" fmla="*/ 8042 w 10000"/>
              <a:gd name="connsiteY15" fmla="*/ 2675 h 10000"/>
              <a:gd name="connsiteX16" fmla="*/ 7724 w 10000"/>
              <a:gd name="connsiteY16" fmla="*/ 2898 h 10000"/>
              <a:gd name="connsiteX17" fmla="*/ 7466 w 10000"/>
              <a:gd name="connsiteY17" fmla="*/ 2731 h 10000"/>
              <a:gd name="connsiteX18" fmla="*/ 7367 w 10000"/>
              <a:gd name="connsiteY18" fmla="*/ 1840 h 10000"/>
              <a:gd name="connsiteX19" fmla="*/ 7308 w 10000"/>
              <a:gd name="connsiteY19" fmla="*/ 1784 h 10000"/>
              <a:gd name="connsiteX20" fmla="*/ 7069 w 10000"/>
              <a:gd name="connsiteY20" fmla="*/ 1728 h 10000"/>
              <a:gd name="connsiteX21" fmla="*/ 7208 w 10000"/>
              <a:gd name="connsiteY21" fmla="*/ 1338 h 10000"/>
              <a:gd name="connsiteX22" fmla="*/ 7248 w 10000"/>
              <a:gd name="connsiteY22" fmla="*/ 1170 h 10000"/>
              <a:gd name="connsiteX23" fmla="*/ 7208 w 10000"/>
              <a:gd name="connsiteY23" fmla="*/ 669 h 10000"/>
              <a:gd name="connsiteX24" fmla="*/ 7030 w 10000"/>
              <a:gd name="connsiteY24" fmla="*/ 837 h 10000"/>
              <a:gd name="connsiteX25" fmla="*/ 6911 w 10000"/>
              <a:gd name="connsiteY25" fmla="*/ 1059 h 10000"/>
              <a:gd name="connsiteX26" fmla="*/ 6751 w 10000"/>
              <a:gd name="connsiteY26" fmla="*/ 1449 h 10000"/>
              <a:gd name="connsiteX27" fmla="*/ 6572 w 10000"/>
              <a:gd name="connsiteY27" fmla="*/ 1393 h 10000"/>
              <a:gd name="connsiteX28" fmla="*/ 6473 w 10000"/>
              <a:gd name="connsiteY28" fmla="*/ 781 h 10000"/>
              <a:gd name="connsiteX29" fmla="*/ 6295 w 10000"/>
              <a:gd name="connsiteY29" fmla="*/ 1003 h 10000"/>
              <a:gd name="connsiteX30" fmla="*/ 6275 w 10000"/>
              <a:gd name="connsiteY30" fmla="*/ 1226 h 10000"/>
              <a:gd name="connsiteX31" fmla="*/ 6156 w 10000"/>
              <a:gd name="connsiteY31" fmla="*/ 1449 h 10000"/>
              <a:gd name="connsiteX32" fmla="*/ 5898 w 10000"/>
              <a:gd name="connsiteY32" fmla="*/ 1895 h 10000"/>
              <a:gd name="connsiteX33" fmla="*/ 5282 w 10000"/>
              <a:gd name="connsiteY33" fmla="*/ 1672 h 10000"/>
              <a:gd name="connsiteX34" fmla="*/ 5282 w 10000"/>
              <a:gd name="connsiteY34" fmla="*/ 725 h 10000"/>
              <a:gd name="connsiteX35" fmla="*/ 5123 w 10000"/>
              <a:gd name="connsiteY35" fmla="*/ 614 h 10000"/>
              <a:gd name="connsiteX36" fmla="*/ 4964 w 10000"/>
              <a:gd name="connsiteY36" fmla="*/ 1338 h 10000"/>
              <a:gd name="connsiteX37" fmla="*/ 5044 w 10000"/>
              <a:gd name="connsiteY37" fmla="*/ 2229 h 10000"/>
              <a:gd name="connsiteX38" fmla="*/ 4766 w 10000"/>
              <a:gd name="connsiteY38" fmla="*/ 2396 h 10000"/>
              <a:gd name="connsiteX39" fmla="*/ 4667 w 10000"/>
              <a:gd name="connsiteY39" fmla="*/ 2173 h 10000"/>
              <a:gd name="connsiteX40" fmla="*/ 4726 w 10000"/>
              <a:gd name="connsiteY40" fmla="*/ 1728 h 10000"/>
              <a:gd name="connsiteX41" fmla="*/ 4885 w 10000"/>
              <a:gd name="connsiteY41" fmla="*/ 892 h 10000"/>
              <a:gd name="connsiteX42" fmla="*/ 4905 w 10000"/>
              <a:gd name="connsiteY42" fmla="*/ 279 h 10000"/>
              <a:gd name="connsiteX43" fmla="*/ 4706 w 10000"/>
              <a:gd name="connsiteY43" fmla="*/ 335 h 10000"/>
              <a:gd name="connsiteX44" fmla="*/ 4667 w 10000"/>
              <a:gd name="connsiteY44" fmla="*/ 781 h 10000"/>
              <a:gd name="connsiteX45" fmla="*/ 4409 w 10000"/>
              <a:gd name="connsiteY45" fmla="*/ 2062 h 10000"/>
              <a:gd name="connsiteX46" fmla="*/ 4170 w 10000"/>
              <a:gd name="connsiteY46" fmla="*/ 3010 h 10000"/>
              <a:gd name="connsiteX47" fmla="*/ 4031 w 10000"/>
              <a:gd name="connsiteY47" fmla="*/ 3176 h 10000"/>
              <a:gd name="connsiteX48" fmla="*/ 3971 w 10000"/>
              <a:gd name="connsiteY48" fmla="*/ 3232 h 10000"/>
              <a:gd name="connsiteX49" fmla="*/ 4110 w 10000"/>
              <a:gd name="connsiteY49" fmla="*/ 4235 h 10000"/>
              <a:gd name="connsiteX50" fmla="*/ 4170 w 10000"/>
              <a:gd name="connsiteY50" fmla="*/ 4793 h 10000"/>
              <a:gd name="connsiteX51" fmla="*/ 3793 w 10000"/>
              <a:gd name="connsiteY51" fmla="*/ 4737 h 10000"/>
              <a:gd name="connsiteX52" fmla="*/ 3713 w 10000"/>
              <a:gd name="connsiteY52" fmla="*/ 5239 h 10000"/>
              <a:gd name="connsiteX53" fmla="*/ 3932 w 10000"/>
              <a:gd name="connsiteY53" fmla="*/ 5406 h 10000"/>
              <a:gd name="connsiteX54" fmla="*/ 4011 w 10000"/>
              <a:gd name="connsiteY54" fmla="*/ 5518 h 10000"/>
              <a:gd name="connsiteX55" fmla="*/ 4090 w 10000"/>
              <a:gd name="connsiteY55" fmla="*/ 5462 h 10000"/>
              <a:gd name="connsiteX56" fmla="*/ 4110 w 10000"/>
              <a:gd name="connsiteY56" fmla="*/ 6074 h 10000"/>
              <a:gd name="connsiteX57" fmla="*/ 4070 w 10000"/>
              <a:gd name="connsiteY57" fmla="*/ 5908 h 10000"/>
              <a:gd name="connsiteX58" fmla="*/ 3733 w 10000"/>
              <a:gd name="connsiteY58" fmla="*/ 6186 h 10000"/>
              <a:gd name="connsiteX59" fmla="*/ 3793 w 10000"/>
              <a:gd name="connsiteY59" fmla="*/ 6298 h 10000"/>
              <a:gd name="connsiteX60" fmla="*/ 3892 w 10000"/>
              <a:gd name="connsiteY60" fmla="*/ 6353 h 10000"/>
              <a:gd name="connsiteX61" fmla="*/ 3951 w 10000"/>
              <a:gd name="connsiteY61" fmla="*/ 6521 h 10000"/>
              <a:gd name="connsiteX62" fmla="*/ 4011 w 10000"/>
              <a:gd name="connsiteY62" fmla="*/ 6576 h 10000"/>
              <a:gd name="connsiteX63" fmla="*/ 3872 w 10000"/>
              <a:gd name="connsiteY63" fmla="*/ 6967 h 10000"/>
              <a:gd name="connsiteX64" fmla="*/ 3693 w 10000"/>
              <a:gd name="connsiteY64" fmla="*/ 7245 h 10000"/>
              <a:gd name="connsiteX65" fmla="*/ 3753 w 10000"/>
              <a:gd name="connsiteY65" fmla="*/ 7524 h 10000"/>
              <a:gd name="connsiteX66" fmla="*/ 3416 w 10000"/>
              <a:gd name="connsiteY66" fmla="*/ 7802 h 10000"/>
              <a:gd name="connsiteX67" fmla="*/ 3297 w 10000"/>
              <a:gd name="connsiteY67" fmla="*/ 7468 h 10000"/>
              <a:gd name="connsiteX68" fmla="*/ 3455 w 10000"/>
              <a:gd name="connsiteY68" fmla="*/ 7133 h 10000"/>
              <a:gd name="connsiteX69" fmla="*/ 3515 w 10000"/>
              <a:gd name="connsiteY69" fmla="*/ 6521 h 10000"/>
              <a:gd name="connsiteX70" fmla="*/ 3555 w 10000"/>
              <a:gd name="connsiteY70" fmla="*/ 6186 h 10000"/>
              <a:gd name="connsiteX71" fmla="*/ 3574 w 10000"/>
              <a:gd name="connsiteY71" fmla="*/ 6020 h 10000"/>
              <a:gd name="connsiteX72" fmla="*/ 3515 w 10000"/>
              <a:gd name="connsiteY72" fmla="*/ 5629 h 10000"/>
              <a:gd name="connsiteX73" fmla="*/ 3376 w 10000"/>
              <a:gd name="connsiteY73" fmla="*/ 4681 h 10000"/>
              <a:gd name="connsiteX74" fmla="*/ 3237 w 10000"/>
              <a:gd name="connsiteY74" fmla="*/ 5127 h 10000"/>
              <a:gd name="connsiteX75" fmla="*/ 3058 w 10000"/>
              <a:gd name="connsiteY75" fmla="*/ 4625 h 10000"/>
              <a:gd name="connsiteX76" fmla="*/ 3097 w 10000"/>
              <a:gd name="connsiteY76" fmla="*/ 3845 h 10000"/>
              <a:gd name="connsiteX77" fmla="*/ 2958 w 10000"/>
              <a:gd name="connsiteY77" fmla="*/ 3511 h 10000"/>
              <a:gd name="connsiteX78" fmla="*/ 2760 w 10000"/>
              <a:gd name="connsiteY78" fmla="*/ 3734 h 10000"/>
              <a:gd name="connsiteX79" fmla="*/ 2482 w 10000"/>
              <a:gd name="connsiteY79" fmla="*/ 3790 h 10000"/>
              <a:gd name="connsiteX80" fmla="*/ 2442 w 10000"/>
              <a:gd name="connsiteY80" fmla="*/ 4179 h 10000"/>
              <a:gd name="connsiteX81" fmla="*/ 2383 w 10000"/>
              <a:gd name="connsiteY81" fmla="*/ 4235 h 10000"/>
              <a:gd name="connsiteX82" fmla="*/ 2165 w 10000"/>
              <a:gd name="connsiteY82" fmla="*/ 3901 h 10000"/>
              <a:gd name="connsiteX83" fmla="*/ 2006 w 10000"/>
              <a:gd name="connsiteY83" fmla="*/ 4291 h 10000"/>
              <a:gd name="connsiteX84" fmla="*/ 2026 w 10000"/>
              <a:gd name="connsiteY84" fmla="*/ 5127 h 10000"/>
              <a:gd name="connsiteX85" fmla="*/ 2105 w 10000"/>
              <a:gd name="connsiteY85" fmla="*/ 5071 h 10000"/>
              <a:gd name="connsiteX86" fmla="*/ 2323 w 10000"/>
              <a:gd name="connsiteY86" fmla="*/ 4737 h 10000"/>
              <a:gd name="connsiteX87" fmla="*/ 2442 w 10000"/>
              <a:gd name="connsiteY87" fmla="*/ 4848 h 10000"/>
              <a:gd name="connsiteX88" fmla="*/ 2502 w 10000"/>
              <a:gd name="connsiteY88" fmla="*/ 5741 h 10000"/>
              <a:gd name="connsiteX89" fmla="*/ 2482 w 10000"/>
              <a:gd name="connsiteY89" fmla="*/ 6409 h 10000"/>
              <a:gd name="connsiteX90" fmla="*/ 2462 w 10000"/>
              <a:gd name="connsiteY90" fmla="*/ 6576 h 10000"/>
              <a:gd name="connsiteX91" fmla="*/ 2383 w 10000"/>
              <a:gd name="connsiteY91" fmla="*/ 6521 h 10000"/>
              <a:gd name="connsiteX92" fmla="*/ 2304 w 10000"/>
              <a:gd name="connsiteY92" fmla="*/ 5629 h 10000"/>
              <a:gd name="connsiteX93" fmla="*/ 2105 w 10000"/>
              <a:gd name="connsiteY93" fmla="*/ 6074 h 10000"/>
              <a:gd name="connsiteX94" fmla="*/ 2125 w 10000"/>
              <a:gd name="connsiteY94" fmla="*/ 6911 h 10000"/>
              <a:gd name="connsiteX95" fmla="*/ 2264 w 10000"/>
              <a:gd name="connsiteY95" fmla="*/ 7858 h 10000"/>
              <a:gd name="connsiteX96" fmla="*/ 2085 w 10000"/>
              <a:gd name="connsiteY96" fmla="*/ 9084 h 10000"/>
              <a:gd name="connsiteX97" fmla="*/ 2026 w 10000"/>
              <a:gd name="connsiteY97" fmla="*/ 9585 h 10000"/>
              <a:gd name="connsiteX98" fmla="*/ 1887 w 10000"/>
              <a:gd name="connsiteY98" fmla="*/ 9697 h 10000"/>
              <a:gd name="connsiteX99" fmla="*/ 1588 w 10000"/>
              <a:gd name="connsiteY99" fmla="*/ 9864 h 10000"/>
              <a:gd name="connsiteX100" fmla="*/ 1568 w 10000"/>
              <a:gd name="connsiteY100" fmla="*/ 9529 h 10000"/>
              <a:gd name="connsiteX101" fmla="*/ 1509 w 10000"/>
              <a:gd name="connsiteY101" fmla="*/ 9641 h 10000"/>
              <a:gd name="connsiteX102" fmla="*/ 1211 w 10000"/>
              <a:gd name="connsiteY102" fmla="*/ 9920 h 10000"/>
              <a:gd name="connsiteX103" fmla="*/ 993 w 10000"/>
              <a:gd name="connsiteY103" fmla="*/ 9864 h 10000"/>
              <a:gd name="connsiteX104" fmla="*/ 1013 w 10000"/>
              <a:gd name="connsiteY104" fmla="*/ 9697 h 10000"/>
              <a:gd name="connsiteX105" fmla="*/ 1132 w 10000"/>
              <a:gd name="connsiteY105" fmla="*/ 9195 h 10000"/>
              <a:gd name="connsiteX106" fmla="*/ 874 w 10000"/>
              <a:gd name="connsiteY106" fmla="*/ 8861 h 10000"/>
              <a:gd name="connsiteX107" fmla="*/ 874 w 10000"/>
              <a:gd name="connsiteY107" fmla="*/ 7468 h 10000"/>
              <a:gd name="connsiteX108" fmla="*/ 934 w 10000"/>
              <a:gd name="connsiteY108" fmla="*/ 7133 h 10000"/>
              <a:gd name="connsiteX109" fmla="*/ 1191 w 10000"/>
              <a:gd name="connsiteY109" fmla="*/ 6967 h 10000"/>
              <a:gd name="connsiteX110" fmla="*/ 1430 w 10000"/>
              <a:gd name="connsiteY110" fmla="*/ 6298 h 10000"/>
              <a:gd name="connsiteX111" fmla="*/ 973 w 10000"/>
              <a:gd name="connsiteY111" fmla="*/ 6353 h 10000"/>
              <a:gd name="connsiteX112" fmla="*/ 874 w 10000"/>
              <a:gd name="connsiteY112" fmla="*/ 6632 h 10000"/>
              <a:gd name="connsiteX113" fmla="*/ 854 w 10000"/>
              <a:gd name="connsiteY113" fmla="*/ 6855 h 10000"/>
              <a:gd name="connsiteX114" fmla="*/ 735 w 10000"/>
              <a:gd name="connsiteY114" fmla="*/ 7023 h 10000"/>
              <a:gd name="connsiteX115" fmla="*/ 556 w 10000"/>
              <a:gd name="connsiteY115" fmla="*/ 7691 h 10000"/>
              <a:gd name="connsiteX116" fmla="*/ 676 w 10000"/>
              <a:gd name="connsiteY116" fmla="*/ 6744 h 10000"/>
              <a:gd name="connsiteX117" fmla="*/ 814 w 10000"/>
              <a:gd name="connsiteY117" fmla="*/ 6020 h 10000"/>
              <a:gd name="connsiteX118" fmla="*/ 795 w 10000"/>
              <a:gd name="connsiteY118" fmla="*/ 5239 h 10000"/>
              <a:gd name="connsiteX119" fmla="*/ 695 w 10000"/>
              <a:gd name="connsiteY119" fmla="*/ 4458 h 10000"/>
              <a:gd name="connsiteX120" fmla="*/ 656 w 10000"/>
              <a:gd name="connsiteY120" fmla="*/ 4291 h 10000"/>
              <a:gd name="connsiteX121" fmla="*/ 715 w 10000"/>
              <a:gd name="connsiteY121" fmla="*/ 4346 h 10000"/>
              <a:gd name="connsiteX122" fmla="*/ 795 w 10000"/>
              <a:gd name="connsiteY122" fmla="*/ 3790 h 10000"/>
              <a:gd name="connsiteX123" fmla="*/ 874 w 10000"/>
              <a:gd name="connsiteY123" fmla="*/ 3734 h 10000"/>
              <a:gd name="connsiteX124" fmla="*/ 1191 w 10000"/>
              <a:gd name="connsiteY124" fmla="*/ 3343 h 10000"/>
              <a:gd name="connsiteX125" fmla="*/ 795 w 10000"/>
              <a:gd name="connsiteY125" fmla="*/ 2954 h 10000"/>
              <a:gd name="connsiteX126" fmla="*/ 735 w 10000"/>
              <a:gd name="connsiteY126" fmla="*/ 2843 h 10000"/>
              <a:gd name="connsiteX127" fmla="*/ 656 w 10000"/>
              <a:gd name="connsiteY127" fmla="*/ 2843 h 10000"/>
              <a:gd name="connsiteX128" fmla="*/ 934 w 10000"/>
              <a:gd name="connsiteY128" fmla="*/ 1728 h 10000"/>
              <a:gd name="connsiteX129" fmla="*/ 795 w 10000"/>
              <a:gd name="connsiteY129" fmla="*/ 1338 h 10000"/>
              <a:gd name="connsiteX130" fmla="*/ 595 w 10000"/>
              <a:gd name="connsiteY130" fmla="*/ 223 h 10000"/>
              <a:gd name="connsiteX131" fmla="*/ 377 w 10000"/>
              <a:gd name="connsiteY131" fmla="*/ 0 h 10000"/>
              <a:gd name="connsiteX132" fmla="*/ 40 w 10000"/>
              <a:gd name="connsiteY132" fmla="*/ 335 h 10000"/>
              <a:gd name="connsiteX133" fmla="*/ 0 w 10000"/>
              <a:gd name="connsiteY133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651 w 10000"/>
              <a:gd name="connsiteY5" fmla="*/ 1020 h 10000"/>
              <a:gd name="connsiteX6" fmla="*/ 8598 w 10000"/>
              <a:gd name="connsiteY6" fmla="*/ 335 h 10000"/>
              <a:gd name="connsiteX7" fmla="*/ 8459 w 10000"/>
              <a:gd name="connsiteY7" fmla="*/ 0 h 10000"/>
              <a:gd name="connsiteX8" fmla="*/ 8360 w 10000"/>
              <a:gd name="connsiteY8" fmla="*/ 502 h 10000"/>
              <a:gd name="connsiteX9" fmla="*/ 8479 w 10000"/>
              <a:gd name="connsiteY9" fmla="*/ 837 h 10000"/>
              <a:gd name="connsiteX10" fmla="*/ 8479 w 10000"/>
              <a:gd name="connsiteY10" fmla="*/ 1282 h 10000"/>
              <a:gd name="connsiteX11" fmla="*/ 8162 w 10000"/>
              <a:gd name="connsiteY11" fmla="*/ 1561 h 10000"/>
              <a:gd name="connsiteX12" fmla="*/ 8142 w 10000"/>
              <a:gd name="connsiteY12" fmla="*/ 2173 h 10000"/>
              <a:gd name="connsiteX13" fmla="*/ 8081 w 10000"/>
              <a:gd name="connsiteY13" fmla="*/ 2285 h 10000"/>
              <a:gd name="connsiteX14" fmla="*/ 8042 w 10000"/>
              <a:gd name="connsiteY14" fmla="*/ 2675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69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682 w 10000"/>
              <a:gd name="connsiteY5" fmla="*/ 1129 h 10000"/>
              <a:gd name="connsiteX6" fmla="*/ 8598 w 10000"/>
              <a:gd name="connsiteY6" fmla="*/ 335 h 10000"/>
              <a:gd name="connsiteX7" fmla="*/ 8459 w 10000"/>
              <a:gd name="connsiteY7" fmla="*/ 0 h 10000"/>
              <a:gd name="connsiteX8" fmla="*/ 8360 w 10000"/>
              <a:gd name="connsiteY8" fmla="*/ 502 h 10000"/>
              <a:gd name="connsiteX9" fmla="*/ 8479 w 10000"/>
              <a:gd name="connsiteY9" fmla="*/ 837 h 10000"/>
              <a:gd name="connsiteX10" fmla="*/ 8479 w 10000"/>
              <a:gd name="connsiteY10" fmla="*/ 1282 h 10000"/>
              <a:gd name="connsiteX11" fmla="*/ 8162 w 10000"/>
              <a:gd name="connsiteY11" fmla="*/ 1561 h 10000"/>
              <a:gd name="connsiteX12" fmla="*/ 8142 w 10000"/>
              <a:gd name="connsiteY12" fmla="*/ 2173 h 10000"/>
              <a:gd name="connsiteX13" fmla="*/ 8081 w 10000"/>
              <a:gd name="connsiteY13" fmla="*/ 2285 h 10000"/>
              <a:gd name="connsiteX14" fmla="*/ 8042 w 10000"/>
              <a:gd name="connsiteY14" fmla="*/ 2675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69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62 w 10000"/>
              <a:gd name="connsiteY12" fmla="*/ 1561 h 10000"/>
              <a:gd name="connsiteX13" fmla="*/ 8142 w 10000"/>
              <a:gd name="connsiteY13" fmla="*/ 2173 h 10000"/>
              <a:gd name="connsiteX14" fmla="*/ 8081 w 10000"/>
              <a:gd name="connsiteY14" fmla="*/ 2285 h 10000"/>
              <a:gd name="connsiteX15" fmla="*/ 8042 w 10000"/>
              <a:gd name="connsiteY15" fmla="*/ 2675 h 10000"/>
              <a:gd name="connsiteX16" fmla="*/ 7724 w 10000"/>
              <a:gd name="connsiteY16" fmla="*/ 2898 h 10000"/>
              <a:gd name="connsiteX17" fmla="*/ 7466 w 10000"/>
              <a:gd name="connsiteY17" fmla="*/ 2731 h 10000"/>
              <a:gd name="connsiteX18" fmla="*/ 7367 w 10000"/>
              <a:gd name="connsiteY18" fmla="*/ 1840 h 10000"/>
              <a:gd name="connsiteX19" fmla="*/ 7308 w 10000"/>
              <a:gd name="connsiteY19" fmla="*/ 1784 h 10000"/>
              <a:gd name="connsiteX20" fmla="*/ 7069 w 10000"/>
              <a:gd name="connsiteY20" fmla="*/ 1728 h 10000"/>
              <a:gd name="connsiteX21" fmla="*/ 7208 w 10000"/>
              <a:gd name="connsiteY21" fmla="*/ 1338 h 10000"/>
              <a:gd name="connsiteX22" fmla="*/ 7248 w 10000"/>
              <a:gd name="connsiteY22" fmla="*/ 1170 h 10000"/>
              <a:gd name="connsiteX23" fmla="*/ 7208 w 10000"/>
              <a:gd name="connsiteY23" fmla="*/ 669 h 10000"/>
              <a:gd name="connsiteX24" fmla="*/ 7030 w 10000"/>
              <a:gd name="connsiteY24" fmla="*/ 837 h 10000"/>
              <a:gd name="connsiteX25" fmla="*/ 6911 w 10000"/>
              <a:gd name="connsiteY25" fmla="*/ 1059 h 10000"/>
              <a:gd name="connsiteX26" fmla="*/ 6751 w 10000"/>
              <a:gd name="connsiteY26" fmla="*/ 1449 h 10000"/>
              <a:gd name="connsiteX27" fmla="*/ 6572 w 10000"/>
              <a:gd name="connsiteY27" fmla="*/ 1393 h 10000"/>
              <a:gd name="connsiteX28" fmla="*/ 6473 w 10000"/>
              <a:gd name="connsiteY28" fmla="*/ 781 h 10000"/>
              <a:gd name="connsiteX29" fmla="*/ 6295 w 10000"/>
              <a:gd name="connsiteY29" fmla="*/ 1003 h 10000"/>
              <a:gd name="connsiteX30" fmla="*/ 6275 w 10000"/>
              <a:gd name="connsiteY30" fmla="*/ 1226 h 10000"/>
              <a:gd name="connsiteX31" fmla="*/ 6156 w 10000"/>
              <a:gd name="connsiteY31" fmla="*/ 1449 h 10000"/>
              <a:gd name="connsiteX32" fmla="*/ 5898 w 10000"/>
              <a:gd name="connsiteY32" fmla="*/ 1895 h 10000"/>
              <a:gd name="connsiteX33" fmla="*/ 5282 w 10000"/>
              <a:gd name="connsiteY33" fmla="*/ 1672 h 10000"/>
              <a:gd name="connsiteX34" fmla="*/ 5282 w 10000"/>
              <a:gd name="connsiteY34" fmla="*/ 725 h 10000"/>
              <a:gd name="connsiteX35" fmla="*/ 5123 w 10000"/>
              <a:gd name="connsiteY35" fmla="*/ 614 h 10000"/>
              <a:gd name="connsiteX36" fmla="*/ 4964 w 10000"/>
              <a:gd name="connsiteY36" fmla="*/ 1338 h 10000"/>
              <a:gd name="connsiteX37" fmla="*/ 5044 w 10000"/>
              <a:gd name="connsiteY37" fmla="*/ 2229 h 10000"/>
              <a:gd name="connsiteX38" fmla="*/ 4766 w 10000"/>
              <a:gd name="connsiteY38" fmla="*/ 2396 h 10000"/>
              <a:gd name="connsiteX39" fmla="*/ 4667 w 10000"/>
              <a:gd name="connsiteY39" fmla="*/ 2173 h 10000"/>
              <a:gd name="connsiteX40" fmla="*/ 4726 w 10000"/>
              <a:gd name="connsiteY40" fmla="*/ 1728 h 10000"/>
              <a:gd name="connsiteX41" fmla="*/ 4885 w 10000"/>
              <a:gd name="connsiteY41" fmla="*/ 892 h 10000"/>
              <a:gd name="connsiteX42" fmla="*/ 4905 w 10000"/>
              <a:gd name="connsiteY42" fmla="*/ 279 h 10000"/>
              <a:gd name="connsiteX43" fmla="*/ 4706 w 10000"/>
              <a:gd name="connsiteY43" fmla="*/ 335 h 10000"/>
              <a:gd name="connsiteX44" fmla="*/ 4667 w 10000"/>
              <a:gd name="connsiteY44" fmla="*/ 781 h 10000"/>
              <a:gd name="connsiteX45" fmla="*/ 4409 w 10000"/>
              <a:gd name="connsiteY45" fmla="*/ 2062 h 10000"/>
              <a:gd name="connsiteX46" fmla="*/ 4170 w 10000"/>
              <a:gd name="connsiteY46" fmla="*/ 3010 h 10000"/>
              <a:gd name="connsiteX47" fmla="*/ 4031 w 10000"/>
              <a:gd name="connsiteY47" fmla="*/ 3176 h 10000"/>
              <a:gd name="connsiteX48" fmla="*/ 3971 w 10000"/>
              <a:gd name="connsiteY48" fmla="*/ 3232 h 10000"/>
              <a:gd name="connsiteX49" fmla="*/ 4110 w 10000"/>
              <a:gd name="connsiteY49" fmla="*/ 4235 h 10000"/>
              <a:gd name="connsiteX50" fmla="*/ 4170 w 10000"/>
              <a:gd name="connsiteY50" fmla="*/ 4793 h 10000"/>
              <a:gd name="connsiteX51" fmla="*/ 3793 w 10000"/>
              <a:gd name="connsiteY51" fmla="*/ 4737 h 10000"/>
              <a:gd name="connsiteX52" fmla="*/ 3713 w 10000"/>
              <a:gd name="connsiteY52" fmla="*/ 5239 h 10000"/>
              <a:gd name="connsiteX53" fmla="*/ 3932 w 10000"/>
              <a:gd name="connsiteY53" fmla="*/ 5406 h 10000"/>
              <a:gd name="connsiteX54" fmla="*/ 4011 w 10000"/>
              <a:gd name="connsiteY54" fmla="*/ 5518 h 10000"/>
              <a:gd name="connsiteX55" fmla="*/ 4090 w 10000"/>
              <a:gd name="connsiteY55" fmla="*/ 5462 h 10000"/>
              <a:gd name="connsiteX56" fmla="*/ 4110 w 10000"/>
              <a:gd name="connsiteY56" fmla="*/ 6074 h 10000"/>
              <a:gd name="connsiteX57" fmla="*/ 4070 w 10000"/>
              <a:gd name="connsiteY57" fmla="*/ 5908 h 10000"/>
              <a:gd name="connsiteX58" fmla="*/ 3733 w 10000"/>
              <a:gd name="connsiteY58" fmla="*/ 6186 h 10000"/>
              <a:gd name="connsiteX59" fmla="*/ 3793 w 10000"/>
              <a:gd name="connsiteY59" fmla="*/ 6298 h 10000"/>
              <a:gd name="connsiteX60" fmla="*/ 3892 w 10000"/>
              <a:gd name="connsiteY60" fmla="*/ 6353 h 10000"/>
              <a:gd name="connsiteX61" fmla="*/ 3951 w 10000"/>
              <a:gd name="connsiteY61" fmla="*/ 6521 h 10000"/>
              <a:gd name="connsiteX62" fmla="*/ 4011 w 10000"/>
              <a:gd name="connsiteY62" fmla="*/ 6576 h 10000"/>
              <a:gd name="connsiteX63" fmla="*/ 3872 w 10000"/>
              <a:gd name="connsiteY63" fmla="*/ 6967 h 10000"/>
              <a:gd name="connsiteX64" fmla="*/ 3693 w 10000"/>
              <a:gd name="connsiteY64" fmla="*/ 7245 h 10000"/>
              <a:gd name="connsiteX65" fmla="*/ 3753 w 10000"/>
              <a:gd name="connsiteY65" fmla="*/ 7524 h 10000"/>
              <a:gd name="connsiteX66" fmla="*/ 3416 w 10000"/>
              <a:gd name="connsiteY66" fmla="*/ 7802 h 10000"/>
              <a:gd name="connsiteX67" fmla="*/ 3297 w 10000"/>
              <a:gd name="connsiteY67" fmla="*/ 7468 h 10000"/>
              <a:gd name="connsiteX68" fmla="*/ 3455 w 10000"/>
              <a:gd name="connsiteY68" fmla="*/ 7133 h 10000"/>
              <a:gd name="connsiteX69" fmla="*/ 3515 w 10000"/>
              <a:gd name="connsiteY69" fmla="*/ 6521 h 10000"/>
              <a:gd name="connsiteX70" fmla="*/ 3555 w 10000"/>
              <a:gd name="connsiteY70" fmla="*/ 6186 h 10000"/>
              <a:gd name="connsiteX71" fmla="*/ 3574 w 10000"/>
              <a:gd name="connsiteY71" fmla="*/ 6020 h 10000"/>
              <a:gd name="connsiteX72" fmla="*/ 3515 w 10000"/>
              <a:gd name="connsiteY72" fmla="*/ 5629 h 10000"/>
              <a:gd name="connsiteX73" fmla="*/ 3376 w 10000"/>
              <a:gd name="connsiteY73" fmla="*/ 4681 h 10000"/>
              <a:gd name="connsiteX74" fmla="*/ 3237 w 10000"/>
              <a:gd name="connsiteY74" fmla="*/ 5127 h 10000"/>
              <a:gd name="connsiteX75" fmla="*/ 3058 w 10000"/>
              <a:gd name="connsiteY75" fmla="*/ 4625 h 10000"/>
              <a:gd name="connsiteX76" fmla="*/ 3097 w 10000"/>
              <a:gd name="connsiteY76" fmla="*/ 3845 h 10000"/>
              <a:gd name="connsiteX77" fmla="*/ 2958 w 10000"/>
              <a:gd name="connsiteY77" fmla="*/ 3511 h 10000"/>
              <a:gd name="connsiteX78" fmla="*/ 2760 w 10000"/>
              <a:gd name="connsiteY78" fmla="*/ 3734 h 10000"/>
              <a:gd name="connsiteX79" fmla="*/ 2482 w 10000"/>
              <a:gd name="connsiteY79" fmla="*/ 3790 h 10000"/>
              <a:gd name="connsiteX80" fmla="*/ 2442 w 10000"/>
              <a:gd name="connsiteY80" fmla="*/ 4179 h 10000"/>
              <a:gd name="connsiteX81" fmla="*/ 2383 w 10000"/>
              <a:gd name="connsiteY81" fmla="*/ 4235 h 10000"/>
              <a:gd name="connsiteX82" fmla="*/ 2165 w 10000"/>
              <a:gd name="connsiteY82" fmla="*/ 3901 h 10000"/>
              <a:gd name="connsiteX83" fmla="*/ 2006 w 10000"/>
              <a:gd name="connsiteY83" fmla="*/ 4291 h 10000"/>
              <a:gd name="connsiteX84" fmla="*/ 2026 w 10000"/>
              <a:gd name="connsiteY84" fmla="*/ 5127 h 10000"/>
              <a:gd name="connsiteX85" fmla="*/ 2105 w 10000"/>
              <a:gd name="connsiteY85" fmla="*/ 5071 h 10000"/>
              <a:gd name="connsiteX86" fmla="*/ 2323 w 10000"/>
              <a:gd name="connsiteY86" fmla="*/ 4737 h 10000"/>
              <a:gd name="connsiteX87" fmla="*/ 2442 w 10000"/>
              <a:gd name="connsiteY87" fmla="*/ 4848 h 10000"/>
              <a:gd name="connsiteX88" fmla="*/ 2502 w 10000"/>
              <a:gd name="connsiteY88" fmla="*/ 5741 h 10000"/>
              <a:gd name="connsiteX89" fmla="*/ 2482 w 10000"/>
              <a:gd name="connsiteY89" fmla="*/ 6409 h 10000"/>
              <a:gd name="connsiteX90" fmla="*/ 2462 w 10000"/>
              <a:gd name="connsiteY90" fmla="*/ 6576 h 10000"/>
              <a:gd name="connsiteX91" fmla="*/ 2383 w 10000"/>
              <a:gd name="connsiteY91" fmla="*/ 6521 h 10000"/>
              <a:gd name="connsiteX92" fmla="*/ 2304 w 10000"/>
              <a:gd name="connsiteY92" fmla="*/ 5629 h 10000"/>
              <a:gd name="connsiteX93" fmla="*/ 2105 w 10000"/>
              <a:gd name="connsiteY93" fmla="*/ 6074 h 10000"/>
              <a:gd name="connsiteX94" fmla="*/ 2125 w 10000"/>
              <a:gd name="connsiteY94" fmla="*/ 6911 h 10000"/>
              <a:gd name="connsiteX95" fmla="*/ 2264 w 10000"/>
              <a:gd name="connsiteY95" fmla="*/ 7858 h 10000"/>
              <a:gd name="connsiteX96" fmla="*/ 2085 w 10000"/>
              <a:gd name="connsiteY96" fmla="*/ 9084 h 10000"/>
              <a:gd name="connsiteX97" fmla="*/ 2026 w 10000"/>
              <a:gd name="connsiteY97" fmla="*/ 9585 h 10000"/>
              <a:gd name="connsiteX98" fmla="*/ 1887 w 10000"/>
              <a:gd name="connsiteY98" fmla="*/ 9697 h 10000"/>
              <a:gd name="connsiteX99" fmla="*/ 1588 w 10000"/>
              <a:gd name="connsiteY99" fmla="*/ 9864 h 10000"/>
              <a:gd name="connsiteX100" fmla="*/ 1568 w 10000"/>
              <a:gd name="connsiteY100" fmla="*/ 9529 h 10000"/>
              <a:gd name="connsiteX101" fmla="*/ 1509 w 10000"/>
              <a:gd name="connsiteY101" fmla="*/ 9641 h 10000"/>
              <a:gd name="connsiteX102" fmla="*/ 1211 w 10000"/>
              <a:gd name="connsiteY102" fmla="*/ 9920 h 10000"/>
              <a:gd name="connsiteX103" fmla="*/ 993 w 10000"/>
              <a:gd name="connsiteY103" fmla="*/ 9864 h 10000"/>
              <a:gd name="connsiteX104" fmla="*/ 1013 w 10000"/>
              <a:gd name="connsiteY104" fmla="*/ 9697 h 10000"/>
              <a:gd name="connsiteX105" fmla="*/ 1132 w 10000"/>
              <a:gd name="connsiteY105" fmla="*/ 9195 h 10000"/>
              <a:gd name="connsiteX106" fmla="*/ 874 w 10000"/>
              <a:gd name="connsiteY106" fmla="*/ 8861 h 10000"/>
              <a:gd name="connsiteX107" fmla="*/ 874 w 10000"/>
              <a:gd name="connsiteY107" fmla="*/ 7468 h 10000"/>
              <a:gd name="connsiteX108" fmla="*/ 934 w 10000"/>
              <a:gd name="connsiteY108" fmla="*/ 7133 h 10000"/>
              <a:gd name="connsiteX109" fmla="*/ 1191 w 10000"/>
              <a:gd name="connsiteY109" fmla="*/ 6967 h 10000"/>
              <a:gd name="connsiteX110" fmla="*/ 1430 w 10000"/>
              <a:gd name="connsiteY110" fmla="*/ 6298 h 10000"/>
              <a:gd name="connsiteX111" fmla="*/ 973 w 10000"/>
              <a:gd name="connsiteY111" fmla="*/ 6353 h 10000"/>
              <a:gd name="connsiteX112" fmla="*/ 874 w 10000"/>
              <a:gd name="connsiteY112" fmla="*/ 6632 h 10000"/>
              <a:gd name="connsiteX113" fmla="*/ 854 w 10000"/>
              <a:gd name="connsiteY113" fmla="*/ 6855 h 10000"/>
              <a:gd name="connsiteX114" fmla="*/ 735 w 10000"/>
              <a:gd name="connsiteY114" fmla="*/ 7023 h 10000"/>
              <a:gd name="connsiteX115" fmla="*/ 556 w 10000"/>
              <a:gd name="connsiteY115" fmla="*/ 7691 h 10000"/>
              <a:gd name="connsiteX116" fmla="*/ 676 w 10000"/>
              <a:gd name="connsiteY116" fmla="*/ 6744 h 10000"/>
              <a:gd name="connsiteX117" fmla="*/ 814 w 10000"/>
              <a:gd name="connsiteY117" fmla="*/ 6020 h 10000"/>
              <a:gd name="connsiteX118" fmla="*/ 795 w 10000"/>
              <a:gd name="connsiteY118" fmla="*/ 5239 h 10000"/>
              <a:gd name="connsiteX119" fmla="*/ 695 w 10000"/>
              <a:gd name="connsiteY119" fmla="*/ 4458 h 10000"/>
              <a:gd name="connsiteX120" fmla="*/ 656 w 10000"/>
              <a:gd name="connsiteY120" fmla="*/ 4291 h 10000"/>
              <a:gd name="connsiteX121" fmla="*/ 715 w 10000"/>
              <a:gd name="connsiteY121" fmla="*/ 4346 h 10000"/>
              <a:gd name="connsiteX122" fmla="*/ 795 w 10000"/>
              <a:gd name="connsiteY122" fmla="*/ 3790 h 10000"/>
              <a:gd name="connsiteX123" fmla="*/ 874 w 10000"/>
              <a:gd name="connsiteY123" fmla="*/ 3734 h 10000"/>
              <a:gd name="connsiteX124" fmla="*/ 1191 w 10000"/>
              <a:gd name="connsiteY124" fmla="*/ 3343 h 10000"/>
              <a:gd name="connsiteX125" fmla="*/ 795 w 10000"/>
              <a:gd name="connsiteY125" fmla="*/ 2954 h 10000"/>
              <a:gd name="connsiteX126" fmla="*/ 735 w 10000"/>
              <a:gd name="connsiteY126" fmla="*/ 2843 h 10000"/>
              <a:gd name="connsiteX127" fmla="*/ 656 w 10000"/>
              <a:gd name="connsiteY127" fmla="*/ 2843 h 10000"/>
              <a:gd name="connsiteX128" fmla="*/ 934 w 10000"/>
              <a:gd name="connsiteY128" fmla="*/ 1728 h 10000"/>
              <a:gd name="connsiteX129" fmla="*/ 795 w 10000"/>
              <a:gd name="connsiteY129" fmla="*/ 1338 h 10000"/>
              <a:gd name="connsiteX130" fmla="*/ 595 w 10000"/>
              <a:gd name="connsiteY130" fmla="*/ 223 h 10000"/>
              <a:gd name="connsiteX131" fmla="*/ 377 w 10000"/>
              <a:gd name="connsiteY131" fmla="*/ 0 h 10000"/>
              <a:gd name="connsiteX132" fmla="*/ 40 w 10000"/>
              <a:gd name="connsiteY132" fmla="*/ 335 h 10000"/>
              <a:gd name="connsiteX133" fmla="*/ 0 w 10000"/>
              <a:gd name="connsiteY133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8081 w 10000"/>
              <a:gd name="connsiteY14" fmla="*/ 2285 h 10000"/>
              <a:gd name="connsiteX15" fmla="*/ 8042 w 10000"/>
              <a:gd name="connsiteY15" fmla="*/ 2675 h 10000"/>
              <a:gd name="connsiteX16" fmla="*/ 7724 w 10000"/>
              <a:gd name="connsiteY16" fmla="*/ 2898 h 10000"/>
              <a:gd name="connsiteX17" fmla="*/ 7466 w 10000"/>
              <a:gd name="connsiteY17" fmla="*/ 2731 h 10000"/>
              <a:gd name="connsiteX18" fmla="*/ 7367 w 10000"/>
              <a:gd name="connsiteY18" fmla="*/ 1840 h 10000"/>
              <a:gd name="connsiteX19" fmla="*/ 7308 w 10000"/>
              <a:gd name="connsiteY19" fmla="*/ 1784 h 10000"/>
              <a:gd name="connsiteX20" fmla="*/ 7069 w 10000"/>
              <a:gd name="connsiteY20" fmla="*/ 1728 h 10000"/>
              <a:gd name="connsiteX21" fmla="*/ 7208 w 10000"/>
              <a:gd name="connsiteY21" fmla="*/ 1338 h 10000"/>
              <a:gd name="connsiteX22" fmla="*/ 7248 w 10000"/>
              <a:gd name="connsiteY22" fmla="*/ 1170 h 10000"/>
              <a:gd name="connsiteX23" fmla="*/ 7208 w 10000"/>
              <a:gd name="connsiteY23" fmla="*/ 669 h 10000"/>
              <a:gd name="connsiteX24" fmla="*/ 7030 w 10000"/>
              <a:gd name="connsiteY24" fmla="*/ 837 h 10000"/>
              <a:gd name="connsiteX25" fmla="*/ 6911 w 10000"/>
              <a:gd name="connsiteY25" fmla="*/ 1059 h 10000"/>
              <a:gd name="connsiteX26" fmla="*/ 6751 w 10000"/>
              <a:gd name="connsiteY26" fmla="*/ 1449 h 10000"/>
              <a:gd name="connsiteX27" fmla="*/ 6572 w 10000"/>
              <a:gd name="connsiteY27" fmla="*/ 1393 h 10000"/>
              <a:gd name="connsiteX28" fmla="*/ 6473 w 10000"/>
              <a:gd name="connsiteY28" fmla="*/ 781 h 10000"/>
              <a:gd name="connsiteX29" fmla="*/ 6295 w 10000"/>
              <a:gd name="connsiteY29" fmla="*/ 1003 h 10000"/>
              <a:gd name="connsiteX30" fmla="*/ 6275 w 10000"/>
              <a:gd name="connsiteY30" fmla="*/ 1226 h 10000"/>
              <a:gd name="connsiteX31" fmla="*/ 6156 w 10000"/>
              <a:gd name="connsiteY31" fmla="*/ 1449 h 10000"/>
              <a:gd name="connsiteX32" fmla="*/ 5898 w 10000"/>
              <a:gd name="connsiteY32" fmla="*/ 1895 h 10000"/>
              <a:gd name="connsiteX33" fmla="*/ 5282 w 10000"/>
              <a:gd name="connsiteY33" fmla="*/ 1672 h 10000"/>
              <a:gd name="connsiteX34" fmla="*/ 5282 w 10000"/>
              <a:gd name="connsiteY34" fmla="*/ 725 h 10000"/>
              <a:gd name="connsiteX35" fmla="*/ 5123 w 10000"/>
              <a:gd name="connsiteY35" fmla="*/ 614 h 10000"/>
              <a:gd name="connsiteX36" fmla="*/ 4964 w 10000"/>
              <a:gd name="connsiteY36" fmla="*/ 1338 h 10000"/>
              <a:gd name="connsiteX37" fmla="*/ 5044 w 10000"/>
              <a:gd name="connsiteY37" fmla="*/ 2229 h 10000"/>
              <a:gd name="connsiteX38" fmla="*/ 4766 w 10000"/>
              <a:gd name="connsiteY38" fmla="*/ 2396 h 10000"/>
              <a:gd name="connsiteX39" fmla="*/ 4667 w 10000"/>
              <a:gd name="connsiteY39" fmla="*/ 2173 h 10000"/>
              <a:gd name="connsiteX40" fmla="*/ 4726 w 10000"/>
              <a:gd name="connsiteY40" fmla="*/ 1728 h 10000"/>
              <a:gd name="connsiteX41" fmla="*/ 4885 w 10000"/>
              <a:gd name="connsiteY41" fmla="*/ 892 h 10000"/>
              <a:gd name="connsiteX42" fmla="*/ 4905 w 10000"/>
              <a:gd name="connsiteY42" fmla="*/ 279 h 10000"/>
              <a:gd name="connsiteX43" fmla="*/ 4706 w 10000"/>
              <a:gd name="connsiteY43" fmla="*/ 335 h 10000"/>
              <a:gd name="connsiteX44" fmla="*/ 4667 w 10000"/>
              <a:gd name="connsiteY44" fmla="*/ 781 h 10000"/>
              <a:gd name="connsiteX45" fmla="*/ 4409 w 10000"/>
              <a:gd name="connsiteY45" fmla="*/ 2062 h 10000"/>
              <a:gd name="connsiteX46" fmla="*/ 4170 w 10000"/>
              <a:gd name="connsiteY46" fmla="*/ 3010 h 10000"/>
              <a:gd name="connsiteX47" fmla="*/ 4031 w 10000"/>
              <a:gd name="connsiteY47" fmla="*/ 3176 h 10000"/>
              <a:gd name="connsiteX48" fmla="*/ 3971 w 10000"/>
              <a:gd name="connsiteY48" fmla="*/ 3232 h 10000"/>
              <a:gd name="connsiteX49" fmla="*/ 4110 w 10000"/>
              <a:gd name="connsiteY49" fmla="*/ 4235 h 10000"/>
              <a:gd name="connsiteX50" fmla="*/ 4170 w 10000"/>
              <a:gd name="connsiteY50" fmla="*/ 4793 h 10000"/>
              <a:gd name="connsiteX51" fmla="*/ 3793 w 10000"/>
              <a:gd name="connsiteY51" fmla="*/ 4737 h 10000"/>
              <a:gd name="connsiteX52" fmla="*/ 3713 w 10000"/>
              <a:gd name="connsiteY52" fmla="*/ 5239 h 10000"/>
              <a:gd name="connsiteX53" fmla="*/ 3932 w 10000"/>
              <a:gd name="connsiteY53" fmla="*/ 5406 h 10000"/>
              <a:gd name="connsiteX54" fmla="*/ 4011 w 10000"/>
              <a:gd name="connsiteY54" fmla="*/ 5518 h 10000"/>
              <a:gd name="connsiteX55" fmla="*/ 4090 w 10000"/>
              <a:gd name="connsiteY55" fmla="*/ 5462 h 10000"/>
              <a:gd name="connsiteX56" fmla="*/ 4110 w 10000"/>
              <a:gd name="connsiteY56" fmla="*/ 6074 h 10000"/>
              <a:gd name="connsiteX57" fmla="*/ 4070 w 10000"/>
              <a:gd name="connsiteY57" fmla="*/ 5908 h 10000"/>
              <a:gd name="connsiteX58" fmla="*/ 3733 w 10000"/>
              <a:gd name="connsiteY58" fmla="*/ 6186 h 10000"/>
              <a:gd name="connsiteX59" fmla="*/ 3793 w 10000"/>
              <a:gd name="connsiteY59" fmla="*/ 6298 h 10000"/>
              <a:gd name="connsiteX60" fmla="*/ 3892 w 10000"/>
              <a:gd name="connsiteY60" fmla="*/ 6353 h 10000"/>
              <a:gd name="connsiteX61" fmla="*/ 3951 w 10000"/>
              <a:gd name="connsiteY61" fmla="*/ 6521 h 10000"/>
              <a:gd name="connsiteX62" fmla="*/ 4011 w 10000"/>
              <a:gd name="connsiteY62" fmla="*/ 6576 h 10000"/>
              <a:gd name="connsiteX63" fmla="*/ 3872 w 10000"/>
              <a:gd name="connsiteY63" fmla="*/ 6967 h 10000"/>
              <a:gd name="connsiteX64" fmla="*/ 3693 w 10000"/>
              <a:gd name="connsiteY64" fmla="*/ 7245 h 10000"/>
              <a:gd name="connsiteX65" fmla="*/ 3753 w 10000"/>
              <a:gd name="connsiteY65" fmla="*/ 7524 h 10000"/>
              <a:gd name="connsiteX66" fmla="*/ 3416 w 10000"/>
              <a:gd name="connsiteY66" fmla="*/ 7802 h 10000"/>
              <a:gd name="connsiteX67" fmla="*/ 3297 w 10000"/>
              <a:gd name="connsiteY67" fmla="*/ 7468 h 10000"/>
              <a:gd name="connsiteX68" fmla="*/ 3455 w 10000"/>
              <a:gd name="connsiteY68" fmla="*/ 7133 h 10000"/>
              <a:gd name="connsiteX69" fmla="*/ 3515 w 10000"/>
              <a:gd name="connsiteY69" fmla="*/ 6521 h 10000"/>
              <a:gd name="connsiteX70" fmla="*/ 3555 w 10000"/>
              <a:gd name="connsiteY70" fmla="*/ 6186 h 10000"/>
              <a:gd name="connsiteX71" fmla="*/ 3574 w 10000"/>
              <a:gd name="connsiteY71" fmla="*/ 6020 h 10000"/>
              <a:gd name="connsiteX72" fmla="*/ 3515 w 10000"/>
              <a:gd name="connsiteY72" fmla="*/ 5629 h 10000"/>
              <a:gd name="connsiteX73" fmla="*/ 3376 w 10000"/>
              <a:gd name="connsiteY73" fmla="*/ 4681 h 10000"/>
              <a:gd name="connsiteX74" fmla="*/ 3237 w 10000"/>
              <a:gd name="connsiteY74" fmla="*/ 5127 h 10000"/>
              <a:gd name="connsiteX75" fmla="*/ 3058 w 10000"/>
              <a:gd name="connsiteY75" fmla="*/ 4625 h 10000"/>
              <a:gd name="connsiteX76" fmla="*/ 3097 w 10000"/>
              <a:gd name="connsiteY76" fmla="*/ 3845 h 10000"/>
              <a:gd name="connsiteX77" fmla="*/ 2958 w 10000"/>
              <a:gd name="connsiteY77" fmla="*/ 3511 h 10000"/>
              <a:gd name="connsiteX78" fmla="*/ 2760 w 10000"/>
              <a:gd name="connsiteY78" fmla="*/ 3734 h 10000"/>
              <a:gd name="connsiteX79" fmla="*/ 2482 w 10000"/>
              <a:gd name="connsiteY79" fmla="*/ 3790 h 10000"/>
              <a:gd name="connsiteX80" fmla="*/ 2442 w 10000"/>
              <a:gd name="connsiteY80" fmla="*/ 4179 h 10000"/>
              <a:gd name="connsiteX81" fmla="*/ 2383 w 10000"/>
              <a:gd name="connsiteY81" fmla="*/ 4235 h 10000"/>
              <a:gd name="connsiteX82" fmla="*/ 2165 w 10000"/>
              <a:gd name="connsiteY82" fmla="*/ 3901 h 10000"/>
              <a:gd name="connsiteX83" fmla="*/ 2006 w 10000"/>
              <a:gd name="connsiteY83" fmla="*/ 4291 h 10000"/>
              <a:gd name="connsiteX84" fmla="*/ 2026 w 10000"/>
              <a:gd name="connsiteY84" fmla="*/ 5127 h 10000"/>
              <a:gd name="connsiteX85" fmla="*/ 2105 w 10000"/>
              <a:gd name="connsiteY85" fmla="*/ 5071 h 10000"/>
              <a:gd name="connsiteX86" fmla="*/ 2323 w 10000"/>
              <a:gd name="connsiteY86" fmla="*/ 4737 h 10000"/>
              <a:gd name="connsiteX87" fmla="*/ 2442 w 10000"/>
              <a:gd name="connsiteY87" fmla="*/ 4848 h 10000"/>
              <a:gd name="connsiteX88" fmla="*/ 2502 w 10000"/>
              <a:gd name="connsiteY88" fmla="*/ 5741 h 10000"/>
              <a:gd name="connsiteX89" fmla="*/ 2482 w 10000"/>
              <a:gd name="connsiteY89" fmla="*/ 6409 h 10000"/>
              <a:gd name="connsiteX90" fmla="*/ 2462 w 10000"/>
              <a:gd name="connsiteY90" fmla="*/ 6576 h 10000"/>
              <a:gd name="connsiteX91" fmla="*/ 2383 w 10000"/>
              <a:gd name="connsiteY91" fmla="*/ 6521 h 10000"/>
              <a:gd name="connsiteX92" fmla="*/ 2304 w 10000"/>
              <a:gd name="connsiteY92" fmla="*/ 5629 h 10000"/>
              <a:gd name="connsiteX93" fmla="*/ 2105 w 10000"/>
              <a:gd name="connsiteY93" fmla="*/ 6074 h 10000"/>
              <a:gd name="connsiteX94" fmla="*/ 2125 w 10000"/>
              <a:gd name="connsiteY94" fmla="*/ 6911 h 10000"/>
              <a:gd name="connsiteX95" fmla="*/ 2264 w 10000"/>
              <a:gd name="connsiteY95" fmla="*/ 7858 h 10000"/>
              <a:gd name="connsiteX96" fmla="*/ 2085 w 10000"/>
              <a:gd name="connsiteY96" fmla="*/ 9084 h 10000"/>
              <a:gd name="connsiteX97" fmla="*/ 2026 w 10000"/>
              <a:gd name="connsiteY97" fmla="*/ 9585 h 10000"/>
              <a:gd name="connsiteX98" fmla="*/ 1887 w 10000"/>
              <a:gd name="connsiteY98" fmla="*/ 9697 h 10000"/>
              <a:gd name="connsiteX99" fmla="*/ 1588 w 10000"/>
              <a:gd name="connsiteY99" fmla="*/ 9864 h 10000"/>
              <a:gd name="connsiteX100" fmla="*/ 1568 w 10000"/>
              <a:gd name="connsiteY100" fmla="*/ 9529 h 10000"/>
              <a:gd name="connsiteX101" fmla="*/ 1509 w 10000"/>
              <a:gd name="connsiteY101" fmla="*/ 9641 h 10000"/>
              <a:gd name="connsiteX102" fmla="*/ 1211 w 10000"/>
              <a:gd name="connsiteY102" fmla="*/ 9920 h 10000"/>
              <a:gd name="connsiteX103" fmla="*/ 993 w 10000"/>
              <a:gd name="connsiteY103" fmla="*/ 9864 h 10000"/>
              <a:gd name="connsiteX104" fmla="*/ 1013 w 10000"/>
              <a:gd name="connsiteY104" fmla="*/ 9697 h 10000"/>
              <a:gd name="connsiteX105" fmla="*/ 1132 w 10000"/>
              <a:gd name="connsiteY105" fmla="*/ 9195 h 10000"/>
              <a:gd name="connsiteX106" fmla="*/ 874 w 10000"/>
              <a:gd name="connsiteY106" fmla="*/ 8861 h 10000"/>
              <a:gd name="connsiteX107" fmla="*/ 874 w 10000"/>
              <a:gd name="connsiteY107" fmla="*/ 7468 h 10000"/>
              <a:gd name="connsiteX108" fmla="*/ 934 w 10000"/>
              <a:gd name="connsiteY108" fmla="*/ 7133 h 10000"/>
              <a:gd name="connsiteX109" fmla="*/ 1191 w 10000"/>
              <a:gd name="connsiteY109" fmla="*/ 6967 h 10000"/>
              <a:gd name="connsiteX110" fmla="*/ 1430 w 10000"/>
              <a:gd name="connsiteY110" fmla="*/ 6298 h 10000"/>
              <a:gd name="connsiteX111" fmla="*/ 973 w 10000"/>
              <a:gd name="connsiteY111" fmla="*/ 6353 h 10000"/>
              <a:gd name="connsiteX112" fmla="*/ 874 w 10000"/>
              <a:gd name="connsiteY112" fmla="*/ 6632 h 10000"/>
              <a:gd name="connsiteX113" fmla="*/ 854 w 10000"/>
              <a:gd name="connsiteY113" fmla="*/ 6855 h 10000"/>
              <a:gd name="connsiteX114" fmla="*/ 735 w 10000"/>
              <a:gd name="connsiteY114" fmla="*/ 7023 h 10000"/>
              <a:gd name="connsiteX115" fmla="*/ 556 w 10000"/>
              <a:gd name="connsiteY115" fmla="*/ 7691 h 10000"/>
              <a:gd name="connsiteX116" fmla="*/ 676 w 10000"/>
              <a:gd name="connsiteY116" fmla="*/ 6744 h 10000"/>
              <a:gd name="connsiteX117" fmla="*/ 814 w 10000"/>
              <a:gd name="connsiteY117" fmla="*/ 6020 h 10000"/>
              <a:gd name="connsiteX118" fmla="*/ 795 w 10000"/>
              <a:gd name="connsiteY118" fmla="*/ 5239 h 10000"/>
              <a:gd name="connsiteX119" fmla="*/ 695 w 10000"/>
              <a:gd name="connsiteY119" fmla="*/ 4458 h 10000"/>
              <a:gd name="connsiteX120" fmla="*/ 656 w 10000"/>
              <a:gd name="connsiteY120" fmla="*/ 4291 h 10000"/>
              <a:gd name="connsiteX121" fmla="*/ 715 w 10000"/>
              <a:gd name="connsiteY121" fmla="*/ 4346 h 10000"/>
              <a:gd name="connsiteX122" fmla="*/ 795 w 10000"/>
              <a:gd name="connsiteY122" fmla="*/ 3790 h 10000"/>
              <a:gd name="connsiteX123" fmla="*/ 874 w 10000"/>
              <a:gd name="connsiteY123" fmla="*/ 3734 h 10000"/>
              <a:gd name="connsiteX124" fmla="*/ 1191 w 10000"/>
              <a:gd name="connsiteY124" fmla="*/ 3343 h 10000"/>
              <a:gd name="connsiteX125" fmla="*/ 795 w 10000"/>
              <a:gd name="connsiteY125" fmla="*/ 2954 h 10000"/>
              <a:gd name="connsiteX126" fmla="*/ 735 w 10000"/>
              <a:gd name="connsiteY126" fmla="*/ 2843 h 10000"/>
              <a:gd name="connsiteX127" fmla="*/ 656 w 10000"/>
              <a:gd name="connsiteY127" fmla="*/ 2843 h 10000"/>
              <a:gd name="connsiteX128" fmla="*/ 934 w 10000"/>
              <a:gd name="connsiteY128" fmla="*/ 1728 h 10000"/>
              <a:gd name="connsiteX129" fmla="*/ 795 w 10000"/>
              <a:gd name="connsiteY129" fmla="*/ 1338 h 10000"/>
              <a:gd name="connsiteX130" fmla="*/ 595 w 10000"/>
              <a:gd name="connsiteY130" fmla="*/ 223 h 10000"/>
              <a:gd name="connsiteX131" fmla="*/ 377 w 10000"/>
              <a:gd name="connsiteY131" fmla="*/ 0 h 10000"/>
              <a:gd name="connsiteX132" fmla="*/ 40 w 10000"/>
              <a:gd name="connsiteY132" fmla="*/ 335 h 10000"/>
              <a:gd name="connsiteX133" fmla="*/ 0 w 10000"/>
              <a:gd name="connsiteY133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8042 w 10000"/>
              <a:gd name="connsiteY14" fmla="*/ 2675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69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69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08 w 10000"/>
              <a:gd name="connsiteY20" fmla="*/ 1338 h 10000"/>
              <a:gd name="connsiteX21" fmla="*/ 7248 w 10000"/>
              <a:gd name="connsiteY21" fmla="*/ 1170 h 10000"/>
              <a:gd name="connsiteX22" fmla="*/ 7208 w 10000"/>
              <a:gd name="connsiteY22" fmla="*/ 669 h 10000"/>
              <a:gd name="connsiteX23" fmla="*/ 7030 w 10000"/>
              <a:gd name="connsiteY23" fmla="*/ 837 h 10000"/>
              <a:gd name="connsiteX24" fmla="*/ 6911 w 10000"/>
              <a:gd name="connsiteY24" fmla="*/ 1059 h 10000"/>
              <a:gd name="connsiteX25" fmla="*/ 6751 w 10000"/>
              <a:gd name="connsiteY25" fmla="*/ 1449 h 10000"/>
              <a:gd name="connsiteX26" fmla="*/ 6572 w 10000"/>
              <a:gd name="connsiteY26" fmla="*/ 1393 h 10000"/>
              <a:gd name="connsiteX27" fmla="*/ 6473 w 10000"/>
              <a:gd name="connsiteY27" fmla="*/ 781 h 10000"/>
              <a:gd name="connsiteX28" fmla="*/ 6295 w 10000"/>
              <a:gd name="connsiteY28" fmla="*/ 1003 h 10000"/>
              <a:gd name="connsiteX29" fmla="*/ 6275 w 10000"/>
              <a:gd name="connsiteY29" fmla="*/ 1226 h 10000"/>
              <a:gd name="connsiteX30" fmla="*/ 6156 w 10000"/>
              <a:gd name="connsiteY30" fmla="*/ 1449 h 10000"/>
              <a:gd name="connsiteX31" fmla="*/ 5898 w 10000"/>
              <a:gd name="connsiteY31" fmla="*/ 1895 h 10000"/>
              <a:gd name="connsiteX32" fmla="*/ 5282 w 10000"/>
              <a:gd name="connsiteY32" fmla="*/ 1672 h 10000"/>
              <a:gd name="connsiteX33" fmla="*/ 5282 w 10000"/>
              <a:gd name="connsiteY33" fmla="*/ 725 h 10000"/>
              <a:gd name="connsiteX34" fmla="*/ 5123 w 10000"/>
              <a:gd name="connsiteY34" fmla="*/ 614 h 10000"/>
              <a:gd name="connsiteX35" fmla="*/ 4964 w 10000"/>
              <a:gd name="connsiteY35" fmla="*/ 1338 h 10000"/>
              <a:gd name="connsiteX36" fmla="*/ 5044 w 10000"/>
              <a:gd name="connsiteY36" fmla="*/ 2229 h 10000"/>
              <a:gd name="connsiteX37" fmla="*/ 4766 w 10000"/>
              <a:gd name="connsiteY37" fmla="*/ 2396 h 10000"/>
              <a:gd name="connsiteX38" fmla="*/ 4667 w 10000"/>
              <a:gd name="connsiteY38" fmla="*/ 2173 h 10000"/>
              <a:gd name="connsiteX39" fmla="*/ 4726 w 10000"/>
              <a:gd name="connsiteY39" fmla="*/ 1728 h 10000"/>
              <a:gd name="connsiteX40" fmla="*/ 4885 w 10000"/>
              <a:gd name="connsiteY40" fmla="*/ 892 h 10000"/>
              <a:gd name="connsiteX41" fmla="*/ 4905 w 10000"/>
              <a:gd name="connsiteY41" fmla="*/ 279 h 10000"/>
              <a:gd name="connsiteX42" fmla="*/ 4706 w 10000"/>
              <a:gd name="connsiteY42" fmla="*/ 335 h 10000"/>
              <a:gd name="connsiteX43" fmla="*/ 4667 w 10000"/>
              <a:gd name="connsiteY43" fmla="*/ 781 h 10000"/>
              <a:gd name="connsiteX44" fmla="*/ 4409 w 10000"/>
              <a:gd name="connsiteY44" fmla="*/ 2062 h 10000"/>
              <a:gd name="connsiteX45" fmla="*/ 4170 w 10000"/>
              <a:gd name="connsiteY45" fmla="*/ 3010 h 10000"/>
              <a:gd name="connsiteX46" fmla="*/ 4031 w 10000"/>
              <a:gd name="connsiteY46" fmla="*/ 3176 h 10000"/>
              <a:gd name="connsiteX47" fmla="*/ 3971 w 10000"/>
              <a:gd name="connsiteY47" fmla="*/ 3232 h 10000"/>
              <a:gd name="connsiteX48" fmla="*/ 4110 w 10000"/>
              <a:gd name="connsiteY48" fmla="*/ 4235 h 10000"/>
              <a:gd name="connsiteX49" fmla="*/ 4170 w 10000"/>
              <a:gd name="connsiteY49" fmla="*/ 4793 h 10000"/>
              <a:gd name="connsiteX50" fmla="*/ 3793 w 10000"/>
              <a:gd name="connsiteY50" fmla="*/ 4737 h 10000"/>
              <a:gd name="connsiteX51" fmla="*/ 3713 w 10000"/>
              <a:gd name="connsiteY51" fmla="*/ 5239 h 10000"/>
              <a:gd name="connsiteX52" fmla="*/ 3932 w 10000"/>
              <a:gd name="connsiteY52" fmla="*/ 5406 h 10000"/>
              <a:gd name="connsiteX53" fmla="*/ 4011 w 10000"/>
              <a:gd name="connsiteY53" fmla="*/ 5518 h 10000"/>
              <a:gd name="connsiteX54" fmla="*/ 4090 w 10000"/>
              <a:gd name="connsiteY54" fmla="*/ 5462 h 10000"/>
              <a:gd name="connsiteX55" fmla="*/ 4110 w 10000"/>
              <a:gd name="connsiteY55" fmla="*/ 6074 h 10000"/>
              <a:gd name="connsiteX56" fmla="*/ 4070 w 10000"/>
              <a:gd name="connsiteY56" fmla="*/ 5908 h 10000"/>
              <a:gd name="connsiteX57" fmla="*/ 3733 w 10000"/>
              <a:gd name="connsiteY57" fmla="*/ 6186 h 10000"/>
              <a:gd name="connsiteX58" fmla="*/ 3793 w 10000"/>
              <a:gd name="connsiteY58" fmla="*/ 6298 h 10000"/>
              <a:gd name="connsiteX59" fmla="*/ 3892 w 10000"/>
              <a:gd name="connsiteY59" fmla="*/ 6353 h 10000"/>
              <a:gd name="connsiteX60" fmla="*/ 3951 w 10000"/>
              <a:gd name="connsiteY60" fmla="*/ 6521 h 10000"/>
              <a:gd name="connsiteX61" fmla="*/ 4011 w 10000"/>
              <a:gd name="connsiteY61" fmla="*/ 6576 h 10000"/>
              <a:gd name="connsiteX62" fmla="*/ 3872 w 10000"/>
              <a:gd name="connsiteY62" fmla="*/ 6967 h 10000"/>
              <a:gd name="connsiteX63" fmla="*/ 3693 w 10000"/>
              <a:gd name="connsiteY63" fmla="*/ 7245 h 10000"/>
              <a:gd name="connsiteX64" fmla="*/ 3753 w 10000"/>
              <a:gd name="connsiteY64" fmla="*/ 7524 h 10000"/>
              <a:gd name="connsiteX65" fmla="*/ 3416 w 10000"/>
              <a:gd name="connsiteY65" fmla="*/ 7802 h 10000"/>
              <a:gd name="connsiteX66" fmla="*/ 3297 w 10000"/>
              <a:gd name="connsiteY66" fmla="*/ 7468 h 10000"/>
              <a:gd name="connsiteX67" fmla="*/ 3455 w 10000"/>
              <a:gd name="connsiteY67" fmla="*/ 7133 h 10000"/>
              <a:gd name="connsiteX68" fmla="*/ 3515 w 10000"/>
              <a:gd name="connsiteY68" fmla="*/ 6521 h 10000"/>
              <a:gd name="connsiteX69" fmla="*/ 3555 w 10000"/>
              <a:gd name="connsiteY69" fmla="*/ 6186 h 10000"/>
              <a:gd name="connsiteX70" fmla="*/ 3574 w 10000"/>
              <a:gd name="connsiteY70" fmla="*/ 6020 h 10000"/>
              <a:gd name="connsiteX71" fmla="*/ 3515 w 10000"/>
              <a:gd name="connsiteY71" fmla="*/ 5629 h 10000"/>
              <a:gd name="connsiteX72" fmla="*/ 3376 w 10000"/>
              <a:gd name="connsiteY72" fmla="*/ 4681 h 10000"/>
              <a:gd name="connsiteX73" fmla="*/ 3237 w 10000"/>
              <a:gd name="connsiteY73" fmla="*/ 5127 h 10000"/>
              <a:gd name="connsiteX74" fmla="*/ 3058 w 10000"/>
              <a:gd name="connsiteY74" fmla="*/ 4625 h 10000"/>
              <a:gd name="connsiteX75" fmla="*/ 3097 w 10000"/>
              <a:gd name="connsiteY75" fmla="*/ 3845 h 10000"/>
              <a:gd name="connsiteX76" fmla="*/ 2958 w 10000"/>
              <a:gd name="connsiteY76" fmla="*/ 3511 h 10000"/>
              <a:gd name="connsiteX77" fmla="*/ 2760 w 10000"/>
              <a:gd name="connsiteY77" fmla="*/ 3734 h 10000"/>
              <a:gd name="connsiteX78" fmla="*/ 2482 w 10000"/>
              <a:gd name="connsiteY78" fmla="*/ 3790 h 10000"/>
              <a:gd name="connsiteX79" fmla="*/ 2442 w 10000"/>
              <a:gd name="connsiteY79" fmla="*/ 4179 h 10000"/>
              <a:gd name="connsiteX80" fmla="*/ 2383 w 10000"/>
              <a:gd name="connsiteY80" fmla="*/ 4235 h 10000"/>
              <a:gd name="connsiteX81" fmla="*/ 2165 w 10000"/>
              <a:gd name="connsiteY81" fmla="*/ 3901 h 10000"/>
              <a:gd name="connsiteX82" fmla="*/ 2006 w 10000"/>
              <a:gd name="connsiteY82" fmla="*/ 4291 h 10000"/>
              <a:gd name="connsiteX83" fmla="*/ 2026 w 10000"/>
              <a:gd name="connsiteY83" fmla="*/ 5127 h 10000"/>
              <a:gd name="connsiteX84" fmla="*/ 2105 w 10000"/>
              <a:gd name="connsiteY84" fmla="*/ 5071 h 10000"/>
              <a:gd name="connsiteX85" fmla="*/ 2323 w 10000"/>
              <a:gd name="connsiteY85" fmla="*/ 4737 h 10000"/>
              <a:gd name="connsiteX86" fmla="*/ 2442 w 10000"/>
              <a:gd name="connsiteY86" fmla="*/ 4848 h 10000"/>
              <a:gd name="connsiteX87" fmla="*/ 2502 w 10000"/>
              <a:gd name="connsiteY87" fmla="*/ 5741 h 10000"/>
              <a:gd name="connsiteX88" fmla="*/ 2482 w 10000"/>
              <a:gd name="connsiteY88" fmla="*/ 6409 h 10000"/>
              <a:gd name="connsiteX89" fmla="*/ 2462 w 10000"/>
              <a:gd name="connsiteY89" fmla="*/ 6576 h 10000"/>
              <a:gd name="connsiteX90" fmla="*/ 2383 w 10000"/>
              <a:gd name="connsiteY90" fmla="*/ 6521 h 10000"/>
              <a:gd name="connsiteX91" fmla="*/ 2304 w 10000"/>
              <a:gd name="connsiteY91" fmla="*/ 5629 h 10000"/>
              <a:gd name="connsiteX92" fmla="*/ 2105 w 10000"/>
              <a:gd name="connsiteY92" fmla="*/ 6074 h 10000"/>
              <a:gd name="connsiteX93" fmla="*/ 2125 w 10000"/>
              <a:gd name="connsiteY93" fmla="*/ 6911 h 10000"/>
              <a:gd name="connsiteX94" fmla="*/ 2264 w 10000"/>
              <a:gd name="connsiteY94" fmla="*/ 7858 h 10000"/>
              <a:gd name="connsiteX95" fmla="*/ 2085 w 10000"/>
              <a:gd name="connsiteY95" fmla="*/ 9084 h 10000"/>
              <a:gd name="connsiteX96" fmla="*/ 2026 w 10000"/>
              <a:gd name="connsiteY96" fmla="*/ 9585 h 10000"/>
              <a:gd name="connsiteX97" fmla="*/ 1887 w 10000"/>
              <a:gd name="connsiteY97" fmla="*/ 9697 h 10000"/>
              <a:gd name="connsiteX98" fmla="*/ 1588 w 10000"/>
              <a:gd name="connsiteY98" fmla="*/ 9864 h 10000"/>
              <a:gd name="connsiteX99" fmla="*/ 1568 w 10000"/>
              <a:gd name="connsiteY99" fmla="*/ 9529 h 10000"/>
              <a:gd name="connsiteX100" fmla="*/ 1509 w 10000"/>
              <a:gd name="connsiteY100" fmla="*/ 9641 h 10000"/>
              <a:gd name="connsiteX101" fmla="*/ 1211 w 10000"/>
              <a:gd name="connsiteY101" fmla="*/ 9920 h 10000"/>
              <a:gd name="connsiteX102" fmla="*/ 993 w 10000"/>
              <a:gd name="connsiteY102" fmla="*/ 9864 h 10000"/>
              <a:gd name="connsiteX103" fmla="*/ 1013 w 10000"/>
              <a:gd name="connsiteY103" fmla="*/ 9697 h 10000"/>
              <a:gd name="connsiteX104" fmla="*/ 1132 w 10000"/>
              <a:gd name="connsiteY104" fmla="*/ 9195 h 10000"/>
              <a:gd name="connsiteX105" fmla="*/ 874 w 10000"/>
              <a:gd name="connsiteY105" fmla="*/ 8861 h 10000"/>
              <a:gd name="connsiteX106" fmla="*/ 874 w 10000"/>
              <a:gd name="connsiteY106" fmla="*/ 7468 h 10000"/>
              <a:gd name="connsiteX107" fmla="*/ 934 w 10000"/>
              <a:gd name="connsiteY107" fmla="*/ 7133 h 10000"/>
              <a:gd name="connsiteX108" fmla="*/ 1191 w 10000"/>
              <a:gd name="connsiteY108" fmla="*/ 6967 h 10000"/>
              <a:gd name="connsiteX109" fmla="*/ 1430 w 10000"/>
              <a:gd name="connsiteY109" fmla="*/ 6298 h 10000"/>
              <a:gd name="connsiteX110" fmla="*/ 973 w 10000"/>
              <a:gd name="connsiteY110" fmla="*/ 6353 h 10000"/>
              <a:gd name="connsiteX111" fmla="*/ 874 w 10000"/>
              <a:gd name="connsiteY111" fmla="*/ 6632 h 10000"/>
              <a:gd name="connsiteX112" fmla="*/ 854 w 10000"/>
              <a:gd name="connsiteY112" fmla="*/ 6855 h 10000"/>
              <a:gd name="connsiteX113" fmla="*/ 735 w 10000"/>
              <a:gd name="connsiteY113" fmla="*/ 7023 h 10000"/>
              <a:gd name="connsiteX114" fmla="*/ 556 w 10000"/>
              <a:gd name="connsiteY114" fmla="*/ 7691 h 10000"/>
              <a:gd name="connsiteX115" fmla="*/ 676 w 10000"/>
              <a:gd name="connsiteY115" fmla="*/ 6744 h 10000"/>
              <a:gd name="connsiteX116" fmla="*/ 814 w 10000"/>
              <a:gd name="connsiteY116" fmla="*/ 6020 h 10000"/>
              <a:gd name="connsiteX117" fmla="*/ 795 w 10000"/>
              <a:gd name="connsiteY117" fmla="*/ 5239 h 10000"/>
              <a:gd name="connsiteX118" fmla="*/ 695 w 10000"/>
              <a:gd name="connsiteY118" fmla="*/ 4458 h 10000"/>
              <a:gd name="connsiteX119" fmla="*/ 656 w 10000"/>
              <a:gd name="connsiteY119" fmla="*/ 4291 h 10000"/>
              <a:gd name="connsiteX120" fmla="*/ 715 w 10000"/>
              <a:gd name="connsiteY120" fmla="*/ 4346 h 10000"/>
              <a:gd name="connsiteX121" fmla="*/ 795 w 10000"/>
              <a:gd name="connsiteY121" fmla="*/ 3790 h 10000"/>
              <a:gd name="connsiteX122" fmla="*/ 874 w 10000"/>
              <a:gd name="connsiteY122" fmla="*/ 3734 h 10000"/>
              <a:gd name="connsiteX123" fmla="*/ 1191 w 10000"/>
              <a:gd name="connsiteY123" fmla="*/ 3343 h 10000"/>
              <a:gd name="connsiteX124" fmla="*/ 795 w 10000"/>
              <a:gd name="connsiteY124" fmla="*/ 2954 h 10000"/>
              <a:gd name="connsiteX125" fmla="*/ 735 w 10000"/>
              <a:gd name="connsiteY125" fmla="*/ 2843 h 10000"/>
              <a:gd name="connsiteX126" fmla="*/ 656 w 10000"/>
              <a:gd name="connsiteY126" fmla="*/ 2843 h 10000"/>
              <a:gd name="connsiteX127" fmla="*/ 934 w 10000"/>
              <a:gd name="connsiteY127" fmla="*/ 1728 h 10000"/>
              <a:gd name="connsiteX128" fmla="*/ 795 w 10000"/>
              <a:gd name="connsiteY128" fmla="*/ 1338 h 10000"/>
              <a:gd name="connsiteX129" fmla="*/ 595 w 10000"/>
              <a:gd name="connsiteY129" fmla="*/ 223 h 10000"/>
              <a:gd name="connsiteX130" fmla="*/ 377 w 10000"/>
              <a:gd name="connsiteY130" fmla="*/ 0 h 10000"/>
              <a:gd name="connsiteX131" fmla="*/ 40 w 10000"/>
              <a:gd name="connsiteY131" fmla="*/ 335 h 10000"/>
              <a:gd name="connsiteX132" fmla="*/ 0 w 10000"/>
              <a:gd name="connsiteY132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48 w 10000"/>
              <a:gd name="connsiteY20" fmla="*/ 1170 h 10000"/>
              <a:gd name="connsiteX21" fmla="*/ 7208 w 10000"/>
              <a:gd name="connsiteY21" fmla="*/ 669 h 10000"/>
              <a:gd name="connsiteX22" fmla="*/ 7030 w 10000"/>
              <a:gd name="connsiteY22" fmla="*/ 837 h 10000"/>
              <a:gd name="connsiteX23" fmla="*/ 6911 w 10000"/>
              <a:gd name="connsiteY23" fmla="*/ 1059 h 10000"/>
              <a:gd name="connsiteX24" fmla="*/ 6751 w 10000"/>
              <a:gd name="connsiteY24" fmla="*/ 1449 h 10000"/>
              <a:gd name="connsiteX25" fmla="*/ 6572 w 10000"/>
              <a:gd name="connsiteY25" fmla="*/ 1393 h 10000"/>
              <a:gd name="connsiteX26" fmla="*/ 6473 w 10000"/>
              <a:gd name="connsiteY26" fmla="*/ 781 h 10000"/>
              <a:gd name="connsiteX27" fmla="*/ 6295 w 10000"/>
              <a:gd name="connsiteY27" fmla="*/ 1003 h 10000"/>
              <a:gd name="connsiteX28" fmla="*/ 6275 w 10000"/>
              <a:gd name="connsiteY28" fmla="*/ 1226 h 10000"/>
              <a:gd name="connsiteX29" fmla="*/ 6156 w 10000"/>
              <a:gd name="connsiteY29" fmla="*/ 1449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282 w 10000"/>
              <a:gd name="connsiteY32" fmla="*/ 725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7030 w 10000"/>
              <a:gd name="connsiteY22" fmla="*/ 837 h 10000"/>
              <a:gd name="connsiteX23" fmla="*/ 6911 w 10000"/>
              <a:gd name="connsiteY23" fmla="*/ 1059 h 10000"/>
              <a:gd name="connsiteX24" fmla="*/ 6751 w 10000"/>
              <a:gd name="connsiteY24" fmla="*/ 1449 h 10000"/>
              <a:gd name="connsiteX25" fmla="*/ 6572 w 10000"/>
              <a:gd name="connsiteY25" fmla="*/ 1393 h 10000"/>
              <a:gd name="connsiteX26" fmla="*/ 6473 w 10000"/>
              <a:gd name="connsiteY26" fmla="*/ 781 h 10000"/>
              <a:gd name="connsiteX27" fmla="*/ 6295 w 10000"/>
              <a:gd name="connsiteY27" fmla="*/ 1003 h 10000"/>
              <a:gd name="connsiteX28" fmla="*/ 6275 w 10000"/>
              <a:gd name="connsiteY28" fmla="*/ 1226 h 10000"/>
              <a:gd name="connsiteX29" fmla="*/ 6156 w 10000"/>
              <a:gd name="connsiteY29" fmla="*/ 1449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282 w 10000"/>
              <a:gd name="connsiteY32" fmla="*/ 725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059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473 w 10000"/>
              <a:gd name="connsiteY25" fmla="*/ 781 h 10000"/>
              <a:gd name="connsiteX26" fmla="*/ 6295 w 10000"/>
              <a:gd name="connsiteY26" fmla="*/ 1003 h 10000"/>
              <a:gd name="connsiteX27" fmla="*/ 6275 w 10000"/>
              <a:gd name="connsiteY27" fmla="*/ 1226 h 10000"/>
              <a:gd name="connsiteX28" fmla="*/ 6156 w 10000"/>
              <a:gd name="connsiteY28" fmla="*/ 1449 h 10000"/>
              <a:gd name="connsiteX29" fmla="*/ 5898 w 10000"/>
              <a:gd name="connsiteY29" fmla="*/ 1895 h 10000"/>
              <a:gd name="connsiteX30" fmla="*/ 5282 w 10000"/>
              <a:gd name="connsiteY30" fmla="*/ 1672 h 10000"/>
              <a:gd name="connsiteX31" fmla="*/ 5282 w 10000"/>
              <a:gd name="connsiteY31" fmla="*/ 725 h 10000"/>
              <a:gd name="connsiteX32" fmla="*/ 5123 w 10000"/>
              <a:gd name="connsiteY32" fmla="*/ 614 h 10000"/>
              <a:gd name="connsiteX33" fmla="*/ 4964 w 10000"/>
              <a:gd name="connsiteY33" fmla="*/ 1338 h 10000"/>
              <a:gd name="connsiteX34" fmla="*/ 5044 w 10000"/>
              <a:gd name="connsiteY34" fmla="*/ 2229 h 10000"/>
              <a:gd name="connsiteX35" fmla="*/ 4766 w 10000"/>
              <a:gd name="connsiteY35" fmla="*/ 2396 h 10000"/>
              <a:gd name="connsiteX36" fmla="*/ 4667 w 10000"/>
              <a:gd name="connsiteY36" fmla="*/ 2173 h 10000"/>
              <a:gd name="connsiteX37" fmla="*/ 4726 w 10000"/>
              <a:gd name="connsiteY37" fmla="*/ 1728 h 10000"/>
              <a:gd name="connsiteX38" fmla="*/ 4885 w 10000"/>
              <a:gd name="connsiteY38" fmla="*/ 892 h 10000"/>
              <a:gd name="connsiteX39" fmla="*/ 4905 w 10000"/>
              <a:gd name="connsiteY39" fmla="*/ 279 h 10000"/>
              <a:gd name="connsiteX40" fmla="*/ 4706 w 10000"/>
              <a:gd name="connsiteY40" fmla="*/ 335 h 10000"/>
              <a:gd name="connsiteX41" fmla="*/ 4667 w 10000"/>
              <a:gd name="connsiteY41" fmla="*/ 781 h 10000"/>
              <a:gd name="connsiteX42" fmla="*/ 4409 w 10000"/>
              <a:gd name="connsiteY42" fmla="*/ 2062 h 10000"/>
              <a:gd name="connsiteX43" fmla="*/ 4170 w 10000"/>
              <a:gd name="connsiteY43" fmla="*/ 3010 h 10000"/>
              <a:gd name="connsiteX44" fmla="*/ 4031 w 10000"/>
              <a:gd name="connsiteY44" fmla="*/ 3176 h 10000"/>
              <a:gd name="connsiteX45" fmla="*/ 3971 w 10000"/>
              <a:gd name="connsiteY45" fmla="*/ 3232 h 10000"/>
              <a:gd name="connsiteX46" fmla="*/ 4110 w 10000"/>
              <a:gd name="connsiteY46" fmla="*/ 4235 h 10000"/>
              <a:gd name="connsiteX47" fmla="*/ 4170 w 10000"/>
              <a:gd name="connsiteY47" fmla="*/ 4793 h 10000"/>
              <a:gd name="connsiteX48" fmla="*/ 3793 w 10000"/>
              <a:gd name="connsiteY48" fmla="*/ 4737 h 10000"/>
              <a:gd name="connsiteX49" fmla="*/ 3713 w 10000"/>
              <a:gd name="connsiteY49" fmla="*/ 5239 h 10000"/>
              <a:gd name="connsiteX50" fmla="*/ 3932 w 10000"/>
              <a:gd name="connsiteY50" fmla="*/ 5406 h 10000"/>
              <a:gd name="connsiteX51" fmla="*/ 4011 w 10000"/>
              <a:gd name="connsiteY51" fmla="*/ 5518 h 10000"/>
              <a:gd name="connsiteX52" fmla="*/ 4090 w 10000"/>
              <a:gd name="connsiteY52" fmla="*/ 5462 h 10000"/>
              <a:gd name="connsiteX53" fmla="*/ 4110 w 10000"/>
              <a:gd name="connsiteY53" fmla="*/ 6074 h 10000"/>
              <a:gd name="connsiteX54" fmla="*/ 4070 w 10000"/>
              <a:gd name="connsiteY54" fmla="*/ 5908 h 10000"/>
              <a:gd name="connsiteX55" fmla="*/ 3733 w 10000"/>
              <a:gd name="connsiteY55" fmla="*/ 6186 h 10000"/>
              <a:gd name="connsiteX56" fmla="*/ 3793 w 10000"/>
              <a:gd name="connsiteY56" fmla="*/ 6298 h 10000"/>
              <a:gd name="connsiteX57" fmla="*/ 3892 w 10000"/>
              <a:gd name="connsiteY57" fmla="*/ 6353 h 10000"/>
              <a:gd name="connsiteX58" fmla="*/ 3951 w 10000"/>
              <a:gd name="connsiteY58" fmla="*/ 6521 h 10000"/>
              <a:gd name="connsiteX59" fmla="*/ 4011 w 10000"/>
              <a:gd name="connsiteY59" fmla="*/ 6576 h 10000"/>
              <a:gd name="connsiteX60" fmla="*/ 3872 w 10000"/>
              <a:gd name="connsiteY60" fmla="*/ 6967 h 10000"/>
              <a:gd name="connsiteX61" fmla="*/ 3693 w 10000"/>
              <a:gd name="connsiteY61" fmla="*/ 7245 h 10000"/>
              <a:gd name="connsiteX62" fmla="*/ 3753 w 10000"/>
              <a:gd name="connsiteY62" fmla="*/ 7524 h 10000"/>
              <a:gd name="connsiteX63" fmla="*/ 3416 w 10000"/>
              <a:gd name="connsiteY63" fmla="*/ 7802 h 10000"/>
              <a:gd name="connsiteX64" fmla="*/ 3297 w 10000"/>
              <a:gd name="connsiteY64" fmla="*/ 7468 h 10000"/>
              <a:gd name="connsiteX65" fmla="*/ 3455 w 10000"/>
              <a:gd name="connsiteY65" fmla="*/ 7133 h 10000"/>
              <a:gd name="connsiteX66" fmla="*/ 3515 w 10000"/>
              <a:gd name="connsiteY66" fmla="*/ 6521 h 10000"/>
              <a:gd name="connsiteX67" fmla="*/ 3555 w 10000"/>
              <a:gd name="connsiteY67" fmla="*/ 6186 h 10000"/>
              <a:gd name="connsiteX68" fmla="*/ 3574 w 10000"/>
              <a:gd name="connsiteY68" fmla="*/ 6020 h 10000"/>
              <a:gd name="connsiteX69" fmla="*/ 3515 w 10000"/>
              <a:gd name="connsiteY69" fmla="*/ 5629 h 10000"/>
              <a:gd name="connsiteX70" fmla="*/ 3376 w 10000"/>
              <a:gd name="connsiteY70" fmla="*/ 4681 h 10000"/>
              <a:gd name="connsiteX71" fmla="*/ 3237 w 10000"/>
              <a:gd name="connsiteY71" fmla="*/ 5127 h 10000"/>
              <a:gd name="connsiteX72" fmla="*/ 3058 w 10000"/>
              <a:gd name="connsiteY72" fmla="*/ 4625 h 10000"/>
              <a:gd name="connsiteX73" fmla="*/ 3097 w 10000"/>
              <a:gd name="connsiteY73" fmla="*/ 3845 h 10000"/>
              <a:gd name="connsiteX74" fmla="*/ 2958 w 10000"/>
              <a:gd name="connsiteY74" fmla="*/ 3511 h 10000"/>
              <a:gd name="connsiteX75" fmla="*/ 2760 w 10000"/>
              <a:gd name="connsiteY75" fmla="*/ 3734 h 10000"/>
              <a:gd name="connsiteX76" fmla="*/ 2482 w 10000"/>
              <a:gd name="connsiteY76" fmla="*/ 3790 h 10000"/>
              <a:gd name="connsiteX77" fmla="*/ 2442 w 10000"/>
              <a:gd name="connsiteY77" fmla="*/ 4179 h 10000"/>
              <a:gd name="connsiteX78" fmla="*/ 2383 w 10000"/>
              <a:gd name="connsiteY78" fmla="*/ 4235 h 10000"/>
              <a:gd name="connsiteX79" fmla="*/ 2165 w 10000"/>
              <a:gd name="connsiteY79" fmla="*/ 3901 h 10000"/>
              <a:gd name="connsiteX80" fmla="*/ 2006 w 10000"/>
              <a:gd name="connsiteY80" fmla="*/ 4291 h 10000"/>
              <a:gd name="connsiteX81" fmla="*/ 2026 w 10000"/>
              <a:gd name="connsiteY81" fmla="*/ 5127 h 10000"/>
              <a:gd name="connsiteX82" fmla="*/ 2105 w 10000"/>
              <a:gd name="connsiteY82" fmla="*/ 5071 h 10000"/>
              <a:gd name="connsiteX83" fmla="*/ 2323 w 10000"/>
              <a:gd name="connsiteY83" fmla="*/ 4737 h 10000"/>
              <a:gd name="connsiteX84" fmla="*/ 2442 w 10000"/>
              <a:gd name="connsiteY84" fmla="*/ 4848 h 10000"/>
              <a:gd name="connsiteX85" fmla="*/ 2502 w 10000"/>
              <a:gd name="connsiteY85" fmla="*/ 5741 h 10000"/>
              <a:gd name="connsiteX86" fmla="*/ 2482 w 10000"/>
              <a:gd name="connsiteY86" fmla="*/ 6409 h 10000"/>
              <a:gd name="connsiteX87" fmla="*/ 2462 w 10000"/>
              <a:gd name="connsiteY87" fmla="*/ 6576 h 10000"/>
              <a:gd name="connsiteX88" fmla="*/ 2383 w 10000"/>
              <a:gd name="connsiteY88" fmla="*/ 6521 h 10000"/>
              <a:gd name="connsiteX89" fmla="*/ 2304 w 10000"/>
              <a:gd name="connsiteY89" fmla="*/ 5629 h 10000"/>
              <a:gd name="connsiteX90" fmla="*/ 2105 w 10000"/>
              <a:gd name="connsiteY90" fmla="*/ 6074 h 10000"/>
              <a:gd name="connsiteX91" fmla="*/ 2125 w 10000"/>
              <a:gd name="connsiteY91" fmla="*/ 6911 h 10000"/>
              <a:gd name="connsiteX92" fmla="*/ 2264 w 10000"/>
              <a:gd name="connsiteY92" fmla="*/ 7858 h 10000"/>
              <a:gd name="connsiteX93" fmla="*/ 2085 w 10000"/>
              <a:gd name="connsiteY93" fmla="*/ 9084 h 10000"/>
              <a:gd name="connsiteX94" fmla="*/ 2026 w 10000"/>
              <a:gd name="connsiteY94" fmla="*/ 9585 h 10000"/>
              <a:gd name="connsiteX95" fmla="*/ 1887 w 10000"/>
              <a:gd name="connsiteY95" fmla="*/ 9697 h 10000"/>
              <a:gd name="connsiteX96" fmla="*/ 1588 w 10000"/>
              <a:gd name="connsiteY96" fmla="*/ 9864 h 10000"/>
              <a:gd name="connsiteX97" fmla="*/ 1568 w 10000"/>
              <a:gd name="connsiteY97" fmla="*/ 9529 h 10000"/>
              <a:gd name="connsiteX98" fmla="*/ 1509 w 10000"/>
              <a:gd name="connsiteY98" fmla="*/ 9641 h 10000"/>
              <a:gd name="connsiteX99" fmla="*/ 1211 w 10000"/>
              <a:gd name="connsiteY99" fmla="*/ 9920 h 10000"/>
              <a:gd name="connsiteX100" fmla="*/ 993 w 10000"/>
              <a:gd name="connsiteY100" fmla="*/ 9864 h 10000"/>
              <a:gd name="connsiteX101" fmla="*/ 1013 w 10000"/>
              <a:gd name="connsiteY101" fmla="*/ 9697 h 10000"/>
              <a:gd name="connsiteX102" fmla="*/ 1132 w 10000"/>
              <a:gd name="connsiteY102" fmla="*/ 9195 h 10000"/>
              <a:gd name="connsiteX103" fmla="*/ 874 w 10000"/>
              <a:gd name="connsiteY103" fmla="*/ 8861 h 10000"/>
              <a:gd name="connsiteX104" fmla="*/ 874 w 10000"/>
              <a:gd name="connsiteY104" fmla="*/ 7468 h 10000"/>
              <a:gd name="connsiteX105" fmla="*/ 934 w 10000"/>
              <a:gd name="connsiteY105" fmla="*/ 7133 h 10000"/>
              <a:gd name="connsiteX106" fmla="*/ 1191 w 10000"/>
              <a:gd name="connsiteY106" fmla="*/ 6967 h 10000"/>
              <a:gd name="connsiteX107" fmla="*/ 1430 w 10000"/>
              <a:gd name="connsiteY107" fmla="*/ 6298 h 10000"/>
              <a:gd name="connsiteX108" fmla="*/ 973 w 10000"/>
              <a:gd name="connsiteY108" fmla="*/ 6353 h 10000"/>
              <a:gd name="connsiteX109" fmla="*/ 874 w 10000"/>
              <a:gd name="connsiteY109" fmla="*/ 6632 h 10000"/>
              <a:gd name="connsiteX110" fmla="*/ 854 w 10000"/>
              <a:gd name="connsiteY110" fmla="*/ 6855 h 10000"/>
              <a:gd name="connsiteX111" fmla="*/ 735 w 10000"/>
              <a:gd name="connsiteY111" fmla="*/ 7023 h 10000"/>
              <a:gd name="connsiteX112" fmla="*/ 556 w 10000"/>
              <a:gd name="connsiteY112" fmla="*/ 7691 h 10000"/>
              <a:gd name="connsiteX113" fmla="*/ 676 w 10000"/>
              <a:gd name="connsiteY113" fmla="*/ 6744 h 10000"/>
              <a:gd name="connsiteX114" fmla="*/ 814 w 10000"/>
              <a:gd name="connsiteY114" fmla="*/ 6020 h 10000"/>
              <a:gd name="connsiteX115" fmla="*/ 795 w 10000"/>
              <a:gd name="connsiteY115" fmla="*/ 5239 h 10000"/>
              <a:gd name="connsiteX116" fmla="*/ 695 w 10000"/>
              <a:gd name="connsiteY116" fmla="*/ 4458 h 10000"/>
              <a:gd name="connsiteX117" fmla="*/ 656 w 10000"/>
              <a:gd name="connsiteY117" fmla="*/ 4291 h 10000"/>
              <a:gd name="connsiteX118" fmla="*/ 715 w 10000"/>
              <a:gd name="connsiteY118" fmla="*/ 4346 h 10000"/>
              <a:gd name="connsiteX119" fmla="*/ 795 w 10000"/>
              <a:gd name="connsiteY119" fmla="*/ 3790 h 10000"/>
              <a:gd name="connsiteX120" fmla="*/ 874 w 10000"/>
              <a:gd name="connsiteY120" fmla="*/ 3734 h 10000"/>
              <a:gd name="connsiteX121" fmla="*/ 1191 w 10000"/>
              <a:gd name="connsiteY121" fmla="*/ 3343 h 10000"/>
              <a:gd name="connsiteX122" fmla="*/ 795 w 10000"/>
              <a:gd name="connsiteY122" fmla="*/ 2954 h 10000"/>
              <a:gd name="connsiteX123" fmla="*/ 735 w 10000"/>
              <a:gd name="connsiteY123" fmla="*/ 2843 h 10000"/>
              <a:gd name="connsiteX124" fmla="*/ 656 w 10000"/>
              <a:gd name="connsiteY124" fmla="*/ 2843 h 10000"/>
              <a:gd name="connsiteX125" fmla="*/ 934 w 10000"/>
              <a:gd name="connsiteY125" fmla="*/ 1728 h 10000"/>
              <a:gd name="connsiteX126" fmla="*/ 795 w 10000"/>
              <a:gd name="connsiteY126" fmla="*/ 1338 h 10000"/>
              <a:gd name="connsiteX127" fmla="*/ 595 w 10000"/>
              <a:gd name="connsiteY127" fmla="*/ 223 h 10000"/>
              <a:gd name="connsiteX128" fmla="*/ 377 w 10000"/>
              <a:gd name="connsiteY128" fmla="*/ 0 h 10000"/>
              <a:gd name="connsiteX129" fmla="*/ 40 w 10000"/>
              <a:gd name="connsiteY129" fmla="*/ 335 h 10000"/>
              <a:gd name="connsiteX130" fmla="*/ 0 w 10000"/>
              <a:gd name="connsiteY130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473 w 10000"/>
              <a:gd name="connsiteY25" fmla="*/ 781 h 10000"/>
              <a:gd name="connsiteX26" fmla="*/ 6295 w 10000"/>
              <a:gd name="connsiteY26" fmla="*/ 1003 h 10000"/>
              <a:gd name="connsiteX27" fmla="*/ 6275 w 10000"/>
              <a:gd name="connsiteY27" fmla="*/ 1226 h 10000"/>
              <a:gd name="connsiteX28" fmla="*/ 6156 w 10000"/>
              <a:gd name="connsiteY28" fmla="*/ 1449 h 10000"/>
              <a:gd name="connsiteX29" fmla="*/ 5898 w 10000"/>
              <a:gd name="connsiteY29" fmla="*/ 1895 h 10000"/>
              <a:gd name="connsiteX30" fmla="*/ 5282 w 10000"/>
              <a:gd name="connsiteY30" fmla="*/ 1672 h 10000"/>
              <a:gd name="connsiteX31" fmla="*/ 5282 w 10000"/>
              <a:gd name="connsiteY31" fmla="*/ 725 h 10000"/>
              <a:gd name="connsiteX32" fmla="*/ 5123 w 10000"/>
              <a:gd name="connsiteY32" fmla="*/ 614 h 10000"/>
              <a:gd name="connsiteX33" fmla="*/ 4964 w 10000"/>
              <a:gd name="connsiteY33" fmla="*/ 1338 h 10000"/>
              <a:gd name="connsiteX34" fmla="*/ 5044 w 10000"/>
              <a:gd name="connsiteY34" fmla="*/ 2229 h 10000"/>
              <a:gd name="connsiteX35" fmla="*/ 4766 w 10000"/>
              <a:gd name="connsiteY35" fmla="*/ 2396 h 10000"/>
              <a:gd name="connsiteX36" fmla="*/ 4667 w 10000"/>
              <a:gd name="connsiteY36" fmla="*/ 2173 h 10000"/>
              <a:gd name="connsiteX37" fmla="*/ 4726 w 10000"/>
              <a:gd name="connsiteY37" fmla="*/ 1728 h 10000"/>
              <a:gd name="connsiteX38" fmla="*/ 4885 w 10000"/>
              <a:gd name="connsiteY38" fmla="*/ 892 h 10000"/>
              <a:gd name="connsiteX39" fmla="*/ 4905 w 10000"/>
              <a:gd name="connsiteY39" fmla="*/ 279 h 10000"/>
              <a:gd name="connsiteX40" fmla="*/ 4706 w 10000"/>
              <a:gd name="connsiteY40" fmla="*/ 335 h 10000"/>
              <a:gd name="connsiteX41" fmla="*/ 4667 w 10000"/>
              <a:gd name="connsiteY41" fmla="*/ 781 h 10000"/>
              <a:gd name="connsiteX42" fmla="*/ 4409 w 10000"/>
              <a:gd name="connsiteY42" fmla="*/ 2062 h 10000"/>
              <a:gd name="connsiteX43" fmla="*/ 4170 w 10000"/>
              <a:gd name="connsiteY43" fmla="*/ 3010 h 10000"/>
              <a:gd name="connsiteX44" fmla="*/ 4031 w 10000"/>
              <a:gd name="connsiteY44" fmla="*/ 3176 h 10000"/>
              <a:gd name="connsiteX45" fmla="*/ 3971 w 10000"/>
              <a:gd name="connsiteY45" fmla="*/ 3232 h 10000"/>
              <a:gd name="connsiteX46" fmla="*/ 4110 w 10000"/>
              <a:gd name="connsiteY46" fmla="*/ 4235 h 10000"/>
              <a:gd name="connsiteX47" fmla="*/ 4170 w 10000"/>
              <a:gd name="connsiteY47" fmla="*/ 4793 h 10000"/>
              <a:gd name="connsiteX48" fmla="*/ 3793 w 10000"/>
              <a:gd name="connsiteY48" fmla="*/ 4737 h 10000"/>
              <a:gd name="connsiteX49" fmla="*/ 3713 w 10000"/>
              <a:gd name="connsiteY49" fmla="*/ 5239 h 10000"/>
              <a:gd name="connsiteX50" fmla="*/ 3932 w 10000"/>
              <a:gd name="connsiteY50" fmla="*/ 5406 h 10000"/>
              <a:gd name="connsiteX51" fmla="*/ 4011 w 10000"/>
              <a:gd name="connsiteY51" fmla="*/ 5518 h 10000"/>
              <a:gd name="connsiteX52" fmla="*/ 4090 w 10000"/>
              <a:gd name="connsiteY52" fmla="*/ 5462 h 10000"/>
              <a:gd name="connsiteX53" fmla="*/ 4110 w 10000"/>
              <a:gd name="connsiteY53" fmla="*/ 6074 h 10000"/>
              <a:gd name="connsiteX54" fmla="*/ 4070 w 10000"/>
              <a:gd name="connsiteY54" fmla="*/ 5908 h 10000"/>
              <a:gd name="connsiteX55" fmla="*/ 3733 w 10000"/>
              <a:gd name="connsiteY55" fmla="*/ 6186 h 10000"/>
              <a:gd name="connsiteX56" fmla="*/ 3793 w 10000"/>
              <a:gd name="connsiteY56" fmla="*/ 6298 h 10000"/>
              <a:gd name="connsiteX57" fmla="*/ 3892 w 10000"/>
              <a:gd name="connsiteY57" fmla="*/ 6353 h 10000"/>
              <a:gd name="connsiteX58" fmla="*/ 3951 w 10000"/>
              <a:gd name="connsiteY58" fmla="*/ 6521 h 10000"/>
              <a:gd name="connsiteX59" fmla="*/ 4011 w 10000"/>
              <a:gd name="connsiteY59" fmla="*/ 6576 h 10000"/>
              <a:gd name="connsiteX60" fmla="*/ 3872 w 10000"/>
              <a:gd name="connsiteY60" fmla="*/ 6967 h 10000"/>
              <a:gd name="connsiteX61" fmla="*/ 3693 w 10000"/>
              <a:gd name="connsiteY61" fmla="*/ 7245 h 10000"/>
              <a:gd name="connsiteX62" fmla="*/ 3753 w 10000"/>
              <a:gd name="connsiteY62" fmla="*/ 7524 h 10000"/>
              <a:gd name="connsiteX63" fmla="*/ 3416 w 10000"/>
              <a:gd name="connsiteY63" fmla="*/ 7802 h 10000"/>
              <a:gd name="connsiteX64" fmla="*/ 3297 w 10000"/>
              <a:gd name="connsiteY64" fmla="*/ 7468 h 10000"/>
              <a:gd name="connsiteX65" fmla="*/ 3455 w 10000"/>
              <a:gd name="connsiteY65" fmla="*/ 7133 h 10000"/>
              <a:gd name="connsiteX66" fmla="*/ 3515 w 10000"/>
              <a:gd name="connsiteY66" fmla="*/ 6521 h 10000"/>
              <a:gd name="connsiteX67" fmla="*/ 3555 w 10000"/>
              <a:gd name="connsiteY67" fmla="*/ 6186 h 10000"/>
              <a:gd name="connsiteX68" fmla="*/ 3574 w 10000"/>
              <a:gd name="connsiteY68" fmla="*/ 6020 h 10000"/>
              <a:gd name="connsiteX69" fmla="*/ 3515 w 10000"/>
              <a:gd name="connsiteY69" fmla="*/ 5629 h 10000"/>
              <a:gd name="connsiteX70" fmla="*/ 3376 w 10000"/>
              <a:gd name="connsiteY70" fmla="*/ 4681 h 10000"/>
              <a:gd name="connsiteX71" fmla="*/ 3237 w 10000"/>
              <a:gd name="connsiteY71" fmla="*/ 5127 h 10000"/>
              <a:gd name="connsiteX72" fmla="*/ 3058 w 10000"/>
              <a:gd name="connsiteY72" fmla="*/ 4625 h 10000"/>
              <a:gd name="connsiteX73" fmla="*/ 3097 w 10000"/>
              <a:gd name="connsiteY73" fmla="*/ 3845 h 10000"/>
              <a:gd name="connsiteX74" fmla="*/ 2958 w 10000"/>
              <a:gd name="connsiteY74" fmla="*/ 3511 h 10000"/>
              <a:gd name="connsiteX75" fmla="*/ 2760 w 10000"/>
              <a:gd name="connsiteY75" fmla="*/ 3734 h 10000"/>
              <a:gd name="connsiteX76" fmla="*/ 2482 w 10000"/>
              <a:gd name="connsiteY76" fmla="*/ 3790 h 10000"/>
              <a:gd name="connsiteX77" fmla="*/ 2442 w 10000"/>
              <a:gd name="connsiteY77" fmla="*/ 4179 h 10000"/>
              <a:gd name="connsiteX78" fmla="*/ 2383 w 10000"/>
              <a:gd name="connsiteY78" fmla="*/ 4235 h 10000"/>
              <a:gd name="connsiteX79" fmla="*/ 2165 w 10000"/>
              <a:gd name="connsiteY79" fmla="*/ 3901 h 10000"/>
              <a:gd name="connsiteX80" fmla="*/ 2006 w 10000"/>
              <a:gd name="connsiteY80" fmla="*/ 4291 h 10000"/>
              <a:gd name="connsiteX81" fmla="*/ 2026 w 10000"/>
              <a:gd name="connsiteY81" fmla="*/ 5127 h 10000"/>
              <a:gd name="connsiteX82" fmla="*/ 2105 w 10000"/>
              <a:gd name="connsiteY82" fmla="*/ 5071 h 10000"/>
              <a:gd name="connsiteX83" fmla="*/ 2323 w 10000"/>
              <a:gd name="connsiteY83" fmla="*/ 4737 h 10000"/>
              <a:gd name="connsiteX84" fmla="*/ 2442 w 10000"/>
              <a:gd name="connsiteY84" fmla="*/ 4848 h 10000"/>
              <a:gd name="connsiteX85" fmla="*/ 2502 w 10000"/>
              <a:gd name="connsiteY85" fmla="*/ 5741 h 10000"/>
              <a:gd name="connsiteX86" fmla="*/ 2482 w 10000"/>
              <a:gd name="connsiteY86" fmla="*/ 6409 h 10000"/>
              <a:gd name="connsiteX87" fmla="*/ 2462 w 10000"/>
              <a:gd name="connsiteY87" fmla="*/ 6576 h 10000"/>
              <a:gd name="connsiteX88" fmla="*/ 2383 w 10000"/>
              <a:gd name="connsiteY88" fmla="*/ 6521 h 10000"/>
              <a:gd name="connsiteX89" fmla="*/ 2304 w 10000"/>
              <a:gd name="connsiteY89" fmla="*/ 5629 h 10000"/>
              <a:gd name="connsiteX90" fmla="*/ 2105 w 10000"/>
              <a:gd name="connsiteY90" fmla="*/ 6074 h 10000"/>
              <a:gd name="connsiteX91" fmla="*/ 2125 w 10000"/>
              <a:gd name="connsiteY91" fmla="*/ 6911 h 10000"/>
              <a:gd name="connsiteX92" fmla="*/ 2264 w 10000"/>
              <a:gd name="connsiteY92" fmla="*/ 7858 h 10000"/>
              <a:gd name="connsiteX93" fmla="*/ 2085 w 10000"/>
              <a:gd name="connsiteY93" fmla="*/ 9084 h 10000"/>
              <a:gd name="connsiteX94" fmla="*/ 2026 w 10000"/>
              <a:gd name="connsiteY94" fmla="*/ 9585 h 10000"/>
              <a:gd name="connsiteX95" fmla="*/ 1887 w 10000"/>
              <a:gd name="connsiteY95" fmla="*/ 9697 h 10000"/>
              <a:gd name="connsiteX96" fmla="*/ 1588 w 10000"/>
              <a:gd name="connsiteY96" fmla="*/ 9864 h 10000"/>
              <a:gd name="connsiteX97" fmla="*/ 1568 w 10000"/>
              <a:gd name="connsiteY97" fmla="*/ 9529 h 10000"/>
              <a:gd name="connsiteX98" fmla="*/ 1509 w 10000"/>
              <a:gd name="connsiteY98" fmla="*/ 9641 h 10000"/>
              <a:gd name="connsiteX99" fmla="*/ 1211 w 10000"/>
              <a:gd name="connsiteY99" fmla="*/ 9920 h 10000"/>
              <a:gd name="connsiteX100" fmla="*/ 993 w 10000"/>
              <a:gd name="connsiteY100" fmla="*/ 9864 h 10000"/>
              <a:gd name="connsiteX101" fmla="*/ 1013 w 10000"/>
              <a:gd name="connsiteY101" fmla="*/ 9697 h 10000"/>
              <a:gd name="connsiteX102" fmla="*/ 1132 w 10000"/>
              <a:gd name="connsiteY102" fmla="*/ 9195 h 10000"/>
              <a:gd name="connsiteX103" fmla="*/ 874 w 10000"/>
              <a:gd name="connsiteY103" fmla="*/ 8861 h 10000"/>
              <a:gd name="connsiteX104" fmla="*/ 874 w 10000"/>
              <a:gd name="connsiteY104" fmla="*/ 7468 h 10000"/>
              <a:gd name="connsiteX105" fmla="*/ 934 w 10000"/>
              <a:gd name="connsiteY105" fmla="*/ 7133 h 10000"/>
              <a:gd name="connsiteX106" fmla="*/ 1191 w 10000"/>
              <a:gd name="connsiteY106" fmla="*/ 6967 h 10000"/>
              <a:gd name="connsiteX107" fmla="*/ 1430 w 10000"/>
              <a:gd name="connsiteY107" fmla="*/ 6298 h 10000"/>
              <a:gd name="connsiteX108" fmla="*/ 973 w 10000"/>
              <a:gd name="connsiteY108" fmla="*/ 6353 h 10000"/>
              <a:gd name="connsiteX109" fmla="*/ 874 w 10000"/>
              <a:gd name="connsiteY109" fmla="*/ 6632 h 10000"/>
              <a:gd name="connsiteX110" fmla="*/ 854 w 10000"/>
              <a:gd name="connsiteY110" fmla="*/ 6855 h 10000"/>
              <a:gd name="connsiteX111" fmla="*/ 735 w 10000"/>
              <a:gd name="connsiteY111" fmla="*/ 7023 h 10000"/>
              <a:gd name="connsiteX112" fmla="*/ 556 w 10000"/>
              <a:gd name="connsiteY112" fmla="*/ 7691 h 10000"/>
              <a:gd name="connsiteX113" fmla="*/ 676 w 10000"/>
              <a:gd name="connsiteY113" fmla="*/ 6744 h 10000"/>
              <a:gd name="connsiteX114" fmla="*/ 814 w 10000"/>
              <a:gd name="connsiteY114" fmla="*/ 6020 h 10000"/>
              <a:gd name="connsiteX115" fmla="*/ 795 w 10000"/>
              <a:gd name="connsiteY115" fmla="*/ 5239 h 10000"/>
              <a:gd name="connsiteX116" fmla="*/ 695 w 10000"/>
              <a:gd name="connsiteY116" fmla="*/ 4458 h 10000"/>
              <a:gd name="connsiteX117" fmla="*/ 656 w 10000"/>
              <a:gd name="connsiteY117" fmla="*/ 4291 h 10000"/>
              <a:gd name="connsiteX118" fmla="*/ 715 w 10000"/>
              <a:gd name="connsiteY118" fmla="*/ 4346 h 10000"/>
              <a:gd name="connsiteX119" fmla="*/ 795 w 10000"/>
              <a:gd name="connsiteY119" fmla="*/ 3790 h 10000"/>
              <a:gd name="connsiteX120" fmla="*/ 874 w 10000"/>
              <a:gd name="connsiteY120" fmla="*/ 3734 h 10000"/>
              <a:gd name="connsiteX121" fmla="*/ 1191 w 10000"/>
              <a:gd name="connsiteY121" fmla="*/ 3343 h 10000"/>
              <a:gd name="connsiteX122" fmla="*/ 795 w 10000"/>
              <a:gd name="connsiteY122" fmla="*/ 2954 h 10000"/>
              <a:gd name="connsiteX123" fmla="*/ 735 w 10000"/>
              <a:gd name="connsiteY123" fmla="*/ 2843 h 10000"/>
              <a:gd name="connsiteX124" fmla="*/ 656 w 10000"/>
              <a:gd name="connsiteY124" fmla="*/ 2843 h 10000"/>
              <a:gd name="connsiteX125" fmla="*/ 934 w 10000"/>
              <a:gd name="connsiteY125" fmla="*/ 1728 h 10000"/>
              <a:gd name="connsiteX126" fmla="*/ 795 w 10000"/>
              <a:gd name="connsiteY126" fmla="*/ 1338 h 10000"/>
              <a:gd name="connsiteX127" fmla="*/ 595 w 10000"/>
              <a:gd name="connsiteY127" fmla="*/ 223 h 10000"/>
              <a:gd name="connsiteX128" fmla="*/ 377 w 10000"/>
              <a:gd name="connsiteY128" fmla="*/ 0 h 10000"/>
              <a:gd name="connsiteX129" fmla="*/ 40 w 10000"/>
              <a:gd name="connsiteY129" fmla="*/ 335 h 10000"/>
              <a:gd name="connsiteX130" fmla="*/ 0 w 10000"/>
              <a:gd name="connsiteY130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604 w 10000"/>
              <a:gd name="connsiteY25" fmla="*/ 694 h 10000"/>
              <a:gd name="connsiteX26" fmla="*/ 6295 w 10000"/>
              <a:gd name="connsiteY26" fmla="*/ 1003 h 10000"/>
              <a:gd name="connsiteX27" fmla="*/ 6275 w 10000"/>
              <a:gd name="connsiteY27" fmla="*/ 1226 h 10000"/>
              <a:gd name="connsiteX28" fmla="*/ 6156 w 10000"/>
              <a:gd name="connsiteY28" fmla="*/ 1449 h 10000"/>
              <a:gd name="connsiteX29" fmla="*/ 5898 w 10000"/>
              <a:gd name="connsiteY29" fmla="*/ 1895 h 10000"/>
              <a:gd name="connsiteX30" fmla="*/ 5282 w 10000"/>
              <a:gd name="connsiteY30" fmla="*/ 1672 h 10000"/>
              <a:gd name="connsiteX31" fmla="*/ 5282 w 10000"/>
              <a:gd name="connsiteY31" fmla="*/ 725 h 10000"/>
              <a:gd name="connsiteX32" fmla="*/ 5123 w 10000"/>
              <a:gd name="connsiteY32" fmla="*/ 614 h 10000"/>
              <a:gd name="connsiteX33" fmla="*/ 4964 w 10000"/>
              <a:gd name="connsiteY33" fmla="*/ 1338 h 10000"/>
              <a:gd name="connsiteX34" fmla="*/ 5044 w 10000"/>
              <a:gd name="connsiteY34" fmla="*/ 2229 h 10000"/>
              <a:gd name="connsiteX35" fmla="*/ 4766 w 10000"/>
              <a:gd name="connsiteY35" fmla="*/ 2396 h 10000"/>
              <a:gd name="connsiteX36" fmla="*/ 4667 w 10000"/>
              <a:gd name="connsiteY36" fmla="*/ 2173 h 10000"/>
              <a:gd name="connsiteX37" fmla="*/ 4726 w 10000"/>
              <a:gd name="connsiteY37" fmla="*/ 1728 h 10000"/>
              <a:gd name="connsiteX38" fmla="*/ 4885 w 10000"/>
              <a:gd name="connsiteY38" fmla="*/ 892 h 10000"/>
              <a:gd name="connsiteX39" fmla="*/ 4905 w 10000"/>
              <a:gd name="connsiteY39" fmla="*/ 279 h 10000"/>
              <a:gd name="connsiteX40" fmla="*/ 4706 w 10000"/>
              <a:gd name="connsiteY40" fmla="*/ 335 h 10000"/>
              <a:gd name="connsiteX41" fmla="*/ 4667 w 10000"/>
              <a:gd name="connsiteY41" fmla="*/ 781 h 10000"/>
              <a:gd name="connsiteX42" fmla="*/ 4409 w 10000"/>
              <a:gd name="connsiteY42" fmla="*/ 2062 h 10000"/>
              <a:gd name="connsiteX43" fmla="*/ 4170 w 10000"/>
              <a:gd name="connsiteY43" fmla="*/ 3010 h 10000"/>
              <a:gd name="connsiteX44" fmla="*/ 4031 w 10000"/>
              <a:gd name="connsiteY44" fmla="*/ 3176 h 10000"/>
              <a:gd name="connsiteX45" fmla="*/ 3971 w 10000"/>
              <a:gd name="connsiteY45" fmla="*/ 3232 h 10000"/>
              <a:gd name="connsiteX46" fmla="*/ 4110 w 10000"/>
              <a:gd name="connsiteY46" fmla="*/ 4235 h 10000"/>
              <a:gd name="connsiteX47" fmla="*/ 4170 w 10000"/>
              <a:gd name="connsiteY47" fmla="*/ 4793 h 10000"/>
              <a:gd name="connsiteX48" fmla="*/ 3793 w 10000"/>
              <a:gd name="connsiteY48" fmla="*/ 4737 h 10000"/>
              <a:gd name="connsiteX49" fmla="*/ 3713 w 10000"/>
              <a:gd name="connsiteY49" fmla="*/ 5239 h 10000"/>
              <a:gd name="connsiteX50" fmla="*/ 3932 w 10000"/>
              <a:gd name="connsiteY50" fmla="*/ 5406 h 10000"/>
              <a:gd name="connsiteX51" fmla="*/ 4011 w 10000"/>
              <a:gd name="connsiteY51" fmla="*/ 5518 h 10000"/>
              <a:gd name="connsiteX52" fmla="*/ 4090 w 10000"/>
              <a:gd name="connsiteY52" fmla="*/ 5462 h 10000"/>
              <a:gd name="connsiteX53" fmla="*/ 4110 w 10000"/>
              <a:gd name="connsiteY53" fmla="*/ 6074 h 10000"/>
              <a:gd name="connsiteX54" fmla="*/ 4070 w 10000"/>
              <a:gd name="connsiteY54" fmla="*/ 5908 h 10000"/>
              <a:gd name="connsiteX55" fmla="*/ 3733 w 10000"/>
              <a:gd name="connsiteY55" fmla="*/ 6186 h 10000"/>
              <a:gd name="connsiteX56" fmla="*/ 3793 w 10000"/>
              <a:gd name="connsiteY56" fmla="*/ 6298 h 10000"/>
              <a:gd name="connsiteX57" fmla="*/ 3892 w 10000"/>
              <a:gd name="connsiteY57" fmla="*/ 6353 h 10000"/>
              <a:gd name="connsiteX58" fmla="*/ 3951 w 10000"/>
              <a:gd name="connsiteY58" fmla="*/ 6521 h 10000"/>
              <a:gd name="connsiteX59" fmla="*/ 4011 w 10000"/>
              <a:gd name="connsiteY59" fmla="*/ 6576 h 10000"/>
              <a:gd name="connsiteX60" fmla="*/ 3872 w 10000"/>
              <a:gd name="connsiteY60" fmla="*/ 6967 h 10000"/>
              <a:gd name="connsiteX61" fmla="*/ 3693 w 10000"/>
              <a:gd name="connsiteY61" fmla="*/ 7245 h 10000"/>
              <a:gd name="connsiteX62" fmla="*/ 3753 w 10000"/>
              <a:gd name="connsiteY62" fmla="*/ 7524 h 10000"/>
              <a:gd name="connsiteX63" fmla="*/ 3416 w 10000"/>
              <a:gd name="connsiteY63" fmla="*/ 7802 h 10000"/>
              <a:gd name="connsiteX64" fmla="*/ 3297 w 10000"/>
              <a:gd name="connsiteY64" fmla="*/ 7468 h 10000"/>
              <a:gd name="connsiteX65" fmla="*/ 3455 w 10000"/>
              <a:gd name="connsiteY65" fmla="*/ 7133 h 10000"/>
              <a:gd name="connsiteX66" fmla="*/ 3515 w 10000"/>
              <a:gd name="connsiteY66" fmla="*/ 6521 h 10000"/>
              <a:gd name="connsiteX67" fmla="*/ 3555 w 10000"/>
              <a:gd name="connsiteY67" fmla="*/ 6186 h 10000"/>
              <a:gd name="connsiteX68" fmla="*/ 3574 w 10000"/>
              <a:gd name="connsiteY68" fmla="*/ 6020 h 10000"/>
              <a:gd name="connsiteX69" fmla="*/ 3515 w 10000"/>
              <a:gd name="connsiteY69" fmla="*/ 5629 h 10000"/>
              <a:gd name="connsiteX70" fmla="*/ 3376 w 10000"/>
              <a:gd name="connsiteY70" fmla="*/ 4681 h 10000"/>
              <a:gd name="connsiteX71" fmla="*/ 3237 w 10000"/>
              <a:gd name="connsiteY71" fmla="*/ 5127 h 10000"/>
              <a:gd name="connsiteX72" fmla="*/ 3058 w 10000"/>
              <a:gd name="connsiteY72" fmla="*/ 4625 h 10000"/>
              <a:gd name="connsiteX73" fmla="*/ 3097 w 10000"/>
              <a:gd name="connsiteY73" fmla="*/ 3845 h 10000"/>
              <a:gd name="connsiteX74" fmla="*/ 2958 w 10000"/>
              <a:gd name="connsiteY74" fmla="*/ 3511 h 10000"/>
              <a:gd name="connsiteX75" fmla="*/ 2760 w 10000"/>
              <a:gd name="connsiteY75" fmla="*/ 3734 h 10000"/>
              <a:gd name="connsiteX76" fmla="*/ 2482 w 10000"/>
              <a:gd name="connsiteY76" fmla="*/ 3790 h 10000"/>
              <a:gd name="connsiteX77" fmla="*/ 2442 w 10000"/>
              <a:gd name="connsiteY77" fmla="*/ 4179 h 10000"/>
              <a:gd name="connsiteX78" fmla="*/ 2383 w 10000"/>
              <a:gd name="connsiteY78" fmla="*/ 4235 h 10000"/>
              <a:gd name="connsiteX79" fmla="*/ 2165 w 10000"/>
              <a:gd name="connsiteY79" fmla="*/ 3901 h 10000"/>
              <a:gd name="connsiteX80" fmla="*/ 2006 w 10000"/>
              <a:gd name="connsiteY80" fmla="*/ 4291 h 10000"/>
              <a:gd name="connsiteX81" fmla="*/ 2026 w 10000"/>
              <a:gd name="connsiteY81" fmla="*/ 5127 h 10000"/>
              <a:gd name="connsiteX82" fmla="*/ 2105 w 10000"/>
              <a:gd name="connsiteY82" fmla="*/ 5071 h 10000"/>
              <a:gd name="connsiteX83" fmla="*/ 2323 w 10000"/>
              <a:gd name="connsiteY83" fmla="*/ 4737 h 10000"/>
              <a:gd name="connsiteX84" fmla="*/ 2442 w 10000"/>
              <a:gd name="connsiteY84" fmla="*/ 4848 h 10000"/>
              <a:gd name="connsiteX85" fmla="*/ 2502 w 10000"/>
              <a:gd name="connsiteY85" fmla="*/ 5741 h 10000"/>
              <a:gd name="connsiteX86" fmla="*/ 2482 w 10000"/>
              <a:gd name="connsiteY86" fmla="*/ 6409 h 10000"/>
              <a:gd name="connsiteX87" fmla="*/ 2462 w 10000"/>
              <a:gd name="connsiteY87" fmla="*/ 6576 h 10000"/>
              <a:gd name="connsiteX88" fmla="*/ 2383 w 10000"/>
              <a:gd name="connsiteY88" fmla="*/ 6521 h 10000"/>
              <a:gd name="connsiteX89" fmla="*/ 2304 w 10000"/>
              <a:gd name="connsiteY89" fmla="*/ 5629 h 10000"/>
              <a:gd name="connsiteX90" fmla="*/ 2105 w 10000"/>
              <a:gd name="connsiteY90" fmla="*/ 6074 h 10000"/>
              <a:gd name="connsiteX91" fmla="*/ 2125 w 10000"/>
              <a:gd name="connsiteY91" fmla="*/ 6911 h 10000"/>
              <a:gd name="connsiteX92" fmla="*/ 2264 w 10000"/>
              <a:gd name="connsiteY92" fmla="*/ 7858 h 10000"/>
              <a:gd name="connsiteX93" fmla="*/ 2085 w 10000"/>
              <a:gd name="connsiteY93" fmla="*/ 9084 h 10000"/>
              <a:gd name="connsiteX94" fmla="*/ 2026 w 10000"/>
              <a:gd name="connsiteY94" fmla="*/ 9585 h 10000"/>
              <a:gd name="connsiteX95" fmla="*/ 1887 w 10000"/>
              <a:gd name="connsiteY95" fmla="*/ 9697 h 10000"/>
              <a:gd name="connsiteX96" fmla="*/ 1588 w 10000"/>
              <a:gd name="connsiteY96" fmla="*/ 9864 h 10000"/>
              <a:gd name="connsiteX97" fmla="*/ 1568 w 10000"/>
              <a:gd name="connsiteY97" fmla="*/ 9529 h 10000"/>
              <a:gd name="connsiteX98" fmla="*/ 1509 w 10000"/>
              <a:gd name="connsiteY98" fmla="*/ 9641 h 10000"/>
              <a:gd name="connsiteX99" fmla="*/ 1211 w 10000"/>
              <a:gd name="connsiteY99" fmla="*/ 9920 h 10000"/>
              <a:gd name="connsiteX100" fmla="*/ 993 w 10000"/>
              <a:gd name="connsiteY100" fmla="*/ 9864 h 10000"/>
              <a:gd name="connsiteX101" fmla="*/ 1013 w 10000"/>
              <a:gd name="connsiteY101" fmla="*/ 9697 h 10000"/>
              <a:gd name="connsiteX102" fmla="*/ 1132 w 10000"/>
              <a:gd name="connsiteY102" fmla="*/ 9195 h 10000"/>
              <a:gd name="connsiteX103" fmla="*/ 874 w 10000"/>
              <a:gd name="connsiteY103" fmla="*/ 8861 h 10000"/>
              <a:gd name="connsiteX104" fmla="*/ 874 w 10000"/>
              <a:gd name="connsiteY104" fmla="*/ 7468 h 10000"/>
              <a:gd name="connsiteX105" fmla="*/ 934 w 10000"/>
              <a:gd name="connsiteY105" fmla="*/ 7133 h 10000"/>
              <a:gd name="connsiteX106" fmla="*/ 1191 w 10000"/>
              <a:gd name="connsiteY106" fmla="*/ 6967 h 10000"/>
              <a:gd name="connsiteX107" fmla="*/ 1430 w 10000"/>
              <a:gd name="connsiteY107" fmla="*/ 6298 h 10000"/>
              <a:gd name="connsiteX108" fmla="*/ 973 w 10000"/>
              <a:gd name="connsiteY108" fmla="*/ 6353 h 10000"/>
              <a:gd name="connsiteX109" fmla="*/ 874 w 10000"/>
              <a:gd name="connsiteY109" fmla="*/ 6632 h 10000"/>
              <a:gd name="connsiteX110" fmla="*/ 854 w 10000"/>
              <a:gd name="connsiteY110" fmla="*/ 6855 h 10000"/>
              <a:gd name="connsiteX111" fmla="*/ 735 w 10000"/>
              <a:gd name="connsiteY111" fmla="*/ 7023 h 10000"/>
              <a:gd name="connsiteX112" fmla="*/ 556 w 10000"/>
              <a:gd name="connsiteY112" fmla="*/ 7691 h 10000"/>
              <a:gd name="connsiteX113" fmla="*/ 676 w 10000"/>
              <a:gd name="connsiteY113" fmla="*/ 6744 h 10000"/>
              <a:gd name="connsiteX114" fmla="*/ 814 w 10000"/>
              <a:gd name="connsiteY114" fmla="*/ 6020 h 10000"/>
              <a:gd name="connsiteX115" fmla="*/ 795 w 10000"/>
              <a:gd name="connsiteY115" fmla="*/ 5239 h 10000"/>
              <a:gd name="connsiteX116" fmla="*/ 695 w 10000"/>
              <a:gd name="connsiteY116" fmla="*/ 4458 h 10000"/>
              <a:gd name="connsiteX117" fmla="*/ 656 w 10000"/>
              <a:gd name="connsiteY117" fmla="*/ 4291 h 10000"/>
              <a:gd name="connsiteX118" fmla="*/ 715 w 10000"/>
              <a:gd name="connsiteY118" fmla="*/ 4346 h 10000"/>
              <a:gd name="connsiteX119" fmla="*/ 795 w 10000"/>
              <a:gd name="connsiteY119" fmla="*/ 3790 h 10000"/>
              <a:gd name="connsiteX120" fmla="*/ 874 w 10000"/>
              <a:gd name="connsiteY120" fmla="*/ 3734 h 10000"/>
              <a:gd name="connsiteX121" fmla="*/ 1191 w 10000"/>
              <a:gd name="connsiteY121" fmla="*/ 3343 h 10000"/>
              <a:gd name="connsiteX122" fmla="*/ 795 w 10000"/>
              <a:gd name="connsiteY122" fmla="*/ 2954 h 10000"/>
              <a:gd name="connsiteX123" fmla="*/ 735 w 10000"/>
              <a:gd name="connsiteY123" fmla="*/ 2843 h 10000"/>
              <a:gd name="connsiteX124" fmla="*/ 656 w 10000"/>
              <a:gd name="connsiteY124" fmla="*/ 2843 h 10000"/>
              <a:gd name="connsiteX125" fmla="*/ 934 w 10000"/>
              <a:gd name="connsiteY125" fmla="*/ 1728 h 10000"/>
              <a:gd name="connsiteX126" fmla="*/ 795 w 10000"/>
              <a:gd name="connsiteY126" fmla="*/ 1338 h 10000"/>
              <a:gd name="connsiteX127" fmla="*/ 595 w 10000"/>
              <a:gd name="connsiteY127" fmla="*/ 223 h 10000"/>
              <a:gd name="connsiteX128" fmla="*/ 377 w 10000"/>
              <a:gd name="connsiteY128" fmla="*/ 0 h 10000"/>
              <a:gd name="connsiteX129" fmla="*/ 40 w 10000"/>
              <a:gd name="connsiteY129" fmla="*/ 335 h 10000"/>
              <a:gd name="connsiteX130" fmla="*/ 0 w 10000"/>
              <a:gd name="connsiteY130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604 w 10000"/>
              <a:gd name="connsiteY25" fmla="*/ 694 h 10000"/>
              <a:gd name="connsiteX26" fmla="*/ 6295 w 10000"/>
              <a:gd name="connsiteY26" fmla="*/ 1003 h 10000"/>
              <a:gd name="connsiteX27" fmla="*/ 6275 w 10000"/>
              <a:gd name="connsiteY27" fmla="*/ 1226 h 10000"/>
              <a:gd name="connsiteX28" fmla="*/ 6156 w 10000"/>
              <a:gd name="connsiteY28" fmla="*/ 1449 h 10000"/>
              <a:gd name="connsiteX29" fmla="*/ 5898 w 10000"/>
              <a:gd name="connsiteY29" fmla="*/ 1895 h 10000"/>
              <a:gd name="connsiteX30" fmla="*/ 5282 w 10000"/>
              <a:gd name="connsiteY30" fmla="*/ 1672 h 10000"/>
              <a:gd name="connsiteX31" fmla="*/ 5282 w 10000"/>
              <a:gd name="connsiteY31" fmla="*/ 725 h 10000"/>
              <a:gd name="connsiteX32" fmla="*/ 5123 w 10000"/>
              <a:gd name="connsiteY32" fmla="*/ 614 h 10000"/>
              <a:gd name="connsiteX33" fmla="*/ 4964 w 10000"/>
              <a:gd name="connsiteY33" fmla="*/ 1338 h 10000"/>
              <a:gd name="connsiteX34" fmla="*/ 5044 w 10000"/>
              <a:gd name="connsiteY34" fmla="*/ 2229 h 10000"/>
              <a:gd name="connsiteX35" fmla="*/ 4766 w 10000"/>
              <a:gd name="connsiteY35" fmla="*/ 2396 h 10000"/>
              <a:gd name="connsiteX36" fmla="*/ 4667 w 10000"/>
              <a:gd name="connsiteY36" fmla="*/ 2173 h 10000"/>
              <a:gd name="connsiteX37" fmla="*/ 4726 w 10000"/>
              <a:gd name="connsiteY37" fmla="*/ 1728 h 10000"/>
              <a:gd name="connsiteX38" fmla="*/ 4885 w 10000"/>
              <a:gd name="connsiteY38" fmla="*/ 892 h 10000"/>
              <a:gd name="connsiteX39" fmla="*/ 4905 w 10000"/>
              <a:gd name="connsiteY39" fmla="*/ 279 h 10000"/>
              <a:gd name="connsiteX40" fmla="*/ 4706 w 10000"/>
              <a:gd name="connsiteY40" fmla="*/ 335 h 10000"/>
              <a:gd name="connsiteX41" fmla="*/ 4667 w 10000"/>
              <a:gd name="connsiteY41" fmla="*/ 781 h 10000"/>
              <a:gd name="connsiteX42" fmla="*/ 4409 w 10000"/>
              <a:gd name="connsiteY42" fmla="*/ 2062 h 10000"/>
              <a:gd name="connsiteX43" fmla="*/ 4170 w 10000"/>
              <a:gd name="connsiteY43" fmla="*/ 3010 h 10000"/>
              <a:gd name="connsiteX44" fmla="*/ 4031 w 10000"/>
              <a:gd name="connsiteY44" fmla="*/ 3176 h 10000"/>
              <a:gd name="connsiteX45" fmla="*/ 3971 w 10000"/>
              <a:gd name="connsiteY45" fmla="*/ 3232 h 10000"/>
              <a:gd name="connsiteX46" fmla="*/ 4110 w 10000"/>
              <a:gd name="connsiteY46" fmla="*/ 4235 h 10000"/>
              <a:gd name="connsiteX47" fmla="*/ 4170 w 10000"/>
              <a:gd name="connsiteY47" fmla="*/ 4793 h 10000"/>
              <a:gd name="connsiteX48" fmla="*/ 3793 w 10000"/>
              <a:gd name="connsiteY48" fmla="*/ 4737 h 10000"/>
              <a:gd name="connsiteX49" fmla="*/ 3713 w 10000"/>
              <a:gd name="connsiteY49" fmla="*/ 5239 h 10000"/>
              <a:gd name="connsiteX50" fmla="*/ 3932 w 10000"/>
              <a:gd name="connsiteY50" fmla="*/ 5406 h 10000"/>
              <a:gd name="connsiteX51" fmla="*/ 4011 w 10000"/>
              <a:gd name="connsiteY51" fmla="*/ 5518 h 10000"/>
              <a:gd name="connsiteX52" fmla="*/ 4090 w 10000"/>
              <a:gd name="connsiteY52" fmla="*/ 5462 h 10000"/>
              <a:gd name="connsiteX53" fmla="*/ 4110 w 10000"/>
              <a:gd name="connsiteY53" fmla="*/ 6074 h 10000"/>
              <a:gd name="connsiteX54" fmla="*/ 4070 w 10000"/>
              <a:gd name="connsiteY54" fmla="*/ 5908 h 10000"/>
              <a:gd name="connsiteX55" fmla="*/ 3733 w 10000"/>
              <a:gd name="connsiteY55" fmla="*/ 6186 h 10000"/>
              <a:gd name="connsiteX56" fmla="*/ 3793 w 10000"/>
              <a:gd name="connsiteY56" fmla="*/ 6298 h 10000"/>
              <a:gd name="connsiteX57" fmla="*/ 3892 w 10000"/>
              <a:gd name="connsiteY57" fmla="*/ 6353 h 10000"/>
              <a:gd name="connsiteX58" fmla="*/ 3951 w 10000"/>
              <a:gd name="connsiteY58" fmla="*/ 6521 h 10000"/>
              <a:gd name="connsiteX59" fmla="*/ 4011 w 10000"/>
              <a:gd name="connsiteY59" fmla="*/ 6576 h 10000"/>
              <a:gd name="connsiteX60" fmla="*/ 3872 w 10000"/>
              <a:gd name="connsiteY60" fmla="*/ 6967 h 10000"/>
              <a:gd name="connsiteX61" fmla="*/ 3693 w 10000"/>
              <a:gd name="connsiteY61" fmla="*/ 7245 h 10000"/>
              <a:gd name="connsiteX62" fmla="*/ 3753 w 10000"/>
              <a:gd name="connsiteY62" fmla="*/ 7524 h 10000"/>
              <a:gd name="connsiteX63" fmla="*/ 3416 w 10000"/>
              <a:gd name="connsiteY63" fmla="*/ 7802 h 10000"/>
              <a:gd name="connsiteX64" fmla="*/ 3297 w 10000"/>
              <a:gd name="connsiteY64" fmla="*/ 7468 h 10000"/>
              <a:gd name="connsiteX65" fmla="*/ 3455 w 10000"/>
              <a:gd name="connsiteY65" fmla="*/ 7133 h 10000"/>
              <a:gd name="connsiteX66" fmla="*/ 3515 w 10000"/>
              <a:gd name="connsiteY66" fmla="*/ 6521 h 10000"/>
              <a:gd name="connsiteX67" fmla="*/ 3555 w 10000"/>
              <a:gd name="connsiteY67" fmla="*/ 6186 h 10000"/>
              <a:gd name="connsiteX68" fmla="*/ 3574 w 10000"/>
              <a:gd name="connsiteY68" fmla="*/ 6020 h 10000"/>
              <a:gd name="connsiteX69" fmla="*/ 3515 w 10000"/>
              <a:gd name="connsiteY69" fmla="*/ 5629 h 10000"/>
              <a:gd name="connsiteX70" fmla="*/ 3376 w 10000"/>
              <a:gd name="connsiteY70" fmla="*/ 4681 h 10000"/>
              <a:gd name="connsiteX71" fmla="*/ 3237 w 10000"/>
              <a:gd name="connsiteY71" fmla="*/ 5127 h 10000"/>
              <a:gd name="connsiteX72" fmla="*/ 3058 w 10000"/>
              <a:gd name="connsiteY72" fmla="*/ 4625 h 10000"/>
              <a:gd name="connsiteX73" fmla="*/ 3097 w 10000"/>
              <a:gd name="connsiteY73" fmla="*/ 3845 h 10000"/>
              <a:gd name="connsiteX74" fmla="*/ 2958 w 10000"/>
              <a:gd name="connsiteY74" fmla="*/ 3511 h 10000"/>
              <a:gd name="connsiteX75" fmla="*/ 2760 w 10000"/>
              <a:gd name="connsiteY75" fmla="*/ 3734 h 10000"/>
              <a:gd name="connsiteX76" fmla="*/ 2482 w 10000"/>
              <a:gd name="connsiteY76" fmla="*/ 3790 h 10000"/>
              <a:gd name="connsiteX77" fmla="*/ 2442 w 10000"/>
              <a:gd name="connsiteY77" fmla="*/ 4179 h 10000"/>
              <a:gd name="connsiteX78" fmla="*/ 2383 w 10000"/>
              <a:gd name="connsiteY78" fmla="*/ 4235 h 10000"/>
              <a:gd name="connsiteX79" fmla="*/ 2165 w 10000"/>
              <a:gd name="connsiteY79" fmla="*/ 3901 h 10000"/>
              <a:gd name="connsiteX80" fmla="*/ 2006 w 10000"/>
              <a:gd name="connsiteY80" fmla="*/ 4291 h 10000"/>
              <a:gd name="connsiteX81" fmla="*/ 2026 w 10000"/>
              <a:gd name="connsiteY81" fmla="*/ 5127 h 10000"/>
              <a:gd name="connsiteX82" fmla="*/ 2105 w 10000"/>
              <a:gd name="connsiteY82" fmla="*/ 5071 h 10000"/>
              <a:gd name="connsiteX83" fmla="*/ 2323 w 10000"/>
              <a:gd name="connsiteY83" fmla="*/ 4737 h 10000"/>
              <a:gd name="connsiteX84" fmla="*/ 2442 w 10000"/>
              <a:gd name="connsiteY84" fmla="*/ 4848 h 10000"/>
              <a:gd name="connsiteX85" fmla="*/ 2502 w 10000"/>
              <a:gd name="connsiteY85" fmla="*/ 5741 h 10000"/>
              <a:gd name="connsiteX86" fmla="*/ 2482 w 10000"/>
              <a:gd name="connsiteY86" fmla="*/ 6409 h 10000"/>
              <a:gd name="connsiteX87" fmla="*/ 2462 w 10000"/>
              <a:gd name="connsiteY87" fmla="*/ 6576 h 10000"/>
              <a:gd name="connsiteX88" fmla="*/ 2383 w 10000"/>
              <a:gd name="connsiteY88" fmla="*/ 6521 h 10000"/>
              <a:gd name="connsiteX89" fmla="*/ 2304 w 10000"/>
              <a:gd name="connsiteY89" fmla="*/ 5629 h 10000"/>
              <a:gd name="connsiteX90" fmla="*/ 2105 w 10000"/>
              <a:gd name="connsiteY90" fmla="*/ 6074 h 10000"/>
              <a:gd name="connsiteX91" fmla="*/ 2125 w 10000"/>
              <a:gd name="connsiteY91" fmla="*/ 6911 h 10000"/>
              <a:gd name="connsiteX92" fmla="*/ 2264 w 10000"/>
              <a:gd name="connsiteY92" fmla="*/ 7858 h 10000"/>
              <a:gd name="connsiteX93" fmla="*/ 2085 w 10000"/>
              <a:gd name="connsiteY93" fmla="*/ 9084 h 10000"/>
              <a:gd name="connsiteX94" fmla="*/ 2026 w 10000"/>
              <a:gd name="connsiteY94" fmla="*/ 9585 h 10000"/>
              <a:gd name="connsiteX95" fmla="*/ 1887 w 10000"/>
              <a:gd name="connsiteY95" fmla="*/ 9697 h 10000"/>
              <a:gd name="connsiteX96" fmla="*/ 1588 w 10000"/>
              <a:gd name="connsiteY96" fmla="*/ 9864 h 10000"/>
              <a:gd name="connsiteX97" fmla="*/ 1568 w 10000"/>
              <a:gd name="connsiteY97" fmla="*/ 9529 h 10000"/>
              <a:gd name="connsiteX98" fmla="*/ 1509 w 10000"/>
              <a:gd name="connsiteY98" fmla="*/ 9641 h 10000"/>
              <a:gd name="connsiteX99" fmla="*/ 1211 w 10000"/>
              <a:gd name="connsiteY99" fmla="*/ 9920 h 10000"/>
              <a:gd name="connsiteX100" fmla="*/ 993 w 10000"/>
              <a:gd name="connsiteY100" fmla="*/ 9864 h 10000"/>
              <a:gd name="connsiteX101" fmla="*/ 1013 w 10000"/>
              <a:gd name="connsiteY101" fmla="*/ 9697 h 10000"/>
              <a:gd name="connsiteX102" fmla="*/ 1132 w 10000"/>
              <a:gd name="connsiteY102" fmla="*/ 9195 h 10000"/>
              <a:gd name="connsiteX103" fmla="*/ 874 w 10000"/>
              <a:gd name="connsiteY103" fmla="*/ 8861 h 10000"/>
              <a:gd name="connsiteX104" fmla="*/ 874 w 10000"/>
              <a:gd name="connsiteY104" fmla="*/ 7468 h 10000"/>
              <a:gd name="connsiteX105" fmla="*/ 934 w 10000"/>
              <a:gd name="connsiteY105" fmla="*/ 7133 h 10000"/>
              <a:gd name="connsiteX106" fmla="*/ 1191 w 10000"/>
              <a:gd name="connsiteY106" fmla="*/ 6967 h 10000"/>
              <a:gd name="connsiteX107" fmla="*/ 1430 w 10000"/>
              <a:gd name="connsiteY107" fmla="*/ 6298 h 10000"/>
              <a:gd name="connsiteX108" fmla="*/ 973 w 10000"/>
              <a:gd name="connsiteY108" fmla="*/ 6353 h 10000"/>
              <a:gd name="connsiteX109" fmla="*/ 874 w 10000"/>
              <a:gd name="connsiteY109" fmla="*/ 6632 h 10000"/>
              <a:gd name="connsiteX110" fmla="*/ 854 w 10000"/>
              <a:gd name="connsiteY110" fmla="*/ 6855 h 10000"/>
              <a:gd name="connsiteX111" fmla="*/ 735 w 10000"/>
              <a:gd name="connsiteY111" fmla="*/ 7023 h 10000"/>
              <a:gd name="connsiteX112" fmla="*/ 556 w 10000"/>
              <a:gd name="connsiteY112" fmla="*/ 7691 h 10000"/>
              <a:gd name="connsiteX113" fmla="*/ 676 w 10000"/>
              <a:gd name="connsiteY113" fmla="*/ 6744 h 10000"/>
              <a:gd name="connsiteX114" fmla="*/ 814 w 10000"/>
              <a:gd name="connsiteY114" fmla="*/ 6020 h 10000"/>
              <a:gd name="connsiteX115" fmla="*/ 795 w 10000"/>
              <a:gd name="connsiteY115" fmla="*/ 5239 h 10000"/>
              <a:gd name="connsiteX116" fmla="*/ 695 w 10000"/>
              <a:gd name="connsiteY116" fmla="*/ 4458 h 10000"/>
              <a:gd name="connsiteX117" fmla="*/ 656 w 10000"/>
              <a:gd name="connsiteY117" fmla="*/ 4291 h 10000"/>
              <a:gd name="connsiteX118" fmla="*/ 715 w 10000"/>
              <a:gd name="connsiteY118" fmla="*/ 4346 h 10000"/>
              <a:gd name="connsiteX119" fmla="*/ 795 w 10000"/>
              <a:gd name="connsiteY119" fmla="*/ 3790 h 10000"/>
              <a:gd name="connsiteX120" fmla="*/ 874 w 10000"/>
              <a:gd name="connsiteY120" fmla="*/ 3734 h 10000"/>
              <a:gd name="connsiteX121" fmla="*/ 1191 w 10000"/>
              <a:gd name="connsiteY121" fmla="*/ 3343 h 10000"/>
              <a:gd name="connsiteX122" fmla="*/ 795 w 10000"/>
              <a:gd name="connsiteY122" fmla="*/ 2954 h 10000"/>
              <a:gd name="connsiteX123" fmla="*/ 735 w 10000"/>
              <a:gd name="connsiteY123" fmla="*/ 2843 h 10000"/>
              <a:gd name="connsiteX124" fmla="*/ 656 w 10000"/>
              <a:gd name="connsiteY124" fmla="*/ 2843 h 10000"/>
              <a:gd name="connsiteX125" fmla="*/ 934 w 10000"/>
              <a:gd name="connsiteY125" fmla="*/ 1728 h 10000"/>
              <a:gd name="connsiteX126" fmla="*/ 795 w 10000"/>
              <a:gd name="connsiteY126" fmla="*/ 1338 h 10000"/>
              <a:gd name="connsiteX127" fmla="*/ 595 w 10000"/>
              <a:gd name="connsiteY127" fmla="*/ 223 h 10000"/>
              <a:gd name="connsiteX128" fmla="*/ 377 w 10000"/>
              <a:gd name="connsiteY128" fmla="*/ 0 h 10000"/>
              <a:gd name="connsiteX129" fmla="*/ 40 w 10000"/>
              <a:gd name="connsiteY129" fmla="*/ 335 h 10000"/>
              <a:gd name="connsiteX130" fmla="*/ 0 w 10000"/>
              <a:gd name="connsiteY130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295 w 10000"/>
              <a:gd name="connsiteY27" fmla="*/ 1003 h 10000"/>
              <a:gd name="connsiteX28" fmla="*/ 6275 w 10000"/>
              <a:gd name="connsiteY28" fmla="*/ 1226 h 10000"/>
              <a:gd name="connsiteX29" fmla="*/ 6156 w 10000"/>
              <a:gd name="connsiteY29" fmla="*/ 1449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282 w 10000"/>
              <a:gd name="connsiteY32" fmla="*/ 725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56 w 10000"/>
              <a:gd name="connsiteY29" fmla="*/ 1449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282 w 10000"/>
              <a:gd name="connsiteY32" fmla="*/ 725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282 w 10000"/>
              <a:gd name="connsiteY32" fmla="*/ 725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44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06 w 10000"/>
              <a:gd name="connsiteY41" fmla="*/ 335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110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793 w 10000"/>
              <a:gd name="connsiteY49" fmla="*/ 4737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11 w 10000"/>
              <a:gd name="connsiteY52" fmla="*/ 5518 h 10000"/>
              <a:gd name="connsiteX53" fmla="*/ 4090 w 10000"/>
              <a:gd name="connsiteY53" fmla="*/ 5462 h 10000"/>
              <a:gd name="connsiteX54" fmla="*/ 4110 w 10000"/>
              <a:gd name="connsiteY54" fmla="*/ 6074 h 10000"/>
              <a:gd name="connsiteX55" fmla="*/ 4070 w 10000"/>
              <a:gd name="connsiteY55" fmla="*/ 5908 h 10000"/>
              <a:gd name="connsiteX56" fmla="*/ 3733 w 10000"/>
              <a:gd name="connsiteY56" fmla="*/ 6186 h 10000"/>
              <a:gd name="connsiteX57" fmla="*/ 3793 w 10000"/>
              <a:gd name="connsiteY57" fmla="*/ 6298 h 10000"/>
              <a:gd name="connsiteX58" fmla="*/ 3892 w 10000"/>
              <a:gd name="connsiteY58" fmla="*/ 6353 h 10000"/>
              <a:gd name="connsiteX59" fmla="*/ 3951 w 10000"/>
              <a:gd name="connsiteY59" fmla="*/ 6521 h 10000"/>
              <a:gd name="connsiteX60" fmla="*/ 4011 w 10000"/>
              <a:gd name="connsiteY60" fmla="*/ 6576 h 10000"/>
              <a:gd name="connsiteX61" fmla="*/ 3872 w 10000"/>
              <a:gd name="connsiteY61" fmla="*/ 6967 h 10000"/>
              <a:gd name="connsiteX62" fmla="*/ 3693 w 10000"/>
              <a:gd name="connsiteY62" fmla="*/ 7245 h 10000"/>
              <a:gd name="connsiteX63" fmla="*/ 3753 w 10000"/>
              <a:gd name="connsiteY63" fmla="*/ 7524 h 10000"/>
              <a:gd name="connsiteX64" fmla="*/ 3416 w 10000"/>
              <a:gd name="connsiteY64" fmla="*/ 7802 h 10000"/>
              <a:gd name="connsiteX65" fmla="*/ 3297 w 10000"/>
              <a:gd name="connsiteY65" fmla="*/ 7468 h 10000"/>
              <a:gd name="connsiteX66" fmla="*/ 3455 w 10000"/>
              <a:gd name="connsiteY66" fmla="*/ 7133 h 10000"/>
              <a:gd name="connsiteX67" fmla="*/ 3515 w 10000"/>
              <a:gd name="connsiteY67" fmla="*/ 6521 h 10000"/>
              <a:gd name="connsiteX68" fmla="*/ 3555 w 10000"/>
              <a:gd name="connsiteY68" fmla="*/ 6186 h 10000"/>
              <a:gd name="connsiteX69" fmla="*/ 3574 w 10000"/>
              <a:gd name="connsiteY69" fmla="*/ 6020 h 10000"/>
              <a:gd name="connsiteX70" fmla="*/ 3515 w 10000"/>
              <a:gd name="connsiteY70" fmla="*/ 5629 h 10000"/>
              <a:gd name="connsiteX71" fmla="*/ 3376 w 10000"/>
              <a:gd name="connsiteY71" fmla="*/ 4681 h 10000"/>
              <a:gd name="connsiteX72" fmla="*/ 3237 w 10000"/>
              <a:gd name="connsiteY72" fmla="*/ 5127 h 10000"/>
              <a:gd name="connsiteX73" fmla="*/ 3058 w 10000"/>
              <a:gd name="connsiteY73" fmla="*/ 4625 h 10000"/>
              <a:gd name="connsiteX74" fmla="*/ 3097 w 10000"/>
              <a:gd name="connsiteY74" fmla="*/ 3845 h 10000"/>
              <a:gd name="connsiteX75" fmla="*/ 2958 w 10000"/>
              <a:gd name="connsiteY75" fmla="*/ 3511 h 10000"/>
              <a:gd name="connsiteX76" fmla="*/ 2760 w 10000"/>
              <a:gd name="connsiteY76" fmla="*/ 3734 h 10000"/>
              <a:gd name="connsiteX77" fmla="*/ 2482 w 10000"/>
              <a:gd name="connsiteY77" fmla="*/ 3790 h 10000"/>
              <a:gd name="connsiteX78" fmla="*/ 2442 w 10000"/>
              <a:gd name="connsiteY78" fmla="*/ 4179 h 10000"/>
              <a:gd name="connsiteX79" fmla="*/ 2383 w 10000"/>
              <a:gd name="connsiteY79" fmla="*/ 4235 h 10000"/>
              <a:gd name="connsiteX80" fmla="*/ 2165 w 10000"/>
              <a:gd name="connsiteY80" fmla="*/ 3901 h 10000"/>
              <a:gd name="connsiteX81" fmla="*/ 2006 w 10000"/>
              <a:gd name="connsiteY81" fmla="*/ 4291 h 10000"/>
              <a:gd name="connsiteX82" fmla="*/ 2026 w 10000"/>
              <a:gd name="connsiteY82" fmla="*/ 5127 h 10000"/>
              <a:gd name="connsiteX83" fmla="*/ 2105 w 10000"/>
              <a:gd name="connsiteY83" fmla="*/ 5071 h 10000"/>
              <a:gd name="connsiteX84" fmla="*/ 2323 w 10000"/>
              <a:gd name="connsiteY84" fmla="*/ 4737 h 10000"/>
              <a:gd name="connsiteX85" fmla="*/ 2442 w 10000"/>
              <a:gd name="connsiteY85" fmla="*/ 4848 h 10000"/>
              <a:gd name="connsiteX86" fmla="*/ 2502 w 10000"/>
              <a:gd name="connsiteY86" fmla="*/ 5741 h 10000"/>
              <a:gd name="connsiteX87" fmla="*/ 2482 w 10000"/>
              <a:gd name="connsiteY87" fmla="*/ 6409 h 10000"/>
              <a:gd name="connsiteX88" fmla="*/ 2462 w 10000"/>
              <a:gd name="connsiteY88" fmla="*/ 6576 h 10000"/>
              <a:gd name="connsiteX89" fmla="*/ 2383 w 10000"/>
              <a:gd name="connsiteY89" fmla="*/ 6521 h 10000"/>
              <a:gd name="connsiteX90" fmla="*/ 2304 w 10000"/>
              <a:gd name="connsiteY90" fmla="*/ 5629 h 10000"/>
              <a:gd name="connsiteX91" fmla="*/ 2105 w 10000"/>
              <a:gd name="connsiteY91" fmla="*/ 6074 h 10000"/>
              <a:gd name="connsiteX92" fmla="*/ 2125 w 10000"/>
              <a:gd name="connsiteY92" fmla="*/ 6911 h 10000"/>
              <a:gd name="connsiteX93" fmla="*/ 2264 w 10000"/>
              <a:gd name="connsiteY93" fmla="*/ 7858 h 10000"/>
              <a:gd name="connsiteX94" fmla="*/ 2085 w 10000"/>
              <a:gd name="connsiteY94" fmla="*/ 9084 h 10000"/>
              <a:gd name="connsiteX95" fmla="*/ 2026 w 10000"/>
              <a:gd name="connsiteY95" fmla="*/ 9585 h 10000"/>
              <a:gd name="connsiteX96" fmla="*/ 1887 w 10000"/>
              <a:gd name="connsiteY96" fmla="*/ 9697 h 10000"/>
              <a:gd name="connsiteX97" fmla="*/ 1588 w 10000"/>
              <a:gd name="connsiteY97" fmla="*/ 9864 h 10000"/>
              <a:gd name="connsiteX98" fmla="*/ 1568 w 10000"/>
              <a:gd name="connsiteY98" fmla="*/ 9529 h 10000"/>
              <a:gd name="connsiteX99" fmla="*/ 1509 w 10000"/>
              <a:gd name="connsiteY99" fmla="*/ 9641 h 10000"/>
              <a:gd name="connsiteX100" fmla="*/ 1211 w 10000"/>
              <a:gd name="connsiteY100" fmla="*/ 9920 h 10000"/>
              <a:gd name="connsiteX101" fmla="*/ 993 w 10000"/>
              <a:gd name="connsiteY101" fmla="*/ 9864 h 10000"/>
              <a:gd name="connsiteX102" fmla="*/ 1013 w 10000"/>
              <a:gd name="connsiteY102" fmla="*/ 9697 h 10000"/>
              <a:gd name="connsiteX103" fmla="*/ 1132 w 10000"/>
              <a:gd name="connsiteY103" fmla="*/ 9195 h 10000"/>
              <a:gd name="connsiteX104" fmla="*/ 874 w 10000"/>
              <a:gd name="connsiteY104" fmla="*/ 8861 h 10000"/>
              <a:gd name="connsiteX105" fmla="*/ 874 w 10000"/>
              <a:gd name="connsiteY105" fmla="*/ 7468 h 10000"/>
              <a:gd name="connsiteX106" fmla="*/ 934 w 10000"/>
              <a:gd name="connsiteY106" fmla="*/ 7133 h 10000"/>
              <a:gd name="connsiteX107" fmla="*/ 1191 w 10000"/>
              <a:gd name="connsiteY107" fmla="*/ 6967 h 10000"/>
              <a:gd name="connsiteX108" fmla="*/ 1430 w 10000"/>
              <a:gd name="connsiteY108" fmla="*/ 6298 h 10000"/>
              <a:gd name="connsiteX109" fmla="*/ 973 w 10000"/>
              <a:gd name="connsiteY109" fmla="*/ 6353 h 10000"/>
              <a:gd name="connsiteX110" fmla="*/ 874 w 10000"/>
              <a:gd name="connsiteY110" fmla="*/ 6632 h 10000"/>
              <a:gd name="connsiteX111" fmla="*/ 854 w 10000"/>
              <a:gd name="connsiteY111" fmla="*/ 6855 h 10000"/>
              <a:gd name="connsiteX112" fmla="*/ 735 w 10000"/>
              <a:gd name="connsiteY112" fmla="*/ 7023 h 10000"/>
              <a:gd name="connsiteX113" fmla="*/ 556 w 10000"/>
              <a:gd name="connsiteY113" fmla="*/ 7691 h 10000"/>
              <a:gd name="connsiteX114" fmla="*/ 676 w 10000"/>
              <a:gd name="connsiteY114" fmla="*/ 6744 h 10000"/>
              <a:gd name="connsiteX115" fmla="*/ 814 w 10000"/>
              <a:gd name="connsiteY115" fmla="*/ 6020 h 10000"/>
              <a:gd name="connsiteX116" fmla="*/ 795 w 10000"/>
              <a:gd name="connsiteY116" fmla="*/ 5239 h 10000"/>
              <a:gd name="connsiteX117" fmla="*/ 695 w 10000"/>
              <a:gd name="connsiteY117" fmla="*/ 4458 h 10000"/>
              <a:gd name="connsiteX118" fmla="*/ 656 w 10000"/>
              <a:gd name="connsiteY118" fmla="*/ 4291 h 10000"/>
              <a:gd name="connsiteX119" fmla="*/ 715 w 10000"/>
              <a:gd name="connsiteY119" fmla="*/ 4346 h 10000"/>
              <a:gd name="connsiteX120" fmla="*/ 795 w 10000"/>
              <a:gd name="connsiteY120" fmla="*/ 3790 h 10000"/>
              <a:gd name="connsiteX121" fmla="*/ 874 w 10000"/>
              <a:gd name="connsiteY121" fmla="*/ 3734 h 10000"/>
              <a:gd name="connsiteX122" fmla="*/ 1191 w 10000"/>
              <a:gd name="connsiteY122" fmla="*/ 3343 h 10000"/>
              <a:gd name="connsiteX123" fmla="*/ 795 w 10000"/>
              <a:gd name="connsiteY123" fmla="*/ 2954 h 10000"/>
              <a:gd name="connsiteX124" fmla="*/ 735 w 10000"/>
              <a:gd name="connsiteY124" fmla="*/ 2843 h 10000"/>
              <a:gd name="connsiteX125" fmla="*/ 656 w 10000"/>
              <a:gd name="connsiteY125" fmla="*/ 2843 h 10000"/>
              <a:gd name="connsiteX126" fmla="*/ 934 w 10000"/>
              <a:gd name="connsiteY126" fmla="*/ 1728 h 10000"/>
              <a:gd name="connsiteX127" fmla="*/ 795 w 10000"/>
              <a:gd name="connsiteY127" fmla="*/ 1338 h 10000"/>
              <a:gd name="connsiteX128" fmla="*/ 595 w 10000"/>
              <a:gd name="connsiteY128" fmla="*/ 223 h 10000"/>
              <a:gd name="connsiteX129" fmla="*/ 377 w 10000"/>
              <a:gd name="connsiteY129" fmla="*/ 0 h 10000"/>
              <a:gd name="connsiteX130" fmla="*/ 40 w 10000"/>
              <a:gd name="connsiteY130" fmla="*/ 335 h 10000"/>
              <a:gd name="connsiteX131" fmla="*/ 0 w 10000"/>
              <a:gd name="connsiteY131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110 w 10000"/>
              <a:gd name="connsiteY53" fmla="*/ 6074 h 10000"/>
              <a:gd name="connsiteX54" fmla="*/ 4070 w 10000"/>
              <a:gd name="connsiteY54" fmla="*/ 5908 h 10000"/>
              <a:gd name="connsiteX55" fmla="*/ 3733 w 10000"/>
              <a:gd name="connsiteY55" fmla="*/ 6186 h 10000"/>
              <a:gd name="connsiteX56" fmla="*/ 3793 w 10000"/>
              <a:gd name="connsiteY56" fmla="*/ 6298 h 10000"/>
              <a:gd name="connsiteX57" fmla="*/ 3892 w 10000"/>
              <a:gd name="connsiteY57" fmla="*/ 6353 h 10000"/>
              <a:gd name="connsiteX58" fmla="*/ 3951 w 10000"/>
              <a:gd name="connsiteY58" fmla="*/ 6521 h 10000"/>
              <a:gd name="connsiteX59" fmla="*/ 4011 w 10000"/>
              <a:gd name="connsiteY59" fmla="*/ 6576 h 10000"/>
              <a:gd name="connsiteX60" fmla="*/ 3872 w 10000"/>
              <a:gd name="connsiteY60" fmla="*/ 6967 h 10000"/>
              <a:gd name="connsiteX61" fmla="*/ 3693 w 10000"/>
              <a:gd name="connsiteY61" fmla="*/ 7245 h 10000"/>
              <a:gd name="connsiteX62" fmla="*/ 3753 w 10000"/>
              <a:gd name="connsiteY62" fmla="*/ 7524 h 10000"/>
              <a:gd name="connsiteX63" fmla="*/ 3416 w 10000"/>
              <a:gd name="connsiteY63" fmla="*/ 7802 h 10000"/>
              <a:gd name="connsiteX64" fmla="*/ 3297 w 10000"/>
              <a:gd name="connsiteY64" fmla="*/ 7468 h 10000"/>
              <a:gd name="connsiteX65" fmla="*/ 3455 w 10000"/>
              <a:gd name="connsiteY65" fmla="*/ 7133 h 10000"/>
              <a:gd name="connsiteX66" fmla="*/ 3515 w 10000"/>
              <a:gd name="connsiteY66" fmla="*/ 6521 h 10000"/>
              <a:gd name="connsiteX67" fmla="*/ 3555 w 10000"/>
              <a:gd name="connsiteY67" fmla="*/ 6186 h 10000"/>
              <a:gd name="connsiteX68" fmla="*/ 3574 w 10000"/>
              <a:gd name="connsiteY68" fmla="*/ 6020 h 10000"/>
              <a:gd name="connsiteX69" fmla="*/ 3515 w 10000"/>
              <a:gd name="connsiteY69" fmla="*/ 5629 h 10000"/>
              <a:gd name="connsiteX70" fmla="*/ 3376 w 10000"/>
              <a:gd name="connsiteY70" fmla="*/ 4681 h 10000"/>
              <a:gd name="connsiteX71" fmla="*/ 3237 w 10000"/>
              <a:gd name="connsiteY71" fmla="*/ 5127 h 10000"/>
              <a:gd name="connsiteX72" fmla="*/ 3058 w 10000"/>
              <a:gd name="connsiteY72" fmla="*/ 4625 h 10000"/>
              <a:gd name="connsiteX73" fmla="*/ 3097 w 10000"/>
              <a:gd name="connsiteY73" fmla="*/ 3845 h 10000"/>
              <a:gd name="connsiteX74" fmla="*/ 2958 w 10000"/>
              <a:gd name="connsiteY74" fmla="*/ 3511 h 10000"/>
              <a:gd name="connsiteX75" fmla="*/ 2760 w 10000"/>
              <a:gd name="connsiteY75" fmla="*/ 3734 h 10000"/>
              <a:gd name="connsiteX76" fmla="*/ 2482 w 10000"/>
              <a:gd name="connsiteY76" fmla="*/ 3790 h 10000"/>
              <a:gd name="connsiteX77" fmla="*/ 2442 w 10000"/>
              <a:gd name="connsiteY77" fmla="*/ 4179 h 10000"/>
              <a:gd name="connsiteX78" fmla="*/ 2383 w 10000"/>
              <a:gd name="connsiteY78" fmla="*/ 4235 h 10000"/>
              <a:gd name="connsiteX79" fmla="*/ 2165 w 10000"/>
              <a:gd name="connsiteY79" fmla="*/ 3901 h 10000"/>
              <a:gd name="connsiteX80" fmla="*/ 2006 w 10000"/>
              <a:gd name="connsiteY80" fmla="*/ 4291 h 10000"/>
              <a:gd name="connsiteX81" fmla="*/ 2026 w 10000"/>
              <a:gd name="connsiteY81" fmla="*/ 5127 h 10000"/>
              <a:gd name="connsiteX82" fmla="*/ 2105 w 10000"/>
              <a:gd name="connsiteY82" fmla="*/ 5071 h 10000"/>
              <a:gd name="connsiteX83" fmla="*/ 2323 w 10000"/>
              <a:gd name="connsiteY83" fmla="*/ 4737 h 10000"/>
              <a:gd name="connsiteX84" fmla="*/ 2442 w 10000"/>
              <a:gd name="connsiteY84" fmla="*/ 4848 h 10000"/>
              <a:gd name="connsiteX85" fmla="*/ 2502 w 10000"/>
              <a:gd name="connsiteY85" fmla="*/ 5741 h 10000"/>
              <a:gd name="connsiteX86" fmla="*/ 2482 w 10000"/>
              <a:gd name="connsiteY86" fmla="*/ 6409 h 10000"/>
              <a:gd name="connsiteX87" fmla="*/ 2462 w 10000"/>
              <a:gd name="connsiteY87" fmla="*/ 6576 h 10000"/>
              <a:gd name="connsiteX88" fmla="*/ 2383 w 10000"/>
              <a:gd name="connsiteY88" fmla="*/ 6521 h 10000"/>
              <a:gd name="connsiteX89" fmla="*/ 2304 w 10000"/>
              <a:gd name="connsiteY89" fmla="*/ 5629 h 10000"/>
              <a:gd name="connsiteX90" fmla="*/ 2105 w 10000"/>
              <a:gd name="connsiteY90" fmla="*/ 6074 h 10000"/>
              <a:gd name="connsiteX91" fmla="*/ 2125 w 10000"/>
              <a:gd name="connsiteY91" fmla="*/ 6911 h 10000"/>
              <a:gd name="connsiteX92" fmla="*/ 2264 w 10000"/>
              <a:gd name="connsiteY92" fmla="*/ 7858 h 10000"/>
              <a:gd name="connsiteX93" fmla="*/ 2085 w 10000"/>
              <a:gd name="connsiteY93" fmla="*/ 9084 h 10000"/>
              <a:gd name="connsiteX94" fmla="*/ 2026 w 10000"/>
              <a:gd name="connsiteY94" fmla="*/ 9585 h 10000"/>
              <a:gd name="connsiteX95" fmla="*/ 1887 w 10000"/>
              <a:gd name="connsiteY95" fmla="*/ 9697 h 10000"/>
              <a:gd name="connsiteX96" fmla="*/ 1588 w 10000"/>
              <a:gd name="connsiteY96" fmla="*/ 9864 h 10000"/>
              <a:gd name="connsiteX97" fmla="*/ 1568 w 10000"/>
              <a:gd name="connsiteY97" fmla="*/ 9529 h 10000"/>
              <a:gd name="connsiteX98" fmla="*/ 1509 w 10000"/>
              <a:gd name="connsiteY98" fmla="*/ 9641 h 10000"/>
              <a:gd name="connsiteX99" fmla="*/ 1211 w 10000"/>
              <a:gd name="connsiteY99" fmla="*/ 9920 h 10000"/>
              <a:gd name="connsiteX100" fmla="*/ 993 w 10000"/>
              <a:gd name="connsiteY100" fmla="*/ 9864 h 10000"/>
              <a:gd name="connsiteX101" fmla="*/ 1013 w 10000"/>
              <a:gd name="connsiteY101" fmla="*/ 9697 h 10000"/>
              <a:gd name="connsiteX102" fmla="*/ 1132 w 10000"/>
              <a:gd name="connsiteY102" fmla="*/ 9195 h 10000"/>
              <a:gd name="connsiteX103" fmla="*/ 874 w 10000"/>
              <a:gd name="connsiteY103" fmla="*/ 8861 h 10000"/>
              <a:gd name="connsiteX104" fmla="*/ 874 w 10000"/>
              <a:gd name="connsiteY104" fmla="*/ 7468 h 10000"/>
              <a:gd name="connsiteX105" fmla="*/ 934 w 10000"/>
              <a:gd name="connsiteY105" fmla="*/ 7133 h 10000"/>
              <a:gd name="connsiteX106" fmla="*/ 1191 w 10000"/>
              <a:gd name="connsiteY106" fmla="*/ 6967 h 10000"/>
              <a:gd name="connsiteX107" fmla="*/ 1430 w 10000"/>
              <a:gd name="connsiteY107" fmla="*/ 6298 h 10000"/>
              <a:gd name="connsiteX108" fmla="*/ 973 w 10000"/>
              <a:gd name="connsiteY108" fmla="*/ 6353 h 10000"/>
              <a:gd name="connsiteX109" fmla="*/ 874 w 10000"/>
              <a:gd name="connsiteY109" fmla="*/ 6632 h 10000"/>
              <a:gd name="connsiteX110" fmla="*/ 854 w 10000"/>
              <a:gd name="connsiteY110" fmla="*/ 6855 h 10000"/>
              <a:gd name="connsiteX111" fmla="*/ 735 w 10000"/>
              <a:gd name="connsiteY111" fmla="*/ 7023 h 10000"/>
              <a:gd name="connsiteX112" fmla="*/ 556 w 10000"/>
              <a:gd name="connsiteY112" fmla="*/ 7691 h 10000"/>
              <a:gd name="connsiteX113" fmla="*/ 676 w 10000"/>
              <a:gd name="connsiteY113" fmla="*/ 6744 h 10000"/>
              <a:gd name="connsiteX114" fmla="*/ 814 w 10000"/>
              <a:gd name="connsiteY114" fmla="*/ 6020 h 10000"/>
              <a:gd name="connsiteX115" fmla="*/ 795 w 10000"/>
              <a:gd name="connsiteY115" fmla="*/ 5239 h 10000"/>
              <a:gd name="connsiteX116" fmla="*/ 695 w 10000"/>
              <a:gd name="connsiteY116" fmla="*/ 4458 h 10000"/>
              <a:gd name="connsiteX117" fmla="*/ 656 w 10000"/>
              <a:gd name="connsiteY117" fmla="*/ 4291 h 10000"/>
              <a:gd name="connsiteX118" fmla="*/ 715 w 10000"/>
              <a:gd name="connsiteY118" fmla="*/ 4346 h 10000"/>
              <a:gd name="connsiteX119" fmla="*/ 795 w 10000"/>
              <a:gd name="connsiteY119" fmla="*/ 3790 h 10000"/>
              <a:gd name="connsiteX120" fmla="*/ 874 w 10000"/>
              <a:gd name="connsiteY120" fmla="*/ 3734 h 10000"/>
              <a:gd name="connsiteX121" fmla="*/ 1191 w 10000"/>
              <a:gd name="connsiteY121" fmla="*/ 3343 h 10000"/>
              <a:gd name="connsiteX122" fmla="*/ 795 w 10000"/>
              <a:gd name="connsiteY122" fmla="*/ 2954 h 10000"/>
              <a:gd name="connsiteX123" fmla="*/ 735 w 10000"/>
              <a:gd name="connsiteY123" fmla="*/ 2843 h 10000"/>
              <a:gd name="connsiteX124" fmla="*/ 656 w 10000"/>
              <a:gd name="connsiteY124" fmla="*/ 2843 h 10000"/>
              <a:gd name="connsiteX125" fmla="*/ 934 w 10000"/>
              <a:gd name="connsiteY125" fmla="*/ 1728 h 10000"/>
              <a:gd name="connsiteX126" fmla="*/ 795 w 10000"/>
              <a:gd name="connsiteY126" fmla="*/ 1338 h 10000"/>
              <a:gd name="connsiteX127" fmla="*/ 595 w 10000"/>
              <a:gd name="connsiteY127" fmla="*/ 223 h 10000"/>
              <a:gd name="connsiteX128" fmla="*/ 377 w 10000"/>
              <a:gd name="connsiteY128" fmla="*/ 0 h 10000"/>
              <a:gd name="connsiteX129" fmla="*/ 40 w 10000"/>
              <a:gd name="connsiteY129" fmla="*/ 335 h 10000"/>
              <a:gd name="connsiteX130" fmla="*/ 0 w 10000"/>
              <a:gd name="connsiteY130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33 w 10000"/>
              <a:gd name="connsiteY54" fmla="*/ 6186 h 10000"/>
              <a:gd name="connsiteX55" fmla="*/ 3793 w 10000"/>
              <a:gd name="connsiteY55" fmla="*/ 6298 h 10000"/>
              <a:gd name="connsiteX56" fmla="*/ 3892 w 10000"/>
              <a:gd name="connsiteY56" fmla="*/ 6353 h 10000"/>
              <a:gd name="connsiteX57" fmla="*/ 3951 w 10000"/>
              <a:gd name="connsiteY57" fmla="*/ 6521 h 10000"/>
              <a:gd name="connsiteX58" fmla="*/ 4011 w 10000"/>
              <a:gd name="connsiteY58" fmla="*/ 6576 h 10000"/>
              <a:gd name="connsiteX59" fmla="*/ 3872 w 10000"/>
              <a:gd name="connsiteY59" fmla="*/ 6967 h 10000"/>
              <a:gd name="connsiteX60" fmla="*/ 3693 w 10000"/>
              <a:gd name="connsiteY60" fmla="*/ 7245 h 10000"/>
              <a:gd name="connsiteX61" fmla="*/ 3753 w 10000"/>
              <a:gd name="connsiteY61" fmla="*/ 7524 h 10000"/>
              <a:gd name="connsiteX62" fmla="*/ 3416 w 10000"/>
              <a:gd name="connsiteY62" fmla="*/ 7802 h 10000"/>
              <a:gd name="connsiteX63" fmla="*/ 3297 w 10000"/>
              <a:gd name="connsiteY63" fmla="*/ 7468 h 10000"/>
              <a:gd name="connsiteX64" fmla="*/ 3455 w 10000"/>
              <a:gd name="connsiteY64" fmla="*/ 7133 h 10000"/>
              <a:gd name="connsiteX65" fmla="*/ 3515 w 10000"/>
              <a:gd name="connsiteY65" fmla="*/ 6521 h 10000"/>
              <a:gd name="connsiteX66" fmla="*/ 3555 w 10000"/>
              <a:gd name="connsiteY66" fmla="*/ 6186 h 10000"/>
              <a:gd name="connsiteX67" fmla="*/ 3574 w 10000"/>
              <a:gd name="connsiteY67" fmla="*/ 6020 h 10000"/>
              <a:gd name="connsiteX68" fmla="*/ 3515 w 10000"/>
              <a:gd name="connsiteY68" fmla="*/ 5629 h 10000"/>
              <a:gd name="connsiteX69" fmla="*/ 3376 w 10000"/>
              <a:gd name="connsiteY69" fmla="*/ 4681 h 10000"/>
              <a:gd name="connsiteX70" fmla="*/ 3237 w 10000"/>
              <a:gd name="connsiteY70" fmla="*/ 5127 h 10000"/>
              <a:gd name="connsiteX71" fmla="*/ 3058 w 10000"/>
              <a:gd name="connsiteY71" fmla="*/ 4625 h 10000"/>
              <a:gd name="connsiteX72" fmla="*/ 3097 w 10000"/>
              <a:gd name="connsiteY72" fmla="*/ 3845 h 10000"/>
              <a:gd name="connsiteX73" fmla="*/ 2958 w 10000"/>
              <a:gd name="connsiteY73" fmla="*/ 3511 h 10000"/>
              <a:gd name="connsiteX74" fmla="*/ 2760 w 10000"/>
              <a:gd name="connsiteY74" fmla="*/ 3734 h 10000"/>
              <a:gd name="connsiteX75" fmla="*/ 2482 w 10000"/>
              <a:gd name="connsiteY75" fmla="*/ 3790 h 10000"/>
              <a:gd name="connsiteX76" fmla="*/ 2442 w 10000"/>
              <a:gd name="connsiteY76" fmla="*/ 4179 h 10000"/>
              <a:gd name="connsiteX77" fmla="*/ 2383 w 10000"/>
              <a:gd name="connsiteY77" fmla="*/ 4235 h 10000"/>
              <a:gd name="connsiteX78" fmla="*/ 2165 w 10000"/>
              <a:gd name="connsiteY78" fmla="*/ 3901 h 10000"/>
              <a:gd name="connsiteX79" fmla="*/ 2006 w 10000"/>
              <a:gd name="connsiteY79" fmla="*/ 4291 h 10000"/>
              <a:gd name="connsiteX80" fmla="*/ 2026 w 10000"/>
              <a:gd name="connsiteY80" fmla="*/ 5127 h 10000"/>
              <a:gd name="connsiteX81" fmla="*/ 2105 w 10000"/>
              <a:gd name="connsiteY81" fmla="*/ 5071 h 10000"/>
              <a:gd name="connsiteX82" fmla="*/ 2323 w 10000"/>
              <a:gd name="connsiteY82" fmla="*/ 4737 h 10000"/>
              <a:gd name="connsiteX83" fmla="*/ 2442 w 10000"/>
              <a:gd name="connsiteY83" fmla="*/ 4848 h 10000"/>
              <a:gd name="connsiteX84" fmla="*/ 2502 w 10000"/>
              <a:gd name="connsiteY84" fmla="*/ 5741 h 10000"/>
              <a:gd name="connsiteX85" fmla="*/ 2482 w 10000"/>
              <a:gd name="connsiteY85" fmla="*/ 6409 h 10000"/>
              <a:gd name="connsiteX86" fmla="*/ 2462 w 10000"/>
              <a:gd name="connsiteY86" fmla="*/ 6576 h 10000"/>
              <a:gd name="connsiteX87" fmla="*/ 2383 w 10000"/>
              <a:gd name="connsiteY87" fmla="*/ 6521 h 10000"/>
              <a:gd name="connsiteX88" fmla="*/ 2304 w 10000"/>
              <a:gd name="connsiteY88" fmla="*/ 5629 h 10000"/>
              <a:gd name="connsiteX89" fmla="*/ 2105 w 10000"/>
              <a:gd name="connsiteY89" fmla="*/ 6074 h 10000"/>
              <a:gd name="connsiteX90" fmla="*/ 2125 w 10000"/>
              <a:gd name="connsiteY90" fmla="*/ 6911 h 10000"/>
              <a:gd name="connsiteX91" fmla="*/ 2264 w 10000"/>
              <a:gd name="connsiteY91" fmla="*/ 7858 h 10000"/>
              <a:gd name="connsiteX92" fmla="*/ 2085 w 10000"/>
              <a:gd name="connsiteY92" fmla="*/ 9084 h 10000"/>
              <a:gd name="connsiteX93" fmla="*/ 2026 w 10000"/>
              <a:gd name="connsiteY93" fmla="*/ 9585 h 10000"/>
              <a:gd name="connsiteX94" fmla="*/ 1887 w 10000"/>
              <a:gd name="connsiteY94" fmla="*/ 9697 h 10000"/>
              <a:gd name="connsiteX95" fmla="*/ 1588 w 10000"/>
              <a:gd name="connsiteY95" fmla="*/ 9864 h 10000"/>
              <a:gd name="connsiteX96" fmla="*/ 1568 w 10000"/>
              <a:gd name="connsiteY96" fmla="*/ 9529 h 10000"/>
              <a:gd name="connsiteX97" fmla="*/ 1509 w 10000"/>
              <a:gd name="connsiteY97" fmla="*/ 9641 h 10000"/>
              <a:gd name="connsiteX98" fmla="*/ 1211 w 10000"/>
              <a:gd name="connsiteY98" fmla="*/ 9920 h 10000"/>
              <a:gd name="connsiteX99" fmla="*/ 993 w 10000"/>
              <a:gd name="connsiteY99" fmla="*/ 9864 h 10000"/>
              <a:gd name="connsiteX100" fmla="*/ 1013 w 10000"/>
              <a:gd name="connsiteY100" fmla="*/ 9697 h 10000"/>
              <a:gd name="connsiteX101" fmla="*/ 1132 w 10000"/>
              <a:gd name="connsiteY101" fmla="*/ 9195 h 10000"/>
              <a:gd name="connsiteX102" fmla="*/ 874 w 10000"/>
              <a:gd name="connsiteY102" fmla="*/ 8861 h 10000"/>
              <a:gd name="connsiteX103" fmla="*/ 874 w 10000"/>
              <a:gd name="connsiteY103" fmla="*/ 7468 h 10000"/>
              <a:gd name="connsiteX104" fmla="*/ 934 w 10000"/>
              <a:gd name="connsiteY104" fmla="*/ 7133 h 10000"/>
              <a:gd name="connsiteX105" fmla="*/ 1191 w 10000"/>
              <a:gd name="connsiteY105" fmla="*/ 6967 h 10000"/>
              <a:gd name="connsiteX106" fmla="*/ 1430 w 10000"/>
              <a:gd name="connsiteY106" fmla="*/ 6298 h 10000"/>
              <a:gd name="connsiteX107" fmla="*/ 973 w 10000"/>
              <a:gd name="connsiteY107" fmla="*/ 6353 h 10000"/>
              <a:gd name="connsiteX108" fmla="*/ 874 w 10000"/>
              <a:gd name="connsiteY108" fmla="*/ 6632 h 10000"/>
              <a:gd name="connsiteX109" fmla="*/ 854 w 10000"/>
              <a:gd name="connsiteY109" fmla="*/ 6855 h 10000"/>
              <a:gd name="connsiteX110" fmla="*/ 735 w 10000"/>
              <a:gd name="connsiteY110" fmla="*/ 7023 h 10000"/>
              <a:gd name="connsiteX111" fmla="*/ 556 w 10000"/>
              <a:gd name="connsiteY111" fmla="*/ 7691 h 10000"/>
              <a:gd name="connsiteX112" fmla="*/ 676 w 10000"/>
              <a:gd name="connsiteY112" fmla="*/ 6744 h 10000"/>
              <a:gd name="connsiteX113" fmla="*/ 814 w 10000"/>
              <a:gd name="connsiteY113" fmla="*/ 6020 h 10000"/>
              <a:gd name="connsiteX114" fmla="*/ 795 w 10000"/>
              <a:gd name="connsiteY114" fmla="*/ 5239 h 10000"/>
              <a:gd name="connsiteX115" fmla="*/ 695 w 10000"/>
              <a:gd name="connsiteY115" fmla="*/ 4458 h 10000"/>
              <a:gd name="connsiteX116" fmla="*/ 656 w 10000"/>
              <a:gd name="connsiteY116" fmla="*/ 4291 h 10000"/>
              <a:gd name="connsiteX117" fmla="*/ 715 w 10000"/>
              <a:gd name="connsiteY117" fmla="*/ 4346 h 10000"/>
              <a:gd name="connsiteX118" fmla="*/ 795 w 10000"/>
              <a:gd name="connsiteY118" fmla="*/ 3790 h 10000"/>
              <a:gd name="connsiteX119" fmla="*/ 874 w 10000"/>
              <a:gd name="connsiteY119" fmla="*/ 3734 h 10000"/>
              <a:gd name="connsiteX120" fmla="*/ 1191 w 10000"/>
              <a:gd name="connsiteY120" fmla="*/ 3343 h 10000"/>
              <a:gd name="connsiteX121" fmla="*/ 795 w 10000"/>
              <a:gd name="connsiteY121" fmla="*/ 2954 h 10000"/>
              <a:gd name="connsiteX122" fmla="*/ 735 w 10000"/>
              <a:gd name="connsiteY122" fmla="*/ 2843 h 10000"/>
              <a:gd name="connsiteX123" fmla="*/ 656 w 10000"/>
              <a:gd name="connsiteY123" fmla="*/ 2843 h 10000"/>
              <a:gd name="connsiteX124" fmla="*/ 934 w 10000"/>
              <a:gd name="connsiteY124" fmla="*/ 1728 h 10000"/>
              <a:gd name="connsiteX125" fmla="*/ 795 w 10000"/>
              <a:gd name="connsiteY125" fmla="*/ 1338 h 10000"/>
              <a:gd name="connsiteX126" fmla="*/ 595 w 10000"/>
              <a:gd name="connsiteY126" fmla="*/ 223 h 10000"/>
              <a:gd name="connsiteX127" fmla="*/ 377 w 10000"/>
              <a:gd name="connsiteY127" fmla="*/ 0 h 10000"/>
              <a:gd name="connsiteX128" fmla="*/ 40 w 10000"/>
              <a:gd name="connsiteY128" fmla="*/ 335 h 10000"/>
              <a:gd name="connsiteX129" fmla="*/ 0 w 10000"/>
              <a:gd name="connsiteY129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6033 h 10000"/>
              <a:gd name="connsiteX55" fmla="*/ 3793 w 10000"/>
              <a:gd name="connsiteY55" fmla="*/ 6298 h 10000"/>
              <a:gd name="connsiteX56" fmla="*/ 3892 w 10000"/>
              <a:gd name="connsiteY56" fmla="*/ 6353 h 10000"/>
              <a:gd name="connsiteX57" fmla="*/ 3951 w 10000"/>
              <a:gd name="connsiteY57" fmla="*/ 6521 h 10000"/>
              <a:gd name="connsiteX58" fmla="*/ 4011 w 10000"/>
              <a:gd name="connsiteY58" fmla="*/ 6576 h 10000"/>
              <a:gd name="connsiteX59" fmla="*/ 3872 w 10000"/>
              <a:gd name="connsiteY59" fmla="*/ 6967 h 10000"/>
              <a:gd name="connsiteX60" fmla="*/ 3693 w 10000"/>
              <a:gd name="connsiteY60" fmla="*/ 7245 h 10000"/>
              <a:gd name="connsiteX61" fmla="*/ 3753 w 10000"/>
              <a:gd name="connsiteY61" fmla="*/ 7524 h 10000"/>
              <a:gd name="connsiteX62" fmla="*/ 3416 w 10000"/>
              <a:gd name="connsiteY62" fmla="*/ 7802 h 10000"/>
              <a:gd name="connsiteX63" fmla="*/ 3297 w 10000"/>
              <a:gd name="connsiteY63" fmla="*/ 7468 h 10000"/>
              <a:gd name="connsiteX64" fmla="*/ 3455 w 10000"/>
              <a:gd name="connsiteY64" fmla="*/ 7133 h 10000"/>
              <a:gd name="connsiteX65" fmla="*/ 3515 w 10000"/>
              <a:gd name="connsiteY65" fmla="*/ 6521 h 10000"/>
              <a:gd name="connsiteX66" fmla="*/ 3555 w 10000"/>
              <a:gd name="connsiteY66" fmla="*/ 6186 h 10000"/>
              <a:gd name="connsiteX67" fmla="*/ 3574 w 10000"/>
              <a:gd name="connsiteY67" fmla="*/ 6020 h 10000"/>
              <a:gd name="connsiteX68" fmla="*/ 3515 w 10000"/>
              <a:gd name="connsiteY68" fmla="*/ 5629 h 10000"/>
              <a:gd name="connsiteX69" fmla="*/ 3376 w 10000"/>
              <a:gd name="connsiteY69" fmla="*/ 4681 h 10000"/>
              <a:gd name="connsiteX70" fmla="*/ 3237 w 10000"/>
              <a:gd name="connsiteY70" fmla="*/ 5127 h 10000"/>
              <a:gd name="connsiteX71" fmla="*/ 3058 w 10000"/>
              <a:gd name="connsiteY71" fmla="*/ 4625 h 10000"/>
              <a:gd name="connsiteX72" fmla="*/ 3097 w 10000"/>
              <a:gd name="connsiteY72" fmla="*/ 3845 h 10000"/>
              <a:gd name="connsiteX73" fmla="*/ 2958 w 10000"/>
              <a:gd name="connsiteY73" fmla="*/ 3511 h 10000"/>
              <a:gd name="connsiteX74" fmla="*/ 2760 w 10000"/>
              <a:gd name="connsiteY74" fmla="*/ 3734 h 10000"/>
              <a:gd name="connsiteX75" fmla="*/ 2482 w 10000"/>
              <a:gd name="connsiteY75" fmla="*/ 3790 h 10000"/>
              <a:gd name="connsiteX76" fmla="*/ 2442 w 10000"/>
              <a:gd name="connsiteY76" fmla="*/ 4179 h 10000"/>
              <a:gd name="connsiteX77" fmla="*/ 2383 w 10000"/>
              <a:gd name="connsiteY77" fmla="*/ 4235 h 10000"/>
              <a:gd name="connsiteX78" fmla="*/ 2165 w 10000"/>
              <a:gd name="connsiteY78" fmla="*/ 3901 h 10000"/>
              <a:gd name="connsiteX79" fmla="*/ 2006 w 10000"/>
              <a:gd name="connsiteY79" fmla="*/ 4291 h 10000"/>
              <a:gd name="connsiteX80" fmla="*/ 2026 w 10000"/>
              <a:gd name="connsiteY80" fmla="*/ 5127 h 10000"/>
              <a:gd name="connsiteX81" fmla="*/ 2105 w 10000"/>
              <a:gd name="connsiteY81" fmla="*/ 5071 h 10000"/>
              <a:gd name="connsiteX82" fmla="*/ 2323 w 10000"/>
              <a:gd name="connsiteY82" fmla="*/ 4737 h 10000"/>
              <a:gd name="connsiteX83" fmla="*/ 2442 w 10000"/>
              <a:gd name="connsiteY83" fmla="*/ 4848 h 10000"/>
              <a:gd name="connsiteX84" fmla="*/ 2502 w 10000"/>
              <a:gd name="connsiteY84" fmla="*/ 5741 h 10000"/>
              <a:gd name="connsiteX85" fmla="*/ 2482 w 10000"/>
              <a:gd name="connsiteY85" fmla="*/ 6409 h 10000"/>
              <a:gd name="connsiteX86" fmla="*/ 2462 w 10000"/>
              <a:gd name="connsiteY86" fmla="*/ 6576 h 10000"/>
              <a:gd name="connsiteX87" fmla="*/ 2383 w 10000"/>
              <a:gd name="connsiteY87" fmla="*/ 6521 h 10000"/>
              <a:gd name="connsiteX88" fmla="*/ 2304 w 10000"/>
              <a:gd name="connsiteY88" fmla="*/ 5629 h 10000"/>
              <a:gd name="connsiteX89" fmla="*/ 2105 w 10000"/>
              <a:gd name="connsiteY89" fmla="*/ 6074 h 10000"/>
              <a:gd name="connsiteX90" fmla="*/ 2125 w 10000"/>
              <a:gd name="connsiteY90" fmla="*/ 6911 h 10000"/>
              <a:gd name="connsiteX91" fmla="*/ 2264 w 10000"/>
              <a:gd name="connsiteY91" fmla="*/ 7858 h 10000"/>
              <a:gd name="connsiteX92" fmla="*/ 2085 w 10000"/>
              <a:gd name="connsiteY92" fmla="*/ 9084 h 10000"/>
              <a:gd name="connsiteX93" fmla="*/ 2026 w 10000"/>
              <a:gd name="connsiteY93" fmla="*/ 9585 h 10000"/>
              <a:gd name="connsiteX94" fmla="*/ 1887 w 10000"/>
              <a:gd name="connsiteY94" fmla="*/ 9697 h 10000"/>
              <a:gd name="connsiteX95" fmla="*/ 1588 w 10000"/>
              <a:gd name="connsiteY95" fmla="*/ 9864 h 10000"/>
              <a:gd name="connsiteX96" fmla="*/ 1568 w 10000"/>
              <a:gd name="connsiteY96" fmla="*/ 9529 h 10000"/>
              <a:gd name="connsiteX97" fmla="*/ 1509 w 10000"/>
              <a:gd name="connsiteY97" fmla="*/ 9641 h 10000"/>
              <a:gd name="connsiteX98" fmla="*/ 1211 w 10000"/>
              <a:gd name="connsiteY98" fmla="*/ 9920 h 10000"/>
              <a:gd name="connsiteX99" fmla="*/ 993 w 10000"/>
              <a:gd name="connsiteY99" fmla="*/ 9864 h 10000"/>
              <a:gd name="connsiteX100" fmla="*/ 1013 w 10000"/>
              <a:gd name="connsiteY100" fmla="*/ 9697 h 10000"/>
              <a:gd name="connsiteX101" fmla="*/ 1132 w 10000"/>
              <a:gd name="connsiteY101" fmla="*/ 9195 h 10000"/>
              <a:gd name="connsiteX102" fmla="*/ 874 w 10000"/>
              <a:gd name="connsiteY102" fmla="*/ 8861 h 10000"/>
              <a:gd name="connsiteX103" fmla="*/ 874 w 10000"/>
              <a:gd name="connsiteY103" fmla="*/ 7468 h 10000"/>
              <a:gd name="connsiteX104" fmla="*/ 934 w 10000"/>
              <a:gd name="connsiteY104" fmla="*/ 7133 h 10000"/>
              <a:gd name="connsiteX105" fmla="*/ 1191 w 10000"/>
              <a:gd name="connsiteY105" fmla="*/ 6967 h 10000"/>
              <a:gd name="connsiteX106" fmla="*/ 1430 w 10000"/>
              <a:gd name="connsiteY106" fmla="*/ 6298 h 10000"/>
              <a:gd name="connsiteX107" fmla="*/ 973 w 10000"/>
              <a:gd name="connsiteY107" fmla="*/ 6353 h 10000"/>
              <a:gd name="connsiteX108" fmla="*/ 874 w 10000"/>
              <a:gd name="connsiteY108" fmla="*/ 6632 h 10000"/>
              <a:gd name="connsiteX109" fmla="*/ 854 w 10000"/>
              <a:gd name="connsiteY109" fmla="*/ 6855 h 10000"/>
              <a:gd name="connsiteX110" fmla="*/ 735 w 10000"/>
              <a:gd name="connsiteY110" fmla="*/ 7023 h 10000"/>
              <a:gd name="connsiteX111" fmla="*/ 556 w 10000"/>
              <a:gd name="connsiteY111" fmla="*/ 7691 h 10000"/>
              <a:gd name="connsiteX112" fmla="*/ 676 w 10000"/>
              <a:gd name="connsiteY112" fmla="*/ 6744 h 10000"/>
              <a:gd name="connsiteX113" fmla="*/ 814 w 10000"/>
              <a:gd name="connsiteY113" fmla="*/ 6020 h 10000"/>
              <a:gd name="connsiteX114" fmla="*/ 795 w 10000"/>
              <a:gd name="connsiteY114" fmla="*/ 5239 h 10000"/>
              <a:gd name="connsiteX115" fmla="*/ 695 w 10000"/>
              <a:gd name="connsiteY115" fmla="*/ 4458 h 10000"/>
              <a:gd name="connsiteX116" fmla="*/ 656 w 10000"/>
              <a:gd name="connsiteY116" fmla="*/ 4291 h 10000"/>
              <a:gd name="connsiteX117" fmla="*/ 715 w 10000"/>
              <a:gd name="connsiteY117" fmla="*/ 4346 h 10000"/>
              <a:gd name="connsiteX118" fmla="*/ 795 w 10000"/>
              <a:gd name="connsiteY118" fmla="*/ 3790 h 10000"/>
              <a:gd name="connsiteX119" fmla="*/ 874 w 10000"/>
              <a:gd name="connsiteY119" fmla="*/ 3734 h 10000"/>
              <a:gd name="connsiteX120" fmla="*/ 1191 w 10000"/>
              <a:gd name="connsiteY120" fmla="*/ 3343 h 10000"/>
              <a:gd name="connsiteX121" fmla="*/ 795 w 10000"/>
              <a:gd name="connsiteY121" fmla="*/ 2954 h 10000"/>
              <a:gd name="connsiteX122" fmla="*/ 735 w 10000"/>
              <a:gd name="connsiteY122" fmla="*/ 2843 h 10000"/>
              <a:gd name="connsiteX123" fmla="*/ 656 w 10000"/>
              <a:gd name="connsiteY123" fmla="*/ 2843 h 10000"/>
              <a:gd name="connsiteX124" fmla="*/ 934 w 10000"/>
              <a:gd name="connsiteY124" fmla="*/ 1728 h 10000"/>
              <a:gd name="connsiteX125" fmla="*/ 795 w 10000"/>
              <a:gd name="connsiteY125" fmla="*/ 1338 h 10000"/>
              <a:gd name="connsiteX126" fmla="*/ 595 w 10000"/>
              <a:gd name="connsiteY126" fmla="*/ 223 h 10000"/>
              <a:gd name="connsiteX127" fmla="*/ 377 w 10000"/>
              <a:gd name="connsiteY127" fmla="*/ 0 h 10000"/>
              <a:gd name="connsiteX128" fmla="*/ 40 w 10000"/>
              <a:gd name="connsiteY128" fmla="*/ 335 h 10000"/>
              <a:gd name="connsiteX129" fmla="*/ 0 w 10000"/>
              <a:gd name="connsiteY129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93 w 10000"/>
              <a:gd name="connsiteY55" fmla="*/ 6298 h 10000"/>
              <a:gd name="connsiteX56" fmla="*/ 3892 w 10000"/>
              <a:gd name="connsiteY56" fmla="*/ 6353 h 10000"/>
              <a:gd name="connsiteX57" fmla="*/ 3951 w 10000"/>
              <a:gd name="connsiteY57" fmla="*/ 6521 h 10000"/>
              <a:gd name="connsiteX58" fmla="*/ 4011 w 10000"/>
              <a:gd name="connsiteY58" fmla="*/ 6576 h 10000"/>
              <a:gd name="connsiteX59" fmla="*/ 3872 w 10000"/>
              <a:gd name="connsiteY59" fmla="*/ 6967 h 10000"/>
              <a:gd name="connsiteX60" fmla="*/ 3693 w 10000"/>
              <a:gd name="connsiteY60" fmla="*/ 7245 h 10000"/>
              <a:gd name="connsiteX61" fmla="*/ 3753 w 10000"/>
              <a:gd name="connsiteY61" fmla="*/ 7524 h 10000"/>
              <a:gd name="connsiteX62" fmla="*/ 3416 w 10000"/>
              <a:gd name="connsiteY62" fmla="*/ 7802 h 10000"/>
              <a:gd name="connsiteX63" fmla="*/ 3297 w 10000"/>
              <a:gd name="connsiteY63" fmla="*/ 7468 h 10000"/>
              <a:gd name="connsiteX64" fmla="*/ 3455 w 10000"/>
              <a:gd name="connsiteY64" fmla="*/ 7133 h 10000"/>
              <a:gd name="connsiteX65" fmla="*/ 3515 w 10000"/>
              <a:gd name="connsiteY65" fmla="*/ 6521 h 10000"/>
              <a:gd name="connsiteX66" fmla="*/ 3555 w 10000"/>
              <a:gd name="connsiteY66" fmla="*/ 6186 h 10000"/>
              <a:gd name="connsiteX67" fmla="*/ 3574 w 10000"/>
              <a:gd name="connsiteY67" fmla="*/ 6020 h 10000"/>
              <a:gd name="connsiteX68" fmla="*/ 3515 w 10000"/>
              <a:gd name="connsiteY68" fmla="*/ 5629 h 10000"/>
              <a:gd name="connsiteX69" fmla="*/ 3376 w 10000"/>
              <a:gd name="connsiteY69" fmla="*/ 4681 h 10000"/>
              <a:gd name="connsiteX70" fmla="*/ 3237 w 10000"/>
              <a:gd name="connsiteY70" fmla="*/ 5127 h 10000"/>
              <a:gd name="connsiteX71" fmla="*/ 3058 w 10000"/>
              <a:gd name="connsiteY71" fmla="*/ 4625 h 10000"/>
              <a:gd name="connsiteX72" fmla="*/ 3097 w 10000"/>
              <a:gd name="connsiteY72" fmla="*/ 3845 h 10000"/>
              <a:gd name="connsiteX73" fmla="*/ 2958 w 10000"/>
              <a:gd name="connsiteY73" fmla="*/ 3511 h 10000"/>
              <a:gd name="connsiteX74" fmla="*/ 2760 w 10000"/>
              <a:gd name="connsiteY74" fmla="*/ 3734 h 10000"/>
              <a:gd name="connsiteX75" fmla="*/ 2482 w 10000"/>
              <a:gd name="connsiteY75" fmla="*/ 3790 h 10000"/>
              <a:gd name="connsiteX76" fmla="*/ 2442 w 10000"/>
              <a:gd name="connsiteY76" fmla="*/ 4179 h 10000"/>
              <a:gd name="connsiteX77" fmla="*/ 2383 w 10000"/>
              <a:gd name="connsiteY77" fmla="*/ 4235 h 10000"/>
              <a:gd name="connsiteX78" fmla="*/ 2165 w 10000"/>
              <a:gd name="connsiteY78" fmla="*/ 3901 h 10000"/>
              <a:gd name="connsiteX79" fmla="*/ 2006 w 10000"/>
              <a:gd name="connsiteY79" fmla="*/ 4291 h 10000"/>
              <a:gd name="connsiteX80" fmla="*/ 2026 w 10000"/>
              <a:gd name="connsiteY80" fmla="*/ 5127 h 10000"/>
              <a:gd name="connsiteX81" fmla="*/ 2105 w 10000"/>
              <a:gd name="connsiteY81" fmla="*/ 5071 h 10000"/>
              <a:gd name="connsiteX82" fmla="*/ 2323 w 10000"/>
              <a:gd name="connsiteY82" fmla="*/ 4737 h 10000"/>
              <a:gd name="connsiteX83" fmla="*/ 2442 w 10000"/>
              <a:gd name="connsiteY83" fmla="*/ 4848 h 10000"/>
              <a:gd name="connsiteX84" fmla="*/ 2502 w 10000"/>
              <a:gd name="connsiteY84" fmla="*/ 5741 h 10000"/>
              <a:gd name="connsiteX85" fmla="*/ 2482 w 10000"/>
              <a:gd name="connsiteY85" fmla="*/ 6409 h 10000"/>
              <a:gd name="connsiteX86" fmla="*/ 2462 w 10000"/>
              <a:gd name="connsiteY86" fmla="*/ 6576 h 10000"/>
              <a:gd name="connsiteX87" fmla="*/ 2383 w 10000"/>
              <a:gd name="connsiteY87" fmla="*/ 6521 h 10000"/>
              <a:gd name="connsiteX88" fmla="*/ 2304 w 10000"/>
              <a:gd name="connsiteY88" fmla="*/ 5629 h 10000"/>
              <a:gd name="connsiteX89" fmla="*/ 2105 w 10000"/>
              <a:gd name="connsiteY89" fmla="*/ 6074 h 10000"/>
              <a:gd name="connsiteX90" fmla="*/ 2125 w 10000"/>
              <a:gd name="connsiteY90" fmla="*/ 6911 h 10000"/>
              <a:gd name="connsiteX91" fmla="*/ 2264 w 10000"/>
              <a:gd name="connsiteY91" fmla="*/ 7858 h 10000"/>
              <a:gd name="connsiteX92" fmla="*/ 2085 w 10000"/>
              <a:gd name="connsiteY92" fmla="*/ 9084 h 10000"/>
              <a:gd name="connsiteX93" fmla="*/ 2026 w 10000"/>
              <a:gd name="connsiteY93" fmla="*/ 9585 h 10000"/>
              <a:gd name="connsiteX94" fmla="*/ 1887 w 10000"/>
              <a:gd name="connsiteY94" fmla="*/ 9697 h 10000"/>
              <a:gd name="connsiteX95" fmla="*/ 1588 w 10000"/>
              <a:gd name="connsiteY95" fmla="*/ 9864 h 10000"/>
              <a:gd name="connsiteX96" fmla="*/ 1568 w 10000"/>
              <a:gd name="connsiteY96" fmla="*/ 9529 h 10000"/>
              <a:gd name="connsiteX97" fmla="*/ 1509 w 10000"/>
              <a:gd name="connsiteY97" fmla="*/ 9641 h 10000"/>
              <a:gd name="connsiteX98" fmla="*/ 1211 w 10000"/>
              <a:gd name="connsiteY98" fmla="*/ 9920 h 10000"/>
              <a:gd name="connsiteX99" fmla="*/ 993 w 10000"/>
              <a:gd name="connsiteY99" fmla="*/ 9864 h 10000"/>
              <a:gd name="connsiteX100" fmla="*/ 1013 w 10000"/>
              <a:gd name="connsiteY100" fmla="*/ 9697 h 10000"/>
              <a:gd name="connsiteX101" fmla="*/ 1132 w 10000"/>
              <a:gd name="connsiteY101" fmla="*/ 9195 h 10000"/>
              <a:gd name="connsiteX102" fmla="*/ 874 w 10000"/>
              <a:gd name="connsiteY102" fmla="*/ 8861 h 10000"/>
              <a:gd name="connsiteX103" fmla="*/ 874 w 10000"/>
              <a:gd name="connsiteY103" fmla="*/ 7468 h 10000"/>
              <a:gd name="connsiteX104" fmla="*/ 934 w 10000"/>
              <a:gd name="connsiteY104" fmla="*/ 7133 h 10000"/>
              <a:gd name="connsiteX105" fmla="*/ 1191 w 10000"/>
              <a:gd name="connsiteY105" fmla="*/ 6967 h 10000"/>
              <a:gd name="connsiteX106" fmla="*/ 1430 w 10000"/>
              <a:gd name="connsiteY106" fmla="*/ 6298 h 10000"/>
              <a:gd name="connsiteX107" fmla="*/ 973 w 10000"/>
              <a:gd name="connsiteY107" fmla="*/ 6353 h 10000"/>
              <a:gd name="connsiteX108" fmla="*/ 874 w 10000"/>
              <a:gd name="connsiteY108" fmla="*/ 6632 h 10000"/>
              <a:gd name="connsiteX109" fmla="*/ 854 w 10000"/>
              <a:gd name="connsiteY109" fmla="*/ 6855 h 10000"/>
              <a:gd name="connsiteX110" fmla="*/ 735 w 10000"/>
              <a:gd name="connsiteY110" fmla="*/ 7023 h 10000"/>
              <a:gd name="connsiteX111" fmla="*/ 556 w 10000"/>
              <a:gd name="connsiteY111" fmla="*/ 7691 h 10000"/>
              <a:gd name="connsiteX112" fmla="*/ 676 w 10000"/>
              <a:gd name="connsiteY112" fmla="*/ 6744 h 10000"/>
              <a:gd name="connsiteX113" fmla="*/ 814 w 10000"/>
              <a:gd name="connsiteY113" fmla="*/ 6020 h 10000"/>
              <a:gd name="connsiteX114" fmla="*/ 795 w 10000"/>
              <a:gd name="connsiteY114" fmla="*/ 5239 h 10000"/>
              <a:gd name="connsiteX115" fmla="*/ 695 w 10000"/>
              <a:gd name="connsiteY115" fmla="*/ 4458 h 10000"/>
              <a:gd name="connsiteX116" fmla="*/ 656 w 10000"/>
              <a:gd name="connsiteY116" fmla="*/ 4291 h 10000"/>
              <a:gd name="connsiteX117" fmla="*/ 715 w 10000"/>
              <a:gd name="connsiteY117" fmla="*/ 4346 h 10000"/>
              <a:gd name="connsiteX118" fmla="*/ 795 w 10000"/>
              <a:gd name="connsiteY118" fmla="*/ 3790 h 10000"/>
              <a:gd name="connsiteX119" fmla="*/ 874 w 10000"/>
              <a:gd name="connsiteY119" fmla="*/ 3734 h 10000"/>
              <a:gd name="connsiteX120" fmla="*/ 1191 w 10000"/>
              <a:gd name="connsiteY120" fmla="*/ 3343 h 10000"/>
              <a:gd name="connsiteX121" fmla="*/ 795 w 10000"/>
              <a:gd name="connsiteY121" fmla="*/ 2954 h 10000"/>
              <a:gd name="connsiteX122" fmla="*/ 735 w 10000"/>
              <a:gd name="connsiteY122" fmla="*/ 2843 h 10000"/>
              <a:gd name="connsiteX123" fmla="*/ 656 w 10000"/>
              <a:gd name="connsiteY123" fmla="*/ 2843 h 10000"/>
              <a:gd name="connsiteX124" fmla="*/ 934 w 10000"/>
              <a:gd name="connsiteY124" fmla="*/ 1728 h 10000"/>
              <a:gd name="connsiteX125" fmla="*/ 795 w 10000"/>
              <a:gd name="connsiteY125" fmla="*/ 1338 h 10000"/>
              <a:gd name="connsiteX126" fmla="*/ 595 w 10000"/>
              <a:gd name="connsiteY126" fmla="*/ 223 h 10000"/>
              <a:gd name="connsiteX127" fmla="*/ 377 w 10000"/>
              <a:gd name="connsiteY127" fmla="*/ 0 h 10000"/>
              <a:gd name="connsiteX128" fmla="*/ 40 w 10000"/>
              <a:gd name="connsiteY128" fmla="*/ 335 h 10000"/>
              <a:gd name="connsiteX129" fmla="*/ 0 w 10000"/>
              <a:gd name="connsiteY129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3951 w 10000"/>
              <a:gd name="connsiteY57" fmla="*/ 6521 h 10000"/>
              <a:gd name="connsiteX58" fmla="*/ 4011 w 10000"/>
              <a:gd name="connsiteY58" fmla="*/ 6576 h 10000"/>
              <a:gd name="connsiteX59" fmla="*/ 3872 w 10000"/>
              <a:gd name="connsiteY59" fmla="*/ 6967 h 10000"/>
              <a:gd name="connsiteX60" fmla="*/ 3693 w 10000"/>
              <a:gd name="connsiteY60" fmla="*/ 7245 h 10000"/>
              <a:gd name="connsiteX61" fmla="*/ 3753 w 10000"/>
              <a:gd name="connsiteY61" fmla="*/ 7524 h 10000"/>
              <a:gd name="connsiteX62" fmla="*/ 3416 w 10000"/>
              <a:gd name="connsiteY62" fmla="*/ 7802 h 10000"/>
              <a:gd name="connsiteX63" fmla="*/ 3297 w 10000"/>
              <a:gd name="connsiteY63" fmla="*/ 7468 h 10000"/>
              <a:gd name="connsiteX64" fmla="*/ 3455 w 10000"/>
              <a:gd name="connsiteY64" fmla="*/ 7133 h 10000"/>
              <a:gd name="connsiteX65" fmla="*/ 3515 w 10000"/>
              <a:gd name="connsiteY65" fmla="*/ 6521 h 10000"/>
              <a:gd name="connsiteX66" fmla="*/ 3555 w 10000"/>
              <a:gd name="connsiteY66" fmla="*/ 6186 h 10000"/>
              <a:gd name="connsiteX67" fmla="*/ 3574 w 10000"/>
              <a:gd name="connsiteY67" fmla="*/ 6020 h 10000"/>
              <a:gd name="connsiteX68" fmla="*/ 3515 w 10000"/>
              <a:gd name="connsiteY68" fmla="*/ 5629 h 10000"/>
              <a:gd name="connsiteX69" fmla="*/ 3376 w 10000"/>
              <a:gd name="connsiteY69" fmla="*/ 4681 h 10000"/>
              <a:gd name="connsiteX70" fmla="*/ 3237 w 10000"/>
              <a:gd name="connsiteY70" fmla="*/ 5127 h 10000"/>
              <a:gd name="connsiteX71" fmla="*/ 3058 w 10000"/>
              <a:gd name="connsiteY71" fmla="*/ 4625 h 10000"/>
              <a:gd name="connsiteX72" fmla="*/ 3097 w 10000"/>
              <a:gd name="connsiteY72" fmla="*/ 3845 h 10000"/>
              <a:gd name="connsiteX73" fmla="*/ 2958 w 10000"/>
              <a:gd name="connsiteY73" fmla="*/ 3511 h 10000"/>
              <a:gd name="connsiteX74" fmla="*/ 2760 w 10000"/>
              <a:gd name="connsiteY74" fmla="*/ 3734 h 10000"/>
              <a:gd name="connsiteX75" fmla="*/ 2482 w 10000"/>
              <a:gd name="connsiteY75" fmla="*/ 3790 h 10000"/>
              <a:gd name="connsiteX76" fmla="*/ 2442 w 10000"/>
              <a:gd name="connsiteY76" fmla="*/ 4179 h 10000"/>
              <a:gd name="connsiteX77" fmla="*/ 2383 w 10000"/>
              <a:gd name="connsiteY77" fmla="*/ 4235 h 10000"/>
              <a:gd name="connsiteX78" fmla="*/ 2165 w 10000"/>
              <a:gd name="connsiteY78" fmla="*/ 3901 h 10000"/>
              <a:gd name="connsiteX79" fmla="*/ 2006 w 10000"/>
              <a:gd name="connsiteY79" fmla="*/ 4291 h 10000"/>
              <a:gd name="connsiteX80" fmla="*/ 2026 w 10000"/>
              <a:gd name="connsiteY80" fmla="*/ 5127 h 10000"/>
              <a:gd name="connsiteX81" fmla="*/ 2105 w 10000"/>
              <a:gd name="connsiteY81" fmla="*/ 5071 h 10000"/>
              <a:gd name="connsiteX82" fmla="*/ 2323 w 10000"/>
              <a:gd name="connsiteY82" fmla="*/ 4737 h 10000"/>
              <a:gd name="connsiteX83" fmla="*/ 2442 w 10000"/>
              <a:gd name="connsiteY83" fmla="*/ 4848 h 10000"/>
              <a:gd name="connsiteX84" fmla="*/ 2502 w 10000"/>
              <a:gd name="connsiteY84" fmla="*/ 5741 h 10000"/>
              <a:gd name="connsiteX85" fmla="*/ 2482 w 10000"/>
              <a:gd name="connsiteY85" fmla="*/ 6409 h 10000"/>
              <a:gd name="connsiteX86" fmla="*/ 2462 w 10000"/>
              <a:gd name="connsiteY86" fmla="*/ 6576 h 10000"/>
              <a:gd name="connsiteX87" fmla="*/ 2383 w 10000"/>
              <a:gd name="connsiteY87" fmla="*/ 6521 h 10000"/>
              <a:gd name="connsiteX88" fmla="*/ 2304 w 10000"/>
              <a:gd name="connsiteY88" fmla="*/ 5629 h 10000"/>
              <a:gd name="connsiteX89" fmla="*/ 2105 w 10000"/>
              <a:gd name="connsiteY89" fmla="*/ 6074 h 10000"/>
              <a:gd name="connsiteX90" fmla="*/ 2125 w 10000"/>
              <a:gd name="connsiteY90" fmla="*/ 6911 h 10000"/>
              <a:gd name="connsiteX91" fmla="*/ 2264 w 10000"/>
              <a:gd name="connsiteY91" fmla="*/ 7858 h 10000"/>
              <a:gd name="connsiteX92" fmla="*/ 2085 w 10000"/>
              <a:gd name="connsiteY92" fmla="*/ 9084 h 10000"/>
              <a:gd name="connsiteX93" fmla="*/ 2026 w 10000"/>
              <a:gd name="connsiteY93" fmla="*/ 9585 h 10000"/>
              <a:gd name="connsiteX94" fmla="*/ 1887 w 10000"/>
              <a:gd name="connsiteY94" fmla="*/ 9697 h 10000"/>
              <a:gd name="connsiteX95" fmla="*/ 1588 w 10000"/>
              <a:gd name="connsiteY95" fmla="*/ 9864 h 10000"/>
              <a:gd name="connsiteX96" fmla="*/ 1568 w 10000"/>
              <a:gd name="connsiteY96" fmla="*/ 9529 h 10000"/>
              <a:gd name="connsiteX97" fmla="*/ 1509 w 10000"/>
              <a:gd name="connsiteY97" fmla="*/ 9641 h 10000"/>
              <a:gd name="connsiteX98" fmla="*/ 1211 w 10000"/>
              <a:gd name="connsiteY98" fmla="*/ 9920 h 10000"/>
              <a:gd name="connsiteX99" fmla="*/ 993 w 10000"/>
              <a:gd name="connsiteY99" fmla="*/ 9864 h 10000"/>
              <a:gd name="connsiteX100" fmla="*/ 1013 w 10000"/>
              <a:gd name="connsiteY100" fmla="*/ 9697 h 10000"/>
              <a:gd name="connsiteX101" fmla="*/ 1132 w 10000"/>
              <a:gd name="connsiteY101" fmla="*/ 9195 h 10000"/>
              <a:gd name="connsiteX102" fmla="*/ 874 w 10000"/>
              <a:gd name="connsiteY102" fmla="*/ 8861 h 10000"/>
              <a:gd name="connsiteX103" fmla="*/ 874 w 10000"/>
              <a:gd name="connsiteY103" fmla="*/ 7468 h 10000"/>
              <a:gd name="connsiteX104" fmla="*/ 934 w 10000"/>
              <a:gd name="connsiteY104" fmla="*/ 7133 h 10000"/>
              <a:gd name="connsiteX105" fmla="*/ 1191 w 10000"/>
              <a:gd name="connsiteY105" fmla="*/ 6967 h 10000"/>
              <a:gd name="connsiteX106" fmla="*/ 1430 w 10000"/>
              <a:gd name="connsiteY106" fmla="*/ 6298 h 10000"/>
              <a:gd name="connsiteX107" fmla="*/ 973 w 10000"/>
              <a:gd name="connsiteY107" fmla="*/ 6353 h 10000"/>
              <a:gd name="connsiteX108" fmla="*/ 874 w 10000"/>
              <a:gd name="connsiteY108" fmla="*/ 6632 h 10000"/>
              <a:gd name="connsiteX109" fmla="*/ 854 w 10000"/>
              <a:gd name="connsiteY109" fmla="*/ 6855 h 10000"/>
              <a:gd name="connsiteX110" fmla="*/ 735 w 10000"/>
              <a:gd name="connsiteY110" fmla="*/ 7023 h 10000"/>
              <a:gd name="connsiteX111" fmla="*/ 556 w 10000"/>
              <a:gd name="connsiteY111" fmla="*/ 7691 h 10000"/>
              <a:gd name="connsiteX112" fmla="*/ 676 w 10000"/>
              <a:gd name="connsiteY112" fmla="*/ 6744 h 10000"/>
              <a:gd name="connsiteX113" fmla="*/ 814 w 10000"/>
              <a:gd name="connsiteY113" fmla="*/ 6020 h 10000"/>
              <a:gd name="connsiteX114" fmla="*/ 795 w 10000"/>
              <a:gd name="connsiteY114" fmla="*/ 5239 h 10000"/>
              <a:gd name="connsiteX115" fmla="*/ 695 w 10000"/>
              <a:gd name="connsiteY115" fmla="*/ 4458 h 10000"/>
              <a:gd name="connsiteX116" fmla="*/ 656 w 10000"/>
              <a:gd name="connsiteY116" fmla="*/ 4291 h 10000"/>
              <a:gd name="connsiteX117" fmla="*/ 715 w 10000"/>
              <a:gd name="connsiteY117" fmla="*/ 4346 h 10000"/>
              <a:gd name="connsiteX118" fmla="*/ 795 w 10000"/>
              <a:gd name="connsiteY118" fmla="*/ 3790 h 10000"/>
              <a:gd name="connsiteX119" fmla="*/ 874 w 10000"/>
              <a:gd name="connsiteY119" fmla="*/ 3734 h 10000"/>
              <a:gd name="connsiteX120" fmla="*/ 1191 w 10000"/>
              <a:gd name="connsiteY120" fmla="*/ 3343 h 10000"/>
              <a:gd name="connsiteX121" fmla="*/ 795 w 10000"/>
              <a:gd name="connsiteY121" fmla="*/ 2954 h 10000"/>
              <a:gd name="connsiteX122" fmla="*/ 735 w 10000"/>
              <a:gd name="connsiteY122" fmla="*/ 2843 h 10000"/>
              <a:gd name="connsiteX123" fmla="*/ 656 w 10000"/>
              <a:gd name="connsiteY123" fmla="*/ 2843 h 10000"/>
              <a:gd name="connsiteX124" fmla="*/ 934 w 10000"/>
              <a:gd name="connsiteY124" fmla="*/ 1728 h 10000"/>
              <a:gd name="connsiteX125" fmla="*/ 795 w 10000"/>
              <a:gd name="connsiteY125" fmla="*/ 1338 h 10000"/>
              <a:gd name="connsiteX126" fmla="*/ 595 w 10000"/>
              <a:gd name="connsiteY126" fmla="*/ 223 h 10000"/>
              <a:gd name="connsiteX127" fmla="*/ 377 w 10000"/>
              <a:gd name="connsiteY127" fmla="*/ 0 h 10000"/>
              <a:gd name="connsiteX128" fmla="*/ 40 w 10000"/>
              <a:gd name="connsiteY128" fmla="*/ 335 h 10000"/>
              <a:gd name="connsiteX129" fmla="*/ 0 w 10000"/>
              <a:gd name="connsiteY129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967 h 10000"/>
              <a:gd name="connsiteX59" fmla="*/ 3693 w 10000"/>
              <a:gd name="connsiteY59" fmla="*/ 7245 h 10000"/>
              <a:gd name="connsiteX60" fmla="*/ 3753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967 h 10000"/>
              <a:gd name="connsiteX59" fmla="*/ 3708 w 10000"/>
              <a:gd name="connsiteY59" fmla="*/ 6961 h 10000"/>
              <a:gd name="connsiteX60" fmla="*/ 3753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753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753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455 w 10000"/>
              <a:gd name="connsiteY63" fmla="*/ 7133 h 10000"/>
              <a:gd name="connsiteX64" fmla="*/ 3515 w 10000"/>
              <a:gd name="connsiteY64" fmla="*/ 6521 h 10000"/>
              <a:gd name="connsiteX65" fmla="*/ 3555 w 10000"/>
              <a:gd name="connsiteY65" fmla="*/ 6186 h 10000"/>
              <a:gd name="connsiteX66" fmla="*/ 3574 w 10000"/>
              <a:gd name="connsiteY66" fmla="*/ 6020 h 10000"/>
              <a:gd name="connsiteX67" fmla="*/ 3515 w 10000"/>
              <a:gd name="connsiteY67" fmla="*/ 5629 h 10000"/>
              <a:gd name="connsiteX68" fmla="*/ 3376 w 10000"/>
              <a:gd name="connsiteY68" fmla="*/ 4681 h 10000"/>
              <a:gd name="connsiteX69" fmla="*/ 3237 w 10000"/>
              <a:gd name="connsiteY69" fmla="*/ 5127 h 10000"/>
              <a:gd name="connsiteX70" fmla="*/ 3058 w 10000"/>
              <a:gd name="connsiteY70" fmla="*/ 4625 h 10000"/>
              <a:gd name="connsiteX71" fmla="*/ 3097 w 10000"/>
              <a:gd name="connsiteY71" fmla="*/ 3845 h 10000"/>
              <a:gd name="connsiteX72" fmla="*/ 2958 w 10000"/>
              <a:gd name="connsiteY72" fmla="*/ 3511 h 10000"/>
              <a:gd name="connsiteX73" fmla="*/ 2760 w 10000"/>
              <a:gd name="connsiteY73" fmla="*/ 3734 h 10000"/>
              <a:gd name="connsiteX74" fmla="*/ 2482 w 10000"/>
              <a:gd name="connsiteY74" fmla="*/ 3790 h 10000"/>
              <a:gd name="connsiteX75" fmla="*/ 2442 w 10000"/>
              <a:gd name="connsiteY75" fmla="*/ 4179 h 10000"/>
              <a:gd name="connsiteX76" fmla="*/ 2383 w 10000"/>
              <a:gd name="connsiteY76" fmla="*/ 4235 h 10000"/>
              <a:gd name="connsiteX77" fmla="*/ 2165 w 10000"/>
              <a:gd name="connsiteY77" fmla="*/ 3901 h 10000"/>
              <a:gd name="connsiteX78" fmla="*/ 2006 w 10000"/>
              <a:gd name="connsiteY78" fmla="*/ 4291 h 10000"/>
              <a:gd name="connsiteX79" fmla="*/ 2026 w 10000"/>
              <a:gd name="connsiteY79" fmla="*/ 5127 h 10000"/>
              <a:gd name="connsiteX80" fmla="*/ 2105 w 10000"/>
              <a:gd name="connsiteY80" fmla="*/ 5071 h 10000"/>
              <a:gd name="connsiteX81" fmla="*/ 2323 w 10000"/>
              <a:gd name="connsiteY81" fmla="*/ 4737 h 10000"/>
              <a:gd name="connsiteX82" fmla="*/ 2442 w 10000"/>
              <a:gd name="connsiteY82" fmla="*/ 4848 h 10000"/>
              <a:gd name="connsiteX83" fmla="*/ 2502 w 10000"/>
              <a:gd name="connsiteY83" fmla="*/ 5741 h 10000"/>
              <a:gd name="connsiteX84" fmla="*/ 2482 w 10000"/>
              <a:gd name="connsiteY84" fmla="*/ 6409 h 10000"/>
              <a:gd name="connsiteX85" fmla="*/ 2462 w 10000"/>
              <a:gd name="connsiteY85" fmla="*/ 6576 h 10000"/>
              <a:gd name="connsiteX86" fmla="*/ 2383 w 10000"/>
              <a:gd name="connsiteY86" fmla="*/ 6521 h 10000"/>
              <a:gd name="connsiteX87" fmla="*/ 2304 w 10000"/>
              <a:gd name="connsiteY87" fmla="*/ 5629 h 10000"/>
              <a:gd name="connsiteX88" fmla="*/ 2105 w 10000"/>
              <a:gd name="connsiteY88" fmla="*/ 6074 h 10000"/>
              <a:gd name="connsiteX89" fmla="*/ 2125 w 10000"/>
              <a:gd name="connsiteY89" fmla="*/ 6911 h 10000"/>
              <a:gd name="connsiteX90" fmla="*/ 2264 w 10000"/>
              <a:gd name="connsiteY90" fmla="*/ 7858 h 10000"/>
              <a:gd name="connsiteX91" fmla="*/ 2085 w 10000"/>
              <a:gd name="connsiteY91" fmla="*/ 9084 h 10000"/>
              <a:gd name="connsiteX92" fmla="*/ 2026 w 10000"/>
              <a:gd name="connsiteY92" fmla="*/ 9585 h 10000"/>
              <a:gd name="connsiteX93" fmla="*/ 1887 w 10000"/>
              <a:gd name="connsiteY93" fmla="*/ 9697 h 10000"/>
              <a:gd name="connsiteX94" fmla="*/ 1588 w 10000"/>
              <a:gd name="connsiteY94" fmla="*/ 9864 h 10000"/>
              <a:gd name="connsiteX95" fmla="*/ 1568 w 10000"/>
              <a:gd name="connsiteY95" fmla="*/ 9529 h 10000"/>
              <a:gd name="connsiteX96" fmla="*/ 1509 w 10000"/>
              <a:gd name="connsiteY96" fmla="*/ 9641 h 10000"/>
              <a:gd name="connsiteX97" fmla="*/ 1211 w 10000"/>
              <a:gd name="connsiteY97" fmla="*/ 9920 h 10000"/>
              <a:gd name="connsiteX98" fmla="*/ 993 w 10000"/>
              <a:gd name="connsiteY98" fmla="*/ 9864 h 10000"/>
              <a:gd name="connsiteX99" fmla="*/ 1013 w 10000"/>
              <a:gd name="connsiteY99" fmla="*/ 9697 h 10000"/>
              <a:gd name="connsiteX100" fmla="*/ 1132 w 10000"/>
              <a:gd name="connsiteY100" fmla="*/ 9195 h 10000"/>
              <a:gd name="connsiteX101" fmla="*/ 874 w 10000"/>
              <a:gd name="connsiteY101" fmla="*/ 8861 h 10000"/>
              <a:gd name="connsiteX102" fmla="*/ 874 w 10000"/>
              <a:gd name="connsiteY102" fmla="*/ 7468 h 10000"/>
              <a:gd name="connsiteX103" fmla="*/ 934 w 10000"/>
              <a:gd name="connsiteY103" fmla="*/ 7133 h 10000"/>
              <a:gd name="connsiteX104" fmla="*/ 1191 w 10000"/>
              <a:gd name="connsiteY104" fmla="*/ 6967 h 10000"/>
              <a:gd name="connsiteX105" fmla="*/ 1430 w 10000"/>
              <a:gd name="connsiteY105" fmla="*/ 6298 h 10000"/>
              <a:gd name="connsiteX106" fmla="*/ 973 w 10000"/>
              <a:gd name="connsiteY106" fmla="*/ 6353 h 10000"/>
              <a:gd name="connsiteX107" fmla="*/ 874 w 10000"/>
              <a:gd name="connsiteY107" fmla="*/ 6632 h 10000"/>
              <a:gd name="connsiteX108" fmla="*/ 854 w 10000"/>
              <a:gd name="connsiteY108" fmla="*/ 6855 h 10000"/>
              <a:gd name="connsiteX109" fmla="*/ 735 w 10000"/>
              <a:gd name="connsiteY109" fmla="*/ 7023 h 10000"/>
              <a:gd name="connsiteX110" fmla="*/ 556 w 10000"/>
              <a:gd name="connsiteY110" fmla="*/ 7691 h 10000"/>
              <a:gd name="connsiteX111" fmla="*/ 676 w 10000"/>
              <a:gd name="connsiteY111" fmla="*/ 6744 h 10000"/>
              <a:gd name="connsiteX112" fmla="*/ 814 w 10000"/>
              <a:gd name="connsiteY112" fmla="*/ 6020 h 10000"/>
              <a:gd name="connsiteX113" fmla="*/ 795 w 10000"/>
              <a:gd name="connsiteY113" fmla="*/ 5239 h 10000"/>
              <a:gd name="connsiteX114" fmla="*/ 695 w 10000"/>
              <a:gd name="connsiteY114" fmla="*/ 4458 h 10000"/>
              <a:gd name="connsiteX115" fmla="*/ 656 w 10000"/>
              <a:gd name="connsiteY115" fmla="*/ 4291 h 10000"/>
              <a:gd name="connsiteX116" fmla="*/ 715 w 10000"/>
              <a:gd name="connsiteY116" fmla="*/ 4346 h 10000"/>
              <a:gd name="connsiteX117" fmla="*/ 795 w 10000"/>
              <a:gd name="connsiteY117" fmla="*/ 3790 h 10000"/>
              <a:gd name="connsiteX118" fmla="*/ 874 w 10000"/>
              <a:gd name="connsiteY118" fmla="*/ 3734 h 10000"/>
              <a:gd name="connsiteX119" fmla="*/ 1191 w 10000"/>
              <a:gd name="connsiteY119" fmla="*/ 3343 h 10000"/>
              <a:gd name="connsiteX120" fmla="*/ 795 w 10000"/>
              <a:gd name="connsiteY120" fmla="*/ 2954 h 10000"/>
              <a:gd name="connsiteX121" fmla="*/ 735 w 10000"/>
              <a:gd name="connsiteY121" fmla="*/ 2843 h 10000"/>
              <a:gd name="connsiteX122" fmla="*/ 656 w 10000"/>
              <a:gd name="connsiteY122" fmla="*/ 2843 h 10000"/>
              <a:gd name="connsiteX123" fmla="*/ 934 w 10000"/>
              <a:gd name="connsiteY123" fmla="*/ 1728 h 10000"/>
              <a:gd name="connsiteX124" fmla="*/ 795 w 10000"/>
              <a:gd name="connsiteY124" fmla="*/ 1338 h 10000"/>
              <a:gd name="connsiteX125" fmla="*/ 595 w 10000"/>
              <a:gd name="connsiteY125" fmla="*/ 223 h 10000"/>
              <a:gd name="connsiteX126" fmla="*/ 377 w 10000"/>
              <a:gd name="connsiteY126" fmla="*/ 0 h 10000"/>
              <a:gd name="connsiteX127" fmla="*/ 40 w 10000"/>
              <a:gd name="connsiteY127" fmla="*/ 335 h 10000"/>
              <a:gd name="connsiteX128" fmla="*/ 0 w 10000"/>
              <a:gd name="connsiteY128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55 w 10000"/>
              <a:gd name="connsiteY64" fmla="*/ 6186 h 10000"/>
              <a:gd name="connsiteX65" fmla="*/ 3574 w 10000"/>
              <a:gd name="connsiteY65" fmla="*/ 6020 h 10000"/>
              <a:gd name="connsiteX66" fmla="*/ 3515 w 10000"/>
              <a:gd name="connsiteY66" fmla="*/ 5629 h 10000"/>
              <a:gd name="connsiteX67" fmla="*/ 3376 w 10000"/>
              <a:gd name="connsiteY67" fmla="*/ 4681 h 10000"/>
              <a:gd name="connsiteX68" fmla="*/ 3237 w 10000"/>
              <a:gd name="connsiteY68" fmla="*/ 5127 h 10000"/>
              <a:gd name="connsiteX69" fmla="*/ 3058 w 10000"/>
              <a:gd name="connsiteY69" fmla="*/ 4625 h 10000"/>
              <a:gd name="connsiteX70" fmla="*/ 3097 w 10000"/>
              <a:gd name="connsiteY70" fmla="*/ 3845 h 10000"/>
              <a:gd name="connsiteX71" fmla="*/ 2958 w 10000"/>
              <a:gd name="connsiteY71" fmla="*/ 3511 h 10000"/>
              <a:gd name="connsiteX72" fmla="*/ 2760 w 10000"/>
              <a:gd name="connsiteY72" fmla="*/ 3734 h 10000"/>
              <a:gd name="connsiteX73" fmla="*/ 2482 w 10000"/>
              <a:gd name="connsiteY73" fmla="*/ 3790 h 10000"/>
              <a:gd name="connsiteX74" fmla="*/ 2442 w 10000"/>
              <a:gd name="connsiteY74" fmla="*/ 4179 h 10000"/>
              <a:gd name="connsiteX75" fmla="*/ 2383 w 10000"/>
              <a:gd name="connsiteY75" fmla="*/ 4235 h 10000"/>
              <a:gd name="connsiteX76" fmla="*/ 2165 w 10000"/>
              <a:gd name="connsiteY76" fmla="*/ 3901 h 10000"/>
              <a:gd name="connsiteX77" fmla="*/ 2006 w 10000"/>
              <a:gd name="connsiteY77" fmla="*/ 4291 h 10000"/>
              <a:gd name="connsiteX78" fmla="*/ 2026 w 10000"/>
              <a:gd name="connsiteY78" fmla="*/ 5127 h 10000"/>
              <a:gd name="connsiteX79" fmla="*/ 2105 w 10000"/>
              <a:gd name="connsiteY79" fmla="*/ 5071 h 10000"/>
              <a:gd name="connsiteX80" fmla="*/ 2323 w 10000"/>
              <a:gd name="connsiteY80" fmla="*/ 4737 h 10000"/>
              <a:gd name="connsiteX81" fmla="*/ 2442 w 10000"/>
              <a:gd name="connsiteY81" fmla="*/ 4848 h 10000"/>
              <a:gd name="connsiteX82" fmla="*/ 2502 w 10000"/>
              <a:gd name="connsiteY82" fmla="*/ 5741 h 10000"/>
              <a:gd name="connsiteX83" fmla="*/ 2482 w 10000"/>
              <a:gd name="connsiteY83" fmla="*/ 6409 h 10000"/>
              <a:gd name="connsiteX84" fmla="*/ 2462 w 10000"/>
              <a:gd name="connsiteY84" fmla="*/ 6576 h 10000"/>
              <a:gd name="connsiteX85" fmla="*/ 2383 w 10000"/>
              <a:gd name="connsiteY85" fmla="*/ 6521 h 10000"/>
              <a:gd name="connsiteX86" fmla="*/ 2304 w 10000"/>
              <a:gd name="connsiteY86" fmla="*/ 5629 h 10000"/>
              <a:gd name="connsiteX87" fmla="*/ 2105 w 10000"/>
              <a:gd name="connsiteY87" fmla="*/ 6074 h 10000"/>
              <a:gd name="connsiteX88" fmla="*/ 2125 w 10000"/>
              <a:gd name="connsiteY88" fmla="*/ 6911 h 10000"/>
              <a:gd name="connsiteX89" fmla="*/ 2264 w 10000"/>
              <a:gd name="connsiteY89" fmla="*/ 7858 h 10000"/>
              <a:gd name="connsiteX90" fmla="*/ 2085 w 10000"/>
              <a:gd name="connsiteY90" fmla="*/ 9084 h 10000"/>
              <a:gd name="connsiteX91" fmla="*/ 2026 w 10000"/>
              <a:gd name="connsiteY91" fmla="*/ 9585 h 10000"/>
              <a:gd name="connsiteX92" fmla="*/ 1887 w 10000"/>
              <a:gd name="connsiteY92" fmla="*/ 9697 h 10000"/>
              <a:gd name="connsiteX93" fmla="*/ 1588 w 10000"/>
              <a:gd name="connsiteY93" fmla="*/ 9864 h 10000"/>
              <a:gd name="connsiteX94" fmla="*/ 1568 w 10000"/>
              <a:gd name="connsiteY94" fmla="*/ 9529 h 10000"/>
              <a:gd name="connsiteX95" fmla="*/ 1509 w 10000"/>
              <a:gd name="connsiteY95" fmla="*/ 9641 h 10000"/>
              <a:gd name="connsiteX96" fmla="*/ 1211 w 10000"/>
              <a:gd name="connsiteY96" fmla="*/ 9920 h 10000"/>
              <a:gd name="connsiteX97" fmla="*/ 993 w 10000"/>
              <a:gd name="connsiteY97" fmla="*/ 9864 h 10000"/>
              <a:gd name="connsiteX98" fmla="*/ 1013 w 10000"/>
              <a:gd name="connsiteY98" fmla="*/ 9697 h 10000"/>
              <a:gd name="connsiteX99" fmla="*/ 1132 w 10000"/>
              <a:gd name="connsiteY99" fmla="*/ 9195 h 10000"/>
              <a:gd name="connsiteX100" fmla="*/ 874 w 10000"/>
              <a:gd name="connsiteY100" fmla="*/ 8861 h 10000"/>
              <a:gd name="connsiteX101" fmla="*/ 874 w 10000"/>
              <a:gd name="connsiteY101" fmla="*/ 7468 h 10000"/>
              <a:gd name="connsiteX102" fmla="*/ 934 w 10000"/>
              <a:gd name="connsiteY102" fmla="*/ 7133 h 10000"/>
              <a:gd name="connsiteX103" fmla="*/ 1191 w 10000"/>
              <a:gd name="connsiteY103" fmla="*/ 6967 h 10000"/>
              <a:gd name="connsiteX104" fmla="*/ 1430 w 10000"/>
              <a:gd name="connsiteY104" fmla="*/ 6298 h 10000"/>
              <a:gd name="connsiteX105" fmla="*/ 973 w 10000"/>
              <a:gd name="connsiteY105" fmla="*/ 6353 h 10000"/>
              <a:gd name="connsiteX106" fmla="*/ 874 w 10000"/>
              <a:gd name="connsiteY106" fmla="*/ 6632 h 10000"/>
              <a:gd name="connsiteX107" fmla="*/ 854 w 10000"/>
              <a:gd name="connsiteY107" fmla="*/ 6855 h 10000"/>
              <a:gd name="connsiteX108" fmla="*/ 735 w 10000"/>
              <a:gd name="connsiteY108" fmla="*/ 7023 h 10000"/>
              <a:gd name="connsiteX109" fmla="*/ 556 w 10000"/>
              <a:gd name="connsiteY109" fmla="*/ 7691 h 10000"/>
              <a:gd name="connsiteX110" fmla="*/ 676 w 10000"/>
              <a:gd name="connsiteY110" fmla="*/ 6744 h 10000"/>
              <a:gd name="connsiteX111" fmla="*/ 814 w 10000"/>
              <a:gd name="connsiteY111" fmla="*/ 6020 h 10000"/>
              <a:gd name="connsiteX112" fmla="*/ 795 w 10000"/>
              <a:gd name="connsiteY112" fmla="*/ 5239 h 10000"/>
              <a:gd name="connsiteX113" fmla="*/ 695 w 10000"/>
              <a:gd name="connsiteY113" fmla="*/ 4458 h 10000"/>
              <a:gd name="connsiteX114" fmla="*/ 656 w 10000"/>
              <a:gd name="connsiteY114" fmla="*/ 4291 h 10000"/>
              <a:gd name="connsiteX115" fmla="*/ 715 w 10000"/>
              <a:gd name="connsiteY115" fmla="*/ 4346 h 10000"/>
              <a:gd name="connsiteX116" fmla="*/ 795 w 10000"/>
              <a:gd name="connsiteY116" fmla="*/ 3790 h 10000"/>
              <a:gd name="connsiteX117" fmla="*/ 874 w 10000"/>
              <a:gd name="connsiteY117" fmla="*/ 3734 h 10000"/>
              <a:gd name="connsiteX118" fmla="*/ 1191 w 10000"/>
              <a:gd name="connsiteY118" fmla="*/ 3343 h 10000"/>
              <a:gd name="connsiteX119" fmla="*/ 795 w 10000"/>
              <a:gd name="connsiteY119" fmla="*/ 2954 h 10000"/>
              <a:gd name="connsiteX120" fmla="*/ 735 w 10000"/>
              <a:gd name="connsiteY120" fmla="*/ 2843 h 10000"/>
              <a:gd name="connsiteX121" fmla="*/ 656 w 10000"/>
              <a:gd name="connsiteY121" fmla="*/ 2843 h 10000"/>
              <a:gd name="connsiteX122" fmla="*/ 934 w 10000"/>
              <a:gd name="connsiteY122" fmla="*/ 1728 h 10000"/>
              <a:gd name="connsiteX123" fmla="*/ 795 w 10000"/>
              <a:gd name="connsiteY123" fmla="*/ 1338 h 10000"/>
              <a:gd name="connsiteX124" fmla="*/ 595 w 10000"/>
              <a:gd name="connsiteY124" fmla="*/ 223 h 10000"/>
              <a:gd name="connsiteX125" fmla="*/ 377 w 10000"/>
              <a:gd name="connsiteY125" fmla="*/ 0 h 10000"/>
              <a:gd name="connsiteX126" fmla="*/ 40 w 10000"/>
              <a:gd name="connsiteY126" fmla="*/ 335 h 10000"/>
              <a:gd name="connsiteX127" fmla="*/ 0 w 10000"/>
              <a:gd name="connsiteY127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74 w 10000"/>
              <a:gd name="connsiteY64" fmla="*/ 6020 h 10000"/>
              <a:gd name="connsiteX65" fmla="*/ 3515 w 10000"/>
              <a:gd name="connsiteY65" fmla="*/ 5629 h 10000"/>
              <a:gd name="connsiteX66" fmla="*/ 3376 w 10000"/>
              <a:gd name="connsiteY66" fmla="*/ 4681 h 10000"/>
              <a:gd name="connsiteX67" fmla="*/ 3237 w 10000"/>
              <a:gd name="connsiteY67" fmla="*/ 5127 h 10000"/>
              <a:gd name="connsiteX68" fmla="*/ 3058 w 10000"/>
              <a:gd name="connsiteY68" fmla="*/ 4625 h 10000"/>
              <a:gd name="connsiteX69" fmla="*/ 3097 w 10000"/>
              <a:gd name="connsiteY69" fmla="*/ 3845 h 10000"/>
              <a:gd name="connsiteX70" fmla="*/ 2958 w 10000"/>
              <a:gd name="connsiteY70" fmla="*/ 3511 h 10000"/>
              <a:gd name="connsiteX71" fmla="*/ 2760 w 10000"/>
              <a:gd name="connsiteY71" fmla="*/ 3734 h 10000"/>
              <a:gd name="connsiteX72" fmla="*/ 2482 w 10000"/>
              <a:gd name="connsiteY72" fmla="*/ 3790 h 10000"/>
              <a:gd name="connsiteX73" fmla="*/ 2442 w 10000"/>
              <a:gd name="connsiteY73" fmla="*/ 4179 h 10000"/>
              <a:gd name="connsiteX74" fmla="*/ 2383 w 10000"/>
              <a:gd name="connsiteY74" fmla="*/ 4235 h 10000"/>
              <a:gd name="connsiteX75" fmla="*/ 2165 w 10000"/>
              <a:gd name="connsiteY75" fmla="*/ 3901 h 10000"/>
              <a:gd name="connsiteX76" fmla="*/ 2006 w 10000"/>
              <a:gd name="connsiteY76" fmla="*/ 4291 h 10000"/>
              <a:gd name="connsiteX77" fmla="*/ 2026 w 10000"/>
              <a:gd name="connsiteY77" fmla="*/ 5127 h 10000"/>
              <a:gd name="connsiteX78" fmla="*/ 2105 w 10000"/>
              <a:gd name="connsiteY78" fmla="*/ 5071 h 10000"/>
              <a:gd name="connsiteX79" fmla="*/ 2323 w 10000"/>
              <a:gd name="connsiteY79" fmla="*/ 4737 h 10000"/>
              <a:gd name="connsiteX80" fmla="*/ 2442 w 10000"/>
              <a:gd name="connsiteY80" fmla="*/ 4848 h 10000"/>
              <a:gd name="connsiteX81" fmla="*/ 2502 w 10000"/>
              <a:gd name="connsiteY81" fmla="*/ 5741 h 10000"/>
              <a:gd name="connsiteX82" fmla="*/ 2482 w 10000"/>
              <a:gd name="connsiteY82" fmla="*/ 6409 h 10000"/>
              <a:gd name="connsiteX83" fmla="*/ 2462 w 10000"/>
              <a:gd name="connsiteY83" fmla="*/ 6576 h 10000"/>
              <a:gd name="connsiteX84" fmla="*/ 2383 w 10000"/>
              <a:gd name="connsiteY84" fmla="*/ 6521 h 10000"/>
              <a:gd name="connsiteX85" fmla="*/ 2304 w 10000"/>
              <a:gd name="connsiteY85" fmla="*/ 5629 h 10000"/>
              <a:gd name="connsiteX86" fmla="*/ 2105 w 10000"/>
              <a:gd name="connsiteY86" fmla="*/ 6074 h 10000"/>
              <a:gd name="connsiteX87" fmla="*/ 2125 w 10000"/>
              <a:gd name="connsiteY87" fmla="*/ 6911 h 10000"/>
              <a:gd name="connsiteX88" fmla="*/ 2264 w 10000"/>
              <a:gd name="connsiteY88" fmla="*/ 7858 h 10000"/>
              <a:gd name="connsiteX89" fmla="*/ 2085 w 10000"/>
              <a:gd name="connsiteY89" fmla="*/ 9084 h 10000"/>
              <a:gd name="connsiteX90" fmla="*/ 2026 w 10000"/>
              <a:gd name="connsiteY90" fmla="*/ 9585 h 10000"/>
              <a:gd name="connsiteX91" fmla="*/ 1887 w 10000"/>
              <a:gd name="connsiteY91" fmla="*/ 9697 h 10000"/>
              <a:gd name="connsiteX92" fmla="*/ 1588 w 10000"/>
              <a:gd name="connsiteY92" fmla="*/ 9864 h 10000"/>
              <a:gd name="connsiteX93" fmla="*/ 1568 w 10000"/>
              <a:gd name="connsiteY93" fmla="*/ 9529 h 10000"/>
              <a:gd name="connsiteX94" fmla="*/ 1509 w 10000"/>
              <a:gd name="connsiteY94" fmla="*/ 9641 h 10000"/>
              <a:gd name="connsiteX95" fmla="*/ 1211 w 10000"/>
              <a:gd name="connsiteY95" fmla="*/ 9920 h 10000"/>
              <a:gd name="connsiteX96" fmla="*/ 993 w 10000"/>
              <a:gd name="connsiteY96" fmla="*/ 9864 h 10000"/>
              <a:gd name="connsiteX97" fmla="*/ 1013 w 10000"/>
              <a:gd name="connsiteY97" fmla="*/ 9697 h 10000"/>
              <a:gd name="connsiteX98" fmla="*/ 1132 w 10000"/>
              <a:gd name="connsiteY98" fmla="*/ 9195 h 10000"/>
              <a:gd name="connsiteX99" fmla="*/ 874 w 10000"/>
              <a:gd name="connsiteY99" fmla="*/ 8861 h 10000"/>
              <a:gd name="connsiteX100" fmla="*/ 874 w 10000"/>
              <a:gd name="connsiteY100" fmla="*/ 7468 h 10000"/>
              <a:gd name="connsiteX101" fmla="*/ 934 w 10000"/>
              <a:gd name="connsiteY101" fmla="*/ 7133 h 10000"/>
              <a:gd name="connsiteX102" fmla="*/ 1191 w 10000"/>
              <a:gd name="connsiteY102" fmla="*/ 6967 h 10000"/>
              <a:gd name="connsiteX103" fmla="*/ 1430 w 10000"/>
              <a:gd name="connsiteY103" fmla="*/ 6298 h 10000"/>
              <a:gd name="connsiteX104" fmla="*/ 973 w 10000"/>
              <a:gd name="connsiteY104" fmla="*/ 6353 h 10000"/>
              <a:gd name="connsiteX105" fmla="*/ 874 w 10000"/>
              <a:gd name="connsiteY105" fmla="*/ 6632 h 10000"/>
              <a:gd name="connsiteX106" fmla="*/ 854 w 10000"/>
              <a:gd name="connsiteY106" fmla="*/ 6855 h 10000"/>
              <a:gd name="connsiteX107" fmla="*/ 735 w 10000"/>
              <a:gd name="connsiteY107" fmla="*/ 7023 h 10000"/>
              <a:gd name="connsiteX108" fmla="*/ 556 w 10000"/>
              <a:gd name="connsiteY108" fmla="*/ 7691 h 10000"/>
              <a:gd name="connsiteX109" fmla="*/ 676 w 10000"/>
              <a:gd name="connsiteY109" fmla="*/ 6744 h 10000"/>
              <a:gd name="connsiteX110" fmla="*/ 814 w 10000"/>
              <a:gd name="connsiteY110" fmla="*/ 6020 h 10000"/>
              <a:gd name="connsiteX111" fmla="*/ 795 w 10000"/>
              <a:gd name="connsiteY111" fmla="*/ 5239 h 10000"/>
              <a:gd name="connsiteX112" fmla="*/ 695 w 10000"/>
              <a:gd name="connsiteY112" fmla="*/ 4458 h 10000"/>
              <a:gd name="connsiteX113" fmla="*/ 656 w 10000"/>
              <a:gd name="connsiteY113" fmla="*/ 4291 h 10000"/>
              <a:gd name="connsiteX114" fmla="*/ 715 w 10000"/>
              <a:gd name="connsiteY114" fmla="*/ 4346 h 10000"/>
              <a:gd name="connsiteX115" fmla="*/ 795 w 10000"/>
              <a:gd name="connsiteY115" fmla="*/ 3790 h 10000"/>
              <a:gd name="connsiteX116" fmla="*/ 874 w 10000"/>
              <a:gd name="connsiteY116" fmla="*/ 3734 h 10000"/>
              <a:gd name="connsiteX117" fmla="*/ 1191 w 10000"/>
              <a:gd name="connsiteY117" fmla="*/ 3343 h 10000"/>
              <a:gd name="connsiteX118" fmla="*/ 795 w 10000"/>
              <a:gd name="connsiteY118" fmla="*/ 2954 h 10000"/>
              <a:gd name="connsiteX119" fmla="*/ 735 w 10000"/>
              <a:gd name="connsiteY119" fmla="*/ 2843 h 10000"/>
              <a:gd name="connsiteX120" fmla="*/ 656 w 10000"/>
              <a:gd name="connsiteY120" fmla="*/ 2843 h 10000"/>
              <a:gd name="connsiteX121" fmla="*/ 934 w 10000"/>
              <a:gd name="connsiteY121" fmla="*/ 1728 h 10000"/>
              <a:gd name="connsiteX122" fmla="*/ 795 w 10000"/>
              <a:gd name="connsiteY122" fmla="*/ 1338 h 10000"/>
              <a:gd name="connsiteX123" fmla="*/ 595 w 10000"/>
              <a:gd name="connsiteY123" fmla="*/ 223 h 10000"/>
              <a:gd name="connsiteX124" fmla="*/ 377 w 10000"/>
              <a:gd name="connsiteY124" fmla="*/ 0 h 10000"/>
              <a:gd name="connsiteX125" fmla="*/ 40 w 10000"/>
              <a:gd name="connsiteY125" fmla="*/ 335 h 10000"/>
              <a:gd name="connsiteX126" fmla="*/ 0 w 10000"/>
              <a:gd name="connsiteY126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760 w 10000"/>
              <a:gd name="connsiteY70" fmla="*/ 3734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05 w 10000"/>
              <a:gd name="connsiteY77" fmla="*/ 5071 h 10000"/>
              <a:gd name="connsiteX78" fmla="*/ 2323 w 10000"/>
              <a:gd name="connsiteY78" fmla="*/ 4737 h 10000"/>
              <a:gd name="connsiteX79" fmla="*/ 2442 w 10000"/>
              <a:gd name="connsiteY79" fmla="*/ 4848 h 10000"/>
              <a:gd name="connsiteX80" fmla="*/ 2502 w 10000"/>
              <a:gd name="connsiteY80" fmla="*/ 5741 h 10000"/>
              <a:gd name="connsiteX81" fmla="*/ 2482 w 10000"/>
              <a:gd name="connsiteY81" fmla="*/ 6409 h 10000"/>
              <a:gd name="connsiteX82" fmla="*/ 2462 w 10000"/>
              <a:gd name="connsiteY82" fmla="*/ 6576 h 10000"/>
              <a:gd name="connsiteX83" fmla="*/ 2383 w 10000"/>
              <a:gd name="connsiteY83" fmla="*/ 6521 h 10000"/>
              <a:gd name="connsiteX84" fmla="*/ 2304 w 10000"/>
              <a:gd name="connsiteY84" fmla="*/ 5629 h 10000"/>
              <a:gd name="connsiteX85" fmla="*/ 2105 w 10000"/>
              <a:gd name="connsiteY85" fmla="*/ 6074 h 10000"/>
              <a:gd name="connsiteX86" fmla="*/ 2125 w 10000"/>
              <a:gd name="connsiteY86" fmla="*/ 6911 h 10000"/>
              <a:gd name="connsiteX87" fmla="*/ 2264 w 10000"/>
              <a:gd name="connsiteY87" fmla="*/ 7858 h 10000"/>
              <a:gd name="connsiteX88" fmla="*/ 2085 w 10000"/>
              <a:gd name="connsiteY88" fmla="*/ 9084 h 10000"/>
              <a:gd name="connsiteX89" fmla="*/ 2026 w 10000"/>
              <a:gd name="connsiteY89" fmla="*/ 9585 h 10000"/>
              <a:gd name="connsiteX90" fmla="*/ 1887 w 10000"/>
              <a:gd name="connsiteY90" fmla="*/ 9697 h 10000"/>
              <a:gd name="connsiteX91" fmla="*/ 1588 w 10000"/>
              <a:gd name="connsiteY91" fmla="*/ 9864 h 10000"/>
              <a:gd name="connsiteX92" fmla="*/ 1568 w 10000"/>
              <a:gd name="connsiteY92" fmla="*/ 9529 h 10000"/>
              <a:gd name="connsiteX93" fmla="*/ 1509 w 10000"/>
              <a:gd name="connsiteY93" fmla="*/ 9641 h 10000"/>
              <a:gd name="connsiteX94" fmla="*/ 1211 w 10000"/>
              <a:gd name="connsiteY94" fmla="*/ 9920 h 10000"/>
              <a:gd name="connsiteX95" fmla="*/ 993 w 10000"/>
              <a:gd name="connsiteY95" fmla="*/ 9864 h 10000"/>
              <a:gd name="connsiteX96" fmla="*/ 1013 w 10000"/>
              <a:gd name="connsiteY96" fmla="*/ 9697 h 10000"/>
              <a:gd name="connsiteX97" fmla="*/ 1132 w 10000"/>
              <a:gd name="connsiteY97" fmla="*/ 9195 h 10000"/>
              <a:gd name="connsiteX98" fmla="*/ 874 w 10000"/>
              <a:gd name="connsiteY98" fmla="*/ 8861 h 10000"/>
              <a:gd name="connsiteX99" fmla="*/ 874 w 10000"/>
              <a:gd name="connsiteY99" fmla="*/ 7468 h 10000"/>
              <a:gd name="connsiteX100" fmla="*/ 934 w 10000"/>
              <a:gd name="connsiteY100" fmla="*/ 7133 h 10000"/>
              <a:gd name="connsiteX101" fmla="*/ 1191 w 10000"/>
              <a:gd name="connsiteY101" fmla="*/ 6967 h 10000"/>
              <a:gd name="connsiteX102" fmla="*/ 1430 w 10000"/>
              <a:gd name="connsiteY102" fmla="*/ 6298 h 10000"/>
              <a:gd name="connsiteX103" fmla="*/ 973 w 10000"/>
              <a:gd name="connsiteY103" fmla="*/ 6353 h 10000"/>
              <a:gd name="connsiteX104" fmla="*/ 874 w 10000"/>
              <a:gd name="connsiteY104" fmla="*/ 6632 h 10000"/>
              <a:gd name="connsiteX105" fmla="*/ 854 w 10000"/>
              <a:gd name="connsiteY105" fmla="*/ 6855 h 10000"/>
              <a:gd name="connsiteX106" fmla="*/ 735 w 10000"/>
              <a:gd name="connsiteY106" fmla="*/ 7023 h 10000"/>
              <a:gd name="connsiteX107" fmla="*/ 556 w 10000"/>
              <a:gd name="connsiteY107" fmla="*/ 7691 h 10000"/>
              <a:gd name="connsiteX108" fmla="*/ 676 w 10000"/>
              <a:gd name="connsiteY108" fmla="*/ 6744 h 10000"/>
              <a:gd name="connsiteX109" fmla="*/ 814 w 10000"/>
              <a:gd name="connsiteY109" fmla="*/ 6020 h 10000"/>
              <a:gd name="connsiteX110" fmla="*/ 795 w 10000"/>
              <a:gd name="connsiteY110" fmla="*/ 5239 h 10000"/>
              <a:gd name="connsiteX111" fmla="*/ 695 w 10000"/>
              <a:gd name="connsiteY111" fmla="*/ 4458 h 10000"/>
              <a:gd name="connsiteX112" fmla="*/ 656 w 10000"/>
              <a:gd name="connsiteY112" fmla="*/ 4291 h 10000"/>
              <a:gd name="connsiteX113" fmla="*/ 715 w 10000"/>
              <a:gd name="connsiteY113" fmla="*/ 4346 h 10000"/>
              <a:gd name="connsiteX114" fmla="*/ 795 w 10000"/>
              <a:gd name="connsiteY114" fmla="*/ 3790 h 10000"/>
              <a:gd name="connsiteX115" fmla="*/ 874 w 10000"/>
              <a:gd name="connsiteY115" fmla="*/ 3734 h 10000"/>
              <a:gd name="connsiteX116" fmla="*/ 1191 w 10000"/>
              <a:gd name="connsiteY116" fmla="*/ 3343 h 10000"/>
              <a:gd name="connsiteX117" fmla="*/ 795 w 10000"/>
              <a:gd name="connsiteY117" fmla="*/ 2954 h 10000"/>
              <a:gd name="connsiteX118" fmla="*/ 735 w 10000"/>
              <a:gd name="connsiteY118" fmla="*/ 2843 h 10000"/>
              <a:gd name="connsiteX119" fmla="*/ 656 w 10000"/>
              <a:gd name="connsiteY119" fmla="*/ 2843 h 10000"/>
              <a:gd name="connsiteX120" fmla="*/ 934 w 10000"/>
              <a:gd name="connsiteY120" fmla="*/ 1728 h 10000"/>
              <a:gd name="connsiteX121" fmla="*/ 795 w 10000"/>
              <a:gd name="connsiteY121" fmla="*/ 1338 h 10000"/>
              <a:gd name="connsiteX122" fmla="*/ 595 w 10000"/>
              <a:gd name="connsiteY122" fmla="*/ 223 h 10000"/>
              <a:gd name="connsiteX123" fmla="*/ 377 w 10000"/>
              <a:gd name="connsiteY123" fmla="*/ 0 h 10000"/>
              <a:gd name="connsiteX124" fmla="*/ 40 w 10000"/>
              <a:gd name="connsiteY124" fmla="*/ 335 h 10000"/>
              <a:gd name="connsiteX125" fmla="*/ 0 w 10000"/>
              <a:gd name="connsiteY125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760 w 10000"/>
              <a:gd name="connsiteY70" fmla="*/ 3734 h 10000"/>
              <a:gd name="connsiteX71" fmla="*/ 2801 w 10000"/>
              <a:gd name="connsiteY71" fmla="*/ 3419 h 10000"/>
              <a:gd name="connsiteX72" fmla="*/ 2482 w 10000"/>
              <a:gd name="connsiteY72" fmla="*/ 3790 h 10000"/>
              <a:gd name="connsiteX73" fmla="*/ 2442 w 10000"/>
              <a:gd name="connsiteY73" fmla="*/ 4179 h 10000"/>
              <a:gd name="connsiteX74" fmla="*/ 2383 w 10000"/>
              <a:gd name="connsiteY74" fmla="*/ 4235 h 10000"/>
              <a:gd name="connsiteX75" fmla="*/ 2165 w 10000"/>
              <a:gd name="connsiteY75" fmla="*/ 3901 h 10000"/>
              <a:gd name="connsiteX76" fmla="*/ 2006 w 10000"/>
              <a:gd name="connsiteY76" fmla="*/ 4291 h 10000"/>
              <a:gd name="connsiteX77" fmla="*/ 2026 w 10000"/>
              <a:gd name="connsiteY77" fmla="*/ 5127 h 10000"/>
              <a:gd name="connsiteX78" fmla="*/ 2105 w 10000"/>
              <a:gd name="connsiteY78" fmla="*/ 5071 h 10000"/>
              <a:gd name="connsiteX79" fmla="*/ 2323 w 10000"/>
              <a:gd name="connsiteY79" fmla="*/ 4737 h 10000"/>
              <a:gd name="connsiteX80" fmla="*/ 2442 w 10000"/>
              <a:gd name="connsiteY80" fmla="*/ 4848 h 10000"/>
              <a:gd name="connsiteX81" fmla="*/ 2502 w 10000"/>
              <a:gd name="connsiteY81" fmla="*/ 5741 h 10000"/>
              <a:gd name="connsiteX82" fmla="*/ 2482 w 10000"/>
              <a:gd name="connsiteY82" fmla="*/ 6409 h 10000"/>
              <a:gd name="connsiteX83" fmla="*/ 2462 w 10000"/>
              <a:gd name="connsiteY83" fmla="*/ 6576 h 10000"/>
              <a:gd name="connsiteX84" fmla="*/ 2383 w 10000"/>
              <a:gd name="connsiteY84" fmla="*/ 6521 h 10000"/>
              <a:gd name="connsiteX85" fmla="*/ 2304 w 10000"/>
              <a:gd name="connsiteY85" fmla="*/ 5629 h 10000"/>
              <a:gd name="connsiteX86" fmla="*/ 2105 w 10000"/>
              <a:gd name="connsiteY86" fmla="*/ 6074 h 10000"/>
              <a:gd name="connsiteX87" fmla="*/ 2125 w 10000"/>
              <a:gd name="connsiteY87" fmla="*/ 6911 h 10000"/>
              <a:gd name="connsiteX88" fmla="*/ 2264 w 10000"/>
              <a:gd name="connsiteY88" fmla="*/ 7858 h 10000"/>
              <a:gd name="connsiteX89" fmla="*/ 2085 w 10000"/>
              <a:gd name="connsiteY89" fmla="*/ 9084 h 10000"/>
              <a:gd name="connsiteX90" fmla="*/ 2026 w 10000"/>
              <a:gd name="connsiteY90" fmla="*/ 9585 h 10000"/>
              <a:gd name="connsiteX91" fmla="*/ 1887 w 10000"/>
              <a:gd name="connsiteY91" fmla="*/ 9697 h 10000"/>
              <a:gd name="connsiteX92" fmla="*/ 1588 w 10000"/>
              <a:gd name="connsiteY92" fmla="*/ 9864 h 10000"/>
              <a:gd name="connsiteX93" fmla="*/ 1568 w 10000"/>
              <a:gd name="connsiteY93" fmla="*/ 9529 h 10000"/>
              <a:gd name="connsiteX94" fmla="*/ 1509 w 10000"/>
              <a:gd name="connsiteY94" fmla="*/ 9641 h 10000"/>
              <a:gd name="connsiteX95" fmla="*/ 1211 w 10000"/>
              <a:gd name="connsiteY95" fmla="*/ 9920 h 10000"/>
              <a:gd name="connsiteX96" fmla="*/ 993 w 10000"/>
              <a:gd name="connsiteY96" fmla="*/ 9864 h 10000"/>
              <a:gd name="connsiteX97" fmla="*/ 1013 w 10000"/>
              <a:gd name="connsiteY97" fmla="*/ 9697 h 10000"/>
              <a:gd name="connsiteX98" fmla="*/ 1132 w 10000"/>
              <a:gd name="connsiteY98" fmla="*/ 9195 h 10000"/>
              <a:gd name="connsiteX99" fmla="*/ 874 w 10000"/>
              <a:gd name="connsiteY99" fmla="*/ 8861 h 10000"/>
              <a:gd name="connsiteX100" fmla="*/ 874 w 10000"/>
              <a:gd name="connsiteY100" fmla="*/ 7468 h 10000"/>
              <a:gd name="connsiteX101" fmla="*/ 934 w 10000"/>
              <a:gd name="connsiteY101" fmla="*/ 7133 h 10000"/>
              <a:gd name="connsiteX102" fmla="*/ 1191 w 10000"/>
              <a:gd name="connsiteY102" fmla="*/ 6967 h 10000"/>
              <a:gd name="connsiteX103" fmla="*/ 1430 w 10000"/>
              <a:gd name="connsiteY103" fmla="*/ 6298 h 10000"/>
              <a:gd name="connsiteX104" fmla="*/ 973 w 10000"/>
              <a:gd name="connsiteY104" fmla="*/ 6353 h 10000"/>
              <a:gd name="connsiteX105" fmla="*/ 874 w 10000"/>
              <a:gd name="connsiteY105" fmla="*/ 6632 h 10000"/>
              <a:gd name="connsiteX106" fmla="*/ 854 w 10000"/>
              <a:gd name="connsiteY106" fmla="*/ 6855 h 10000"/>
              <a:gd name="connsiteX107" fmla="*/ 735 w 10000"/>
              <a:gd name="connsiteY107" fmla="*/ 7023 h 10000"/>
              <a:gd name="connsiteX108" fmla="*/ 556 w 10000"/>
              <a:gd name="connsiteY108" fmla="*/ 7691 h 10000"/>
              <a:gd name="connsiteX109" fmla="*/ 676 w 10000"/>
              <a:gd name="connsiteY109" fmla="*/ 6744 h 10000"/>
              <a:gd name="connsiteX110" fmla="*/ 814 w 10000"/>
              <a:gd name="connsiteY110" fmla="*/ 6020 h 10000"/>
              <a:gd name="connsiteX111" fmla="*/ 795 w 10000"/>
              <a:gd name="connsiteY111" fmla="*/ 5239 h 10000"/>
              <a:gd name="connsiteX112" fmla="*/ 695 w 10000"/>
              <a:gd name="connsiteY112" fmla="*/ 4458 h 10000"/>
              <a:gd name="connsiteX113" fmla="*/ 656 w 10000"/>
              <a:gd name="connsiteY113" fmla="*/ 4291 h 10000"/>
              <a:gd name="connsiteX114" fmla="*/ 715 w 10000"/>
              <a:gd name="connsiteY114" fmla="*/ 4346 h 10000"/>
              <a:gd name="connsiteX115" fmla="*/ 795 w 10000"/>
              <a:gd name="connsiteY115" fmla="*/ 3790 h 10000"/>
              <a:gd name="connsiteX116" fmla="*/ 874 w 10000"/>
              <a:gd name="connsiteY116" fmla="*/ 3734 h 10000"/>
              <a:gd name="connsiteX117" fmla="*/ 1191 w 10000"/>
              <a:gd name="connsiteY117" fmla="*/ 3343 h 10000"/>
              <a:gd name="connsiteX118" fmla="*/ 795 w 10000"/>
              <a:gd name="connsiteY118" fmla="*/ 2954 h 10000"/>
              <a:gd name="connsiteX119" fmla="*/ 735 w 10000"/>
              <a:gd name="connsiteY119" fmla="*/ 2843 h 10000"/>
              <a:gd name="connsiteX120" fmla="*/ 656 w 10000"/>
              <a:gd name="connsiteY120" fmla="*/ 2843 h 10000"/>
              <a:gd name="connsiteX121" fmla="*/ 934 w 10000"/>
              <a:gd name="connsiteY121" fmla="*/ 1728 h 10000"/>
              <a:gd name="connsiteX122" fmla="*/ 795 w 10000"/>
              <a:gd name="connsiteY122" fmla="*/ 1338 h 10000"/>
              <a:gd name="connsiteX123" fmla="*/ 595 w 10000"/>
              <a:gd name="connsiteY123" fmla="*/ 223 h 10000"/>
              <a:gd name="connsiteX124" fmla="*/ 377 w 10000"/>
              <a:gd name="connsiteY124" fmla="*/ 0 h 10000"/>
              <a:gd name="connsiteX125" fmla="*/ 40 w 10000"/>
              <a:gd name="connsiteY125" fmla="*/ 335 h 10000"/>
              <a:gd name="connsiteX126" fmla="*/ 0 w 10000"/>
              <a:gd name="connsiteY126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05 w 10000"/>
              <a:gd name="connsiteY77" fmla="*/ 5071 h 10000"/>
              <a:gd name="connsiteX78" fmla="*/ 2323 w 10000"/>
              <a:gd name="connsiteY78" fmla="*/ 4737 h 10000"/>
              <a:gd name="connsiteX79" fmla="*/ 2442 w 10000"/>
              <a:gd name="connsiteY79" fmla="*/ 4848 h 10000"/>
              <a:gd name="connsiteX80" fmla="*/ 2502 w 10000"/>
              <a:gd name="connsiteY80" fmla="*/ 5741 h 10000"/>
              <a:gd name="connsiteX81" fmla="*/ 2482 w 10000"/>
              <a:gd name="connsiteY81" fmla="*/ 6409 h 10000"/>
              <a:gd name="connsiteX82" fmla="*/ 2462 w 10000"/>
              <a:gd name="connsiteY82" fmla="*/ 6576 h 10000"/>
              <a:gd name="connsiteX83" fmla="*/ 2383 w 10000"/>
              <a:gd name="connsiteY83" fmla="*/ 6521 h 10000"/>
              <a:gd name="connsiteX84" fmla="*/ 2304 w 10000"/>
              <a:gd name="connsiteY84" fmla="*/ 5629 h 10000"/>
              <a:gd name="connsiteX85" fmla="*/ 2105 w 10000"/>
              <a:gd name="connsiteY85" fmla="*/ 6074 h 10000"/>
              <a:gd name="connsiteX86" fmla="*/ 2125 w 10000"/>
              <a:gd name="connsiteY86" fmla="*/ 6911 h 10000"/>
              <a:gd name="connsiteX87" fmla="*/ 2264 w 10000"/>
              <a:gd name="connsiteY87" fmla="*/ 7858 h 10000"/>
              <a:gd name="connsiteX88" fmla="*/ 2085 w 10000"/>
              <a:gd name="connsiteY88" fmla="*/ 9084 h 10000"/>
              <a:gd name="connsiteX89" fmla="*/ 2026 w 10000"/>
              <a:gd name="connsiteY89" fmla="*/ 9585 h 10000"/>
              <a:gd name="connsiteX90" fmla="*/ 1887 w 10000"/>
              <a:gd name="connsiteY90" fmla="*/ 9697 h 10000"/>
              <a:gd name="connsiteX91" fmla="*/ 1588 w 10000"/>
              <a:gd name="connsiteY91" fmla="*/ 9864 h 10000"/>
              <a:gd name="connsiteX92" fmla="*/ 1568 w 10000"/>
              <a:gd name="connsiteY92" fmla="*/ 9529 h 10000"/>
              <a:gd name="connsiteX93" fmla="*/ 1509 w 10000"/>
              <a:gd name="connsiteY93" fmla="*/ 9641 h 10000"/>
              <a:gd name="connsiteX94" fmla="*/ 1211 w 10000"/>
              <a:gd name="connsiteY94" fmla="*/ 9920 h 10000"/>
              <a:gd name="connsiteX95" fmla="*/ 993 w 10000"/>
              <a:gd name="connsiteY95" fmla="*/ 9864 h 10000"/>
              <a:gd name="connsiteX96" fmla="*/ 1013 w 10000"/>
              <a:gd name="connsiteY96" fmla="*/ 9697 h 10000"/>
              <a:gd name="connsiteX97" fmla="*/ 1132 w 10000"/>
              <a:gd name="connsiteY97" fmla="*/ 9195 h 10000"/>
              <a:gd name="connsiteX98" fmla="*/ 874 w 10000"/>
              <a:gd name="connsiteY98" fmla="*/ 8861 h 10000"/>
              <a:gd name="connsiteX99" fmla="*/ 874 w 10000"/>
              <a:gd name="connsiteY99" fmla="*/ 7468 h 10000"/>
              <a:gd name="connsiteX100" fmla="*/ 934 w 10000"/>
              <a:gd name="connsiteY100" fmla="*/ 7133 h 10000"/>
              <a:gd name="connsiteX101" fmla="*/ 1191 w 10000"/>
              <a:gd name="connsiteY101" fmla="*/ 6967 h 10000"/>
              <a:gd name="connsiteX102" fmla="*/ 1430 w 10000"/>
              <a:gd name="connsiteY102" fmla="*/ 6298 h 10000"/>
              <a:gd name="connsiteX103" fmla="*/ 973 w 10000"/>
              <a:gd name="connsiteY103" fmla="*/ 6353 h 10000"/>
              <a:gd name="connsiteX104" fmla="*/ 874 w 10000"/>
              <a:gd name="connsiteY104" fmla="*/ 6632 h 10000"/>
              <a:gd name="connsiteX105" fmla="*/ 854 w 10000"/>
              <a:gd name="connsiteY105" fmla="*/ 6855 h 10000"/>
              <a:gd name="connsiteX106" fmla="*/ 735 w 10000"/>
              <a:gd name="connsiteY106" fmla="*/ 7023 h 10000"/>
              <a:gd name="connsiteX107" fmla="*/ 556 w 10000"/>
              <a:gd name="connsiteY107" fmla="*/ 7691 h 10000"/>
              <a:gd name="connsiteX108" fmla="*/ 676 w 10000"/>
              <a:gd name="connsiteY108" fmla="*/ 6744 h 10000"/>
              <a:gd name="connsiteX109" fmla="*/ 814 w 10000"/>
              <a:gd name="connsiteY109" fmla="*/ 6020 h 10000"/>
              <a:gd name="connsiteX110" fmla="*/ 795 w 10000"/>
              <a:gd name="connsiteY110" fmla="*/ 5239 h 10000"/>
              <a:gd name="connsiteX111" fmla="*/ 695 w 10000"/>
              <a:gd name="connsiteY111" fmla="*/ 4458 h 10000"/>
              <a:gd name="connsiteX112" fmla="*/ 656 w 10000"/>
              <a:gd name="connsiteY112" fmla="*/ 4291 h 10000"/>
              <a:gd name="connsiteX113" fmla="*/ 715 w 10000"/>
              <a:gd name="connsiteY113" fmla="*/ 4346 h 10000"/>
              <a:gd name="connsiteX114" fmla="*/ 795 w 10000"/>
              <a:gd name="connsiteY114" fmla="*/ 3790 h 10000"/>
              <a:gd name="connsiteX115" fmla="*/ 874 w 10000"/>
              <a:gd name="connsiteY115" fmla="*/ 3734 h 10000"/>
              <a:gd name="connsiteX116" fmla="*/ 1191 w 10000"/>
              <a:gd name="connsiteY116" fmla="*/ 3343 h 10000"/>
              <a:gd name="connsiteX117" fmla="*/ 795 w 10000"/>
              <a:gd name="connsiteY117" fmla="*/ 2954 h 10000"/>
              <a:gd name="connsiteX118" fmla="*/ 735 w 10000"/>
              <a:gd name="connsiteY118" fmla="*/ 2843 h 10000"/>
              <a:gd name="connsiteX119" fmla="*/ 656 w 10000"/>
              <a:gd name="connsiteY119" fmla="*/ 2843 h 10000"/>
              <a:gd name="connsiteX120" fmla="*/ 934 w 10000"/>
              <a:gd name="connsiteY120" fmla="*/ 1728 h 10000"/>
              <a:gd name="connsiteX121" fmla="*/ 795 w 10000"/>
              <a:gd name="connsiteY121" fmla="*/ 1338 h 10000"/>
              <a:gd name="connsiteX122" fmla="*/ 595 w 10000"/>
              <a:gd name="connsiteY122" fmla="*/ 223 h 10000"/>
              <a:gd name="connsiteX123" fmla="*/ 377 w 10000"/>
              <a:gd name="connsiteY123" fmla="*/ 0 h 10000"/>
              <a:gd name="connsiteX124" fmla="*/ 40 w 10000"/>
              <a:gd name="connsiteY124" fmla="*/ 335 h 10000"/>
              <a:gd name="connsiteX125" fmla="*/ 0 w 10000"/>
              <a:gd name="connsiteY125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323 w 10000"/>
              <a:gd name="connsiteY78" fmla="*/ 4737 h 10000"/>
              <a:gd name="connsiteX79" fmla="*/ 2442 w 10000"/>
              <a:gd name="connsiteY79" fmla="*/ 4848 h 10000"/>
              <a:gd name="connsiteX80" fmla="*/ 2502 w 10000"/>
              <a:gd name="connsiteY80" fmla="*/ 5741 h 10000"/>
              <a:gd name="connsiteX81" fmla="*/ 2482 w 10000"/>
              <a:gd name="connsiteY81" fmla="*/ 6409 h 10000"/>
              <a:gd name="connsiteX82" fmla="*/ 2462 w 10000"/>
              <a:gd name="connsiteY82" fmla="*/ 6576 h 10000"/>
              <a:gd name="connsiteX83" fmla="*/ 2383 w 10000"/>
              <a:gd name="connsiteY83" fmla="*/ 6521 h 10000"/>
              <a:gd name="connsiteX84" fmla="*/ 2304 w 10000"/>
              <a:gd name="connsiteY84" fmla="*/ 5629 h 10000"/>
              <a:gd name="connsiteX85" fmla="*/ 2105 w 10000"/>
              <a:gd name="connsiteY85" fmla="*/ 6074 h 10000"/>
              <a:gd name="connsiteX86" fmla="*/ 2125 w 10000"/>
              <a:gd name="connsiteY86" fmla="*/ 6911 h 10000"/>
              <a:gd name="connsiteX87" fmla="*/ 2264 w 10000"/>
              <a:gd name="connsiteY87" fmla="*/ 7858 h 10000"/>
              <a:gd name="connsiteX88" fmla="*/ 2085 w 10000"/>
              <a:gd name="connsiteY88" fmla="*/ 9084 h 10000"/>
              <a:gd name="connsiteX89" fmla="*/ 2026 w 10000"/>
              <a:gd name="connsiteY89" fmla="*/ 9585 h 10000"/>
              <a:gd name="connsiteX90" fmla="*/ 1887 w 10000"/>
              <a:gd name="connsiteY90" fmla="*/ 9697 h 10000"/>
              <a:gd name="connsiteX91" fmla="*/ 1588 w 10000"/>
              <a:gd name="connsiteY91" fmla="*/ 9864 h 10000"/>
              <a:gd name="connsiteX92" fmla="*/ 1568 w 10000"/>
              <a:gd name="connsiteY92" fmla="*/ 9529 h 10000"/>
              <a:gd name="connsiteX93" fmla="*/ 1509 w 10000"/>
              <a:gd name="connsiteY93" fmla="*/ 9641 h 10000"/>
              <a:gd name="connsiteX94" fmla="*/ 1211 w 10000"/>
              <a:gd name="connsiteY94" fmla="*/ 9920 h 10000"/>
              <a:gd name="connsiteX95" fmla="*/ 993 w 10000"/>
              <a:gd name="connsiteY95" fmla="*/ 9864 h 10000"/>
              <a:gd name="connsiteX96" fmla="*/ 1013 w 10000"/>
              <a:gd name="connsiteY96" fmla="*/ 9697 h 10000"/>
              <a:gd name="connsiteX97" fmla="*/ 1132 w 10000"/>
              <a:gd name="connsiteY97" fmla="*/ 9195 h 10000"/>
              <a:gd name="connsiteX98" fmla="*/ 874 w 10000"/>
              <a:gd name="connsiteY98" fmla="*/ 8861 h 10000"/>
              <a:gd name="connsiteX99" fmla="*/ 874 w 10000"/>
              <a:gd name="connsiteY99" fmla="*/ 7468 h 10000"/>
              <a:gd name="connsiteX100" fmla="*/ 934 w 10000"/>
              <a:gd name="connsiteY100" fmla="*/ 7133 h 10000"/>
              <a:gd name="connsiteX101" fmla="*/ 1191 w 10000"/>
              <a:gd name="connsiteY101" fmla="*/ 6967 h 10000"/>
              <a:gd name="connsiteX102" fmla="*/ 1430 w 10000"/>
              <a:gd name="connsiteY102" fmla="*/ 6298 h 10000"/>
              <a:gd name="connsiteX103" fmla="*/ 973 w 10000"/>
              <a:gd name="connsiteY103" fmla="*/ 6353 h 10000"/>
              <a:gd name="connsiteX104" fmla="*/ 874 w 10000"/>
              <a:gd name="connsiteY104" fmla="*/ 6632 h 10000"/>
              <a:gd name="connsiteX105" fmla="*/ 854 w 10000"/>
              <a:gd name="connsiteY105" fmla="*/ 6855 h 10000"/>
              <a:gd name="connsiteX106" fmla="*/ 735 w 10000"/>
              <a:gd name="connsiteY106" fmla="*/ 7023 h 10000"/>
              <a:gd name="connsiteX107" fmla="*/ 556 w 10000"/>
              <a:gd name="connsiteY107" fmla="*/ 7691 h 10000"/>
              <a:gd name="connsiteX108" fmla="*/ 676 w 10000"/>
              <a:gd name="connsiteY108" fmla="*/ 6744 h 10000"/>
              <a:gd name="connsiteX109" fmla="*/ 814 w 10000"/>
              <a:gd name="connsiteY109" fmla="*/ 6020 h 10000"/>
              <a:gd name="connsiteX110" fmla="*/ 795 w 10000"/>
              <a:gd name="connsiteY110" fmla="*/ 5239 h 10000"/>
              <a:gd name="connsiteX111" fmla="*/ 695 w 10000"/>
              <a:gd name="connsiteY111" fmla="*/ 4458 h 10000"/>
              <a:gd name="connsiteX112" fmla="*/ 656 w 10000"/>
              <a:gd name="connsiteY112" fmla="*/ 4291 h 10000"/>
              <a:gd name="connsiteX113" fmla="*/ 715 w 10000"/>
              <a:gd name="connsiteY113" fmla="*/ 4346 h 10000"/>
              <a:gd name="connsiteX114" fmla="*/ 795 w 10000"/>
              <a:gd name="connsiteY114" fmla="*/ 3790 h 10000"/>
              <a:gd name="connsiteX115" fmla="*/ 874 w 10000"/>
              <a:gd name="connsiteY115" fmla="*/ 3734 h 10000"/>
              <a:gd name="connsiteX116" fmla="*/ 1191 w 10000"/>
              <a:gd name="connsiteY116" fmla="*/ 3343 h 10000"/>
              <a:gd name="connsiteX117" fmla="*/ 795 w 10000"/>
              <a:gd name="connsiteY117" fmla="*/ 2954 h 10000"/>
              <a:gd name="connsiteX118" fmla="*/ 735 w 10000"/>
              <a:gd name="connsiteY118" fmla="*/ 2843 h 10000"/>
              <a:gd name="connsiteX119" fmla="*/ 656 w 10000"/>
              <a:gd name="connsiteY119" fmla="*/ 2843 h 10000"/>
              <a:gd name="connsiteX120" fmla="*/ 934 w 10000"/>
              <a:gd name="connsiteY120" fmla="*/ 1728 h 10000"/>
              <a:gd name="connsiteX121" fmla="*/ 795 w 10000"/>
              <a:gd name="connsiteY121" fmla="*/ 1338 h 10000"/>
              <a:gd name="connsiteX122" fmla="*/ 595 w 10000"/>
              <a:gd name="connsiteY122" fmla="*/ 223 h 10000"/>
              <a:gd name="connsiteX123" fmla="*/ 377 w 10000"/>
              <a:gd name="connsiteY123" fmla="*/ 0 h 10000"/>
              <a:gd name="connsiteX124" fmla="*/ 40 w 10000"/>
              <a:gd name="connsiteY124" fmla="*/ 335 h 10000"/>
              <a:gd name="connsiteX125" fmla="*/ 0 w 10000"/>
              <a:gd name="connsiteY125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442 w 10000"/>
              <a:gd name="connsiteY78" fmla="*/ 4848 h 10000"/>
              <a:gd name="connsiteX79" fmla="*/ 2502 w 10000"/>
              <a:gd name="connsiteY79" fmla="*/ 5741 h 10000"/>
              <a:gd name="connsiteX80" fmla="*/ 2482 w 10000"/>
              <a:gd name="connsiteY80" fmla="*/ 6409 h 10000"/>
              <a:gd name="connsiteX81" fmla="*/ 2462 w 10000"/>
              <a:gd name="connsiteY81" fmla="*/ 6576 h 10000"/>
              <a:gd name="connsiteX82" fmla="*/ 2383 w 10000"/>
              <a:gd name="connsiteY82" fmla="*/ 6521 h 10000"/>
              <a:gd name="connsiteX83" fmla="*/ 2304 w 10000"/>
              <a:gd name="connsiteY83" fmla="*/ 5629 h 10000"/>
              <a:gd name="connsiteX84" fmla="*/ 2105 w 10000"/>
              <a:gd name="connsiteY84" fmla="*/ 6074 h 10000"/>
              <a:gd name="connsiteX85" fmla="*/ 2125 w 10000"/>
              <a:gd name="connsiteY85" fmla="*/ 6911 h 10000"/>
              <a:gd name="connsiteX86" fmla="*/ 2264 w 10000"/>
              <a:gd name="connsiteY86" fmla="*/ 7858 h 10000"/>
              <a:gd name="connsiteX87" fmla="*/ 2085 w 10000"/>
              <a:gd name="connsiteY87" fmla="*/ 9084 h 10000"/>
              <a:gd name="connsiteX88" fmla="*/ 2026 w 10000"/>
              <a:gd name="connsiteY88" fmla="*/ 9585 h 10000"/>
              <a:gd name="connsiteX89" fmla="*/ 1887 w 10000"/>
              <a:gd name="connsiteY89" fmla="*/ 9697 h 10000"/>
              <a:gd name="connsiteX90" fmla="*/ 1588 w 10000"/>
              <a:gd name="connsiteY90" fmla="*/ 9864 h 10000"/>
              <a:gd name="connsiteX91" fmla="*/ 1568 w 10000"/>
              <a:gd name="connsiteY91" fmla="*/ 9529 h 10000"/>
              <a:gd name="connsiteX92" fmla="*/ 1509 w 10000"/>
              <a:gd name="connsiteY92" fmla="*/ 9641 h 10000"/>
              <a:gd name="connsiteX93" fmla="*/ 1211 w 10000"/>
              <a:gd name="connsiteY93" fmla="*/ 9920 h 10000"/>
              <a:gd name="connsiteX94" fmla="*/ 993 w 10000"/>
              <a:gd name="connsiteY94" fmla="*/ 9864 h 10000"/>
              <a:gd name="connsiteX95" fmla="*/ 1013 w 10000"/>
              <a:gd name="connsiteY95" fmla="*/ 9697 h 10000"/>
              <a:gd name="connsiteX96" fmla="*/ 1132 w 10000"/>
              <a:gd name="connsiteY96" fmla="*/ 9195 h 10000"/>
              <a:gd name="connsiteX97" fmla="*/ 874 w 10000"/>
              <a:gd name="connsiteY97" fmla="*/ 8861 h 10000"/>
              <a:gd name="connsiteX98" fmla="*/ 874 w 10000"/>
              <a:gd name="connsiteY98" fmla="*/ 7468 h 10000"/>
              <a:gd name="connsiteX99" fmla="*/ 934 w 10000"/>
              <a:gd name="connsiteY99" fmla="*/ 7133 h 10000"/>
              <a:gd name="connsiteX100" fmla="*/ 1191 w 10000"/>
              <a:gd name="connsiteY100" fmla="*/ 6967 h 10000"/>
              <a:gd name="connsiteX101" fmla="*/ 1430 w 10000"/>
              <a:gd name="connsiteY101" fmla="*/ 6298 h 10000"/>
              <a:gd name="connsiteX102" fmla="*/ 973 w 10000"/>
              <a:gd name="connsiteY102" fmla="*/ 6353 h 10000"/>
              <a:gd name="connsiteX103" fmla="*/ 874 w 10000"/>
              <a:gd name="connsiteY103" fmla="*/ 6632 h 10000"/>
              <a:gd name="connsiteX104" fmla="*/ 854 w 10000"/>
              <a:gd name="connsiteY104" fmla="*/ 6855 h 10000"/>
              <a:gd name="connsiteX105" fmla="*/ 735 w 10000"/>
              <a:gd name="connsiteY105" fmla="*/ 7023 h 10000"/>
              <a:gd name="connsiteX106" fmla="*/ 556 w 10000"/>
              <a:gd name="connsiteY106" fmla="*/ 7691 h 10000"/>
              <a:gd name="connsiteX107" fmla="*/ 676 w 10000"/>
              <a:gd name="connsiteY107" fmla="*/ 6744 h 10000"/>
              <a:gd name="connsiteX108" fmla="*/ 814 w 10000"/>
              <a:gd name="connsiteY108" fmla="*/ 6020 h 10000"/>
              <a:gd name="connsiteX109" fmla="*/ 795 w 10000"/>
              <a:gd name="connsiteY109" fmla="*/ 5239 h 10000"/>
              <a:gd name="connsiteX110" fmla="*/ 695 w 10000"/>
              <a:gd name="connsiteY110" fmla="*/ 4458 h 10000"/>
              <a:gd name="connsiteX111" fmla="*/ 656 w 10000"/>
              <a:gd name="connsiteY111" fmla="*/ 4291 h 10000"/>
              <a:gd name="connsiteX112" fmla="*/ 715 w 10000"/>
              <a:gd name="connsiteY112" fmla="*/ 4346 h 10000"/>
              <a:gd name="connsiteX113" fmla="*/ 795 w 10000"/>
              <a:gd name="connsiteY113" fmla="*/ 3790 h 10000"/>
              <a:gd name="connsiteX114" fmla="*/ 874 w 10000"/>
              <a:gd name="connsiteY114" fmla="*/ 3734 h 10000"/>
              <a:gd name="connsiteX115" fmla="*/ 1191 w 10000"/>
              <a:gd name="connsiteY115" fmla="*/ 3343 h 10000"/>
              <a:gd name="connsiteX116" fmla="*/ 795 w 10000"/>
              <a:gd name="connsiteY116" fmla="*/ 2954 h 10000"/>
              <a:gd name="connsiteX117" fmla="*/ 735 w 10000"/>
              <a:gd name="connsiteY117" fmla="*/ 2843 h 10000"/>
              <a:gd name="connsiteX118" fmla="*/ 656 w 10000"/>
              <a:gd name="connsiteY118" fmla="*/ 2843 h 10000"/>
              <a:gd name="connsiteX119" fmla="*/ 934 w 10000"/>
              <a:gd name="connsiteY119" fmla="*/ 1728 h 10000"/>
              <a:gd name="connsiteX120" fmla="*/ 795 w 10000"/>
              <a:gd name="connsiteY120" fmla="*/ 1338 h 10000"/>
              <a:gd name="connsiteX121" fmla="*/ 595 w 10000"/>
              <a:gd name="connsiteY121" fmla="*/ 223 h 10000"/>
              <a:gd name="connsiteX122" fmla="*/ 377 w 10000"/>
              <a:gd name="connsiteY122" fmla="*/ 0 h 10000"/>
              <a:gd name="connsiteX123" fmla="*/ 40 w 10000"/>
              <a:gd name="connsiteY123" fmla="*/ 335 h 10000"/>
              <a:gd name="connsiteX124" fmla="*/ 0 w 10000"/>
              <a:gd name="connsiteY124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442 w 10000"/>
              <a:gd name="connsiteY78" fmla="*/ 4848 h 10000"/>
              <a:gd name="connsiteX79" fmla="*/ 2548 w 10000"/>
              <a:gd name="connsiteY79" fmla="*/ 5523 h 10000"/>
              <a:gd name="connsiteX80" fmla="*/ 2482 w 10000"/>
              <a:gd name="connsiteY80" fmla="*/ 6409 h 10000"/>
              <a:gd name="connsiteX81" fmla="*/ 2462 w 10000"/>
              <a:gd name="connsiteY81" fmla="*/ 6576 h 10000"/>
              <a:gd name="connsiteX82" fmla="*/ 2383 w 10000"/>
              <a:gd name="connsiteY82" fmla="*/ 6521 h 10000"/>
              <a:gd name="connsiteX83" fmla="*/ 2304 w 10000"/>
              <a:gd name="connsiteY83" fmla="*/ 5629 h 10000"/>
              <a:gd name="connsiteX84" fmla="*/ 2105 w 10000"/>
              <a:gd name="connsiteY84" fmla="*/ 6074 h 10000"/>
              <a:gd name="connsiteX85" fmla="*/ 2125 w 10000"/>
              <a:gd name="connsiteY85" fmla="*/ 6911 h 10000"/>
              <a:gd name="connsiteX86" fmla="*/ 2264 w 10000"/>
              <a:gd name="connsiteY86" fmla="*/ 7858 h 10000"/>
              <a:gd name="connsiteX87" fmla="*/ 2085 w 10000"/>
              <a:gd name="connsiteY87" fmla="*/ 9084 h 10000"/>
              <a:gd name="connsiteX88" fmla="*/ 2026 w 10000"/>
              <a:gd name="connsiteY88" fmla="*/ 9585 h 10000"/>
              <a:gd name="connsiteX89" fmla="*/ 1887 w 10000"/>
              <a:gd name="connsiteY89" fmla="*/ 9697 h 10000"/>
              <a:gd name="connsiteX90" fmla="*/ 1588 w 10000"/>
              <a:gd name="connsiteY90" fmla="*/ 9864 h 10000"/>
              <a:gd name="connsiteX91" fmla="*/ 1568 w 10000"/>
              <a:gd name="connsiteY91" fmla="*/ 9529 h 10000"/>
              <a:gd name="connsiteX92" fmla="*/ 1509 w 10000"/>
              <a:gd name="connsiteY92" fmla="*/ 9641 h 10000"/>
              <a:gd name="connsiteX93" fmla="*/ 1211 w 10000"/>
              <a:gd name="connsiteY93" fmla="*/ 9920 h 10000"/>
              <a:gd name="connsiteX94" fmla="*/ 993 w 10000"/>
              <a:gd name="connsiteY94" fmla="*/ 9864 h 10000"/>
              <a:gd name="connsiteX95" fmla="*/ 1013 w 10000"/>
              <a:gd name="connsiteY95" fmla="*/ 9697 h 10000"/>
              <a:gd name="connsiteX96" fmla="*/ 1132 w 10000"/>
              <a:gd name="connsiteY96" fmla="*/ 9195 h 10000"/>
              <a:gd name="connsiteX97" fmla="*/ 874 w 10000"/>
              <a:gd name="connsiteY97" fmla="*/ 8861 h 10000"/>
              <a:gd name="connsiteX98" fmla="*/ 874 w 10000"/>
              <a:gd name="connsiteY98" fmla="*/ 7468 h 10000"/>
              <a:gd name="connsiteX99" fmla="*/ 934 w 10000"/>
              <a:gd name="connsiteY99" fmla="*/ 7133 h 10000"/>
              <a:gd name="connsiteX100" fmla="*/ 1191 w 10000"/>
              <a:gd name="connsiteY100" fmla="*/ 6967 h 10000"/>
              <a:gd name="connsiteX101" fmla="*/ 1430 w 10000"/>
              <a:gd name="connsiteY101" fmla="*/ 6298 h 10000"/>
              <a:gd name="connsiteX102" fmla="*/ 973 w 10000"/>
              <a:gd name="connsiteY102" fmla="*/ 6353 h 10000"/>
              <a:gd name="connsiteX103" fmla="*/ 874 w 10000"/>
              <a:gd name="connsiteY103" fmla="*/ 6632 h 10000"/>
              <a:gd name="connsiteX104" fmla="*/ 854 w 10000"/>
              <a:gd name="connsiteY104" fmla="*/ 6855 h 10000"/>
              <a:gd name="connsiteX105" fmla="*/ 735 w 10000"/>
              <a:gd name="connsiteY105" fmla="*/ 7023 h 10000"/>
              <a:gd name="connsiteX106" fmla="*/ 556 w 10000"/>
              <a:gd name="connsiteY106" fmla="*/ 7691 h 10000"/>
              <a:gd name="connsiteX107" fmla="*/ 676 w 10000"/>
              <a:gd name="connsiteY107" fmla="*/ 6744 h 10000"/>
              <a:gd name="connsiteX108" fmla="*/ 814 w 10000"/>
              <a:gd name="connsiteY108" fmla="*/ 6020 h 10000"/>
              <a:gd name="connsiteX109" fmla="*/ 795 w 10000"/>
              <a:gd name="connsiteY109" fmla="*/ 5239 h 10000"/>
              <a:gd name="connsiteX110" fmla="*/ 695 w 10000"/>
              <a:gd name="connsiteY110" fmla="*/ 4458 h 10000"/>
              <a:gd name="connsiteX111" fmla="*/ 656 w 10000"/>
              <a:gd name="connsiteY111" fmla="*/ 4291 h 10000"/>
              <a:gd name="connsiteX112" fmla="*/ 715 w 10000"/>
              <a:gd name="connsiteY112" fmla="*/ 4346 h 10000"/>
              <a:gd name="connsiteX113" fmla="*/ 795 w 10000"/>
              <a:gd name="connsiteY113" fmla="*/ 3790 h 10000"/>
              <a:gd name="connsiteX114" fmla="*/ 874 w 10000"/>
              <a:gd name="connsiteY114" fmla="*/ 3734 h 10000"/>
              <a:gd name="connsiteX115" fmla="*/ 1191 w 10000"/>
              <a:gd name="connsiteY115" fmla="*/ 3343 h 10000"/>
              <a:gd name="connsiteX116" fmla="*/ 795 w 10000"/>
              <a:gd name="connsiteY116" fmla="*/ 2954 h 10000"/>
              <a:gd name="connsiteX117" fmla="*/ 735 w 10000"/>
              <a:gd name="connsiteY117" fmla="*/ 2843 h 10000"/>
              <a:gd name="connsiteX118" fmla="*/ 656 w 10000"/>
              <a:gd name="connsiteY118" fmla="*/ 2843 h 10000"/>
              <a:gd name="connsiteX119" fmla="*/ 934 w 10000"/>
              <a:gd name="connsiteY119" fmla="*/ 1728 h 10000"/>
              <a:gd name="connsiteX120" fmla="*/ 795 w 10000"/>
              <a:gd name="connsiteY120" fmla="*/ 1338 h 10000"/>
              <a:gd name="connsiteX121" fmla="*/ 595 w 10000"/>
              <a:gd name="connsiteY121" fmla="*/ 223 h 10000"/>
              <a:gd name="connsiteX122" fmla="*/ 377 w 10000"/>
              <a:gd name="connsiteY122" fmla="*/ 0 h 10000"/>
              <a:gd name="connsiteX123" fmla="*/ 40 w 10000"/>
              <a:gd name="connsiteY123" fmla="*/ 335 h 10000"/>
              <a:gd name="connsiteX124" fmla="*/ 0 w 10000"/>
              <a:gd name="connsiteY124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442 w 10000"/>
              <a:gd name="connsiteY78" fmla="*/ 4848 h 10000"/>
              <a:gd name="connsiteX79" fmla="*/ 2548 w 10000"/>
              <a:gd name="connsiteY79" fmla="*/ 5523 h 10000"/>
              <a:gd name="connsiteX80" fmla="*/ 2462 w 10000"/>
              <a:gd name="connsiteY80" fmla="*/ 6576 h 10000"/>
              <a:gd name="connsiteX81" fmla="*/ 2383 w 10000"/>
              <a:gd name="connsiteY81" fmla="*/ 6521 h 10000"/>
              <a:gd name="connsiteX82" fmla="*/ 2304 w 10000"/>
              <a:gd name="connsiteY82" fmla="*/ 5629 h 10000"/>
              <a:gd name="connsiteX83" fmla="*/ 2105 w 10000"/>
              <a:gd name="connsiteY83" fmla="*/ 6074 h 10000"/>
              <a:gd name="connsiteX84" fmla="*/ 2125 w 10000"/>
              <a:gd name="connsiteY84" fmla="*/ 6911 h 10000"/>
              <a:gd name="connsiteX85" fmla="*/ 2264 w 10000"/>
              <a:gd name="connsiteY85" fmla="*/ 7858 h 10000"/>
              <a:gd name="connsiteX86" fmla="*/ 2085 w 10000"/>
              <a:gd name="connsiteY86" fmla="*/ 9084 h 10000"/>
              <a:gd name="connsiteX87" fmla="*/ 2026 w 10000"/>
              <a:gd name="connsiteY87" fmla="*/ 9585 h 10000"/>
              <a:gd name="connsiteX88" fmla="*/ 1887 w 10000"/>
              <a:gd name="connsiteY88" fmla="*/ 9697 h 10000"/>
              <a:gd name="connsiteX89" fmla="*/ 1588 w 10000"/>
              <a:gd name="connsiteY89" fmla="*/ 9864 h 10000"/>
              <a:gd name="connsiteX90" fmla="*/ 1568 w 10000"/>
              <a:gd name="connsiteY90" fmla="*/ 9529 h 10000"/>
              <a:gd name="connsiteX91" fmla="*/ 1509 w 10000"/>
              <a:gd name="connsiteY91" fmla="*/ 9641 h 10000"/>
              <a:gd name="connsiteX92" fmla="*/ 1211 w 10000"/>
              <a:gd name="connsiteY92" fmla="*/ 9920 h 10000"/>
              <a:gd name="connsiteX93" fmla="*/ 993 w 10000"/>
              <a:gd name="connsiteY93" fmla="*/ 9864 h 10000"/>
              <a:gd name="connsiteX94" fmla="*/ 1013 w 10000"/>
              <a:gd name="connsiteY94" fmla="*/ 9697 h 10000"/>
              <a:gd name="connsiteX95" fmla="*/ 1132 w 10000"/>
              <a:gd name="connsiteY95" fmla="*/ 9195 h 10000"/>
              <a:gd name="connsiteX96" fmla="*/ 874 w 10000"/>
              <a:gd name="connsiteY96" fmla="*/ 8861 h 10000"/>
              <a:gd name="connsiteX97" fmla="*/ 874 w 10000"/>
              <a:gd name="connsiteY97" fmla="*/ 7468 h 10000"/>
              <a:gd name="connsiteX98" fmla="*/ 934 w 10000"/>
              <a:gd name="connsiteY98" fmla="*/ 7133 h 10000"/>
              <a:gd name="connsiteX99" fmla="*/ 1191 w 10000"/>
              <a:gd name="connsiteY99" fmla="*/ 6967 h 10000"/>
              <a:gd name="connsiteX100" fmla="*/ 1430 w 10000"/>
              <a:gd name="connsiteY100" fmla="*/ 6298 h 10000"/>
              <a:gd name="connsiteX101" fmla="*/ 973 w 10000"/>
              <a:gd name="connsiteY101" fmla="*/ 6353 h 10000"/>
              <a:gd name="connsiteX102" fmla="*/ 874 w 10000"/>
              <a:gd name="connsiteY102" fmla="*/ 6632 h 10000"/>
              <a:gd name="connsiteX103" fmla="*/ 854 w 10000"/>
              <a:gd name="connsiteY103" fmla="*/ 6855 h 10000"/>
              <a:gd name="connsiteX104" fmla="*/ 735 w 10000"/>
              <a:gd name="connsiteY104" fmla="*/ 7023 h 10000"/>
              <a:gd name="connsiteX105" fmla="*/ 556 w 10000"/>
              <a:gd name="connsiteY105" fmla="*/ 7691 h 10000"/>
              <a:gd name="connsiteX106" fmla="*/ 676 w 10000"/>
              <a:gd name="connsiteY106" fmla="*/ 6744 h 10000"/>
              <a:gd name="connsiteX107" fmla="*/ 814 w 10000"/>
              <a:gd name="connsiteY107" fmla="*/ 6020 h 10000"/>
              <a:gd name="connsiteX108" fmla="*/ 795 w 10000"/>
              <a:gd name="connsiteY108" fmla="*/ 5239 h 10000"/>
              <a:gd name="connsiteX109" fmla="*/ 695 w 10000"/>
              <a:gd name="connsiteY109" fmla="*/ 4458 h 10000"/>
              <a:gd name="connsiteX110" fmla="*/ 656 w 10000"/>
              <a:gd name="connsiteY110" fmla="*/ 4291 h 10000"/>
              <a:gd name="connsiteX111" fmla="*/ 715 w 10000"/>
              <a:gd name="connsiteY111" fmla="*/ 4346 h 10000"/>
              <a:gd name="connsiteX112" fmla="*/ 795 w 10000"/>
              <a:gd name="connsiteY112" fmla="*/ 3790 h 10000"/>
              <a:gd name="connsiteX113" fmla="*/ 874 w 10000"/>
              <a:gd name="connsiteY113" fmla="*/ 3734 h 10000"/>
              <a:gd name="connsiteX114" fmla="*/ 1191 w 10000"/>
              <a:gd name="connsiteY114" fmla="*/ 3343 h 10000"/>
              <a:gd name="connsiteX115" fmla="*/ 795 w 10000"/>
              <a:gd name="connsiteY115" fmla="*/ 2954 h 10000"/>
              <a:gd name="connsiteX116" fmla="*/ 735 w 10000"/>
              <a:gd name="connsiteY116" fmla="*/ 2843 h 10000"/>
              <a:gd name="connsiteX117" fmla="*/ 656 w 10000"/>
              <a:gd name="connsiteY117" fmla="*/ 2843 h 10000"/>
              <a:gd name="connsiteX118" fmla="*/ 934 w 10000"/>
              <a:gd name="connsiteY118" fmla="*/ 1728 h 10000"/>
              <a:gd name="connsiteX119" fmla="*/ 795 w 10000"/>
              <a:gd name="connsiteY119" fmla="*/ 1338 h 10000"/>
              <a:gd name="connsiteX120" fmla="*/ 595 w 10000"/>
              <a:gd name="connsiteY120" fmla="*/ 223 h 10000"/>
              <a:gd name="connsiteX121" fmla="*/ 377 w 10000"/>
              <a:gd name="connsiteY121" fmla="*/ 0 h 10000"/>
              <a:gd name="connsiteX122" fmla="*/ 40 w 10000"/>
              <a:gd name="connsiteY122" fmla="*/ 335 h 10000"/>
              <a:gd name="connsiteX123" fmla="*/ 0 w 10000"/>
              <a:gd name="connsiteY123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442 w 10000"/>
              <a:gd name="connsiteY78" fmla="*/ 4848 h 10000"/>
              <a:gd name="connsiteX79" fmla="*/ 2548 w 10000"/>
              <a:gd name="connsiteY79" fmla="*/ 5523 h 10000"/>
              <a:gd name="connsiteX80" fmla="*/ 2462 w 10000"/>
              <a:gd name="connsiteY80" fmla="*/ 6576 h 10000"/>
              <a:gd name="connsiteX81" fmla="*/ 2383 w 10000"/>
              <a:gd name="connsiteY81" fmla="*/ 6521 h 10000"/>
              <a:gd name="connsiteX82" fmla="*/ 2312 w 10000"/>
              <a:gd name="connsiteY82" fmla="*/ 5280 h 10000"/>
              <a:gd name="connsiteX83" fmla="*/ 2105 w 10000"/>
              <a:gd name="connsiteY83" fmla="*/ 6074 h 10000"/>
              <a:gd name="connsiteX84" fmla="*/ 2125 w 10000"/>
              <a:gd name="connsiteY84" fmla="*/ 6911 h 10000"/>
              <a:gd name="connsiteX85" fmla="*/ 2264 w 10000"/>
              <a:gd name="connsiteY85" fmla="*/ 7858 h 10000"/>
              <a:gd name="connsiteX86" fmla="*/ 2085 w 10000"/>
              <a:gd name="connsiteY86" fmla="*/ 9084 h 10000"/>
              <a:gd name="connsiteX87" fmla="*/ 2026 w 10000"/>
              <a:gd name="connsiteY87" fmla="*/ 9585 h 10000"/>
              <a:gd name="connsiteX88" fmla="*/ 1887 w 10000"/>
              <a:gd name="connsiteY88" fmla="*/ 9697 h 10000"/>
              <a:gd name="connsiteX89" fmla="*/ 1588 w 10000"/>
              <a:gd name="connsiteY89" fmla="*/ 9864 h 10000"/>
              <a:gd name="connsiteX90" fmla="*/ 1568 w 10000"/>
              <a:gd name="connsiteY90" fmla="*/ 9529 h 10000"/>
              <a:gd name="connsiteX91" fmla="*/ 1509 w 10000"/>
              <a:gd name="connsiteY91" fmla="*/ 9641 h 10000"/>
              <a:gd name="connsiteX92" fmla="*/ 1211 w 10000"/>
              <a:gd name="connsiteY92" fmla="*/ 9920 h 10000"/>
              <a:gd name="connsiteX93" fmla="*/ 993 w 10000"/>
              <a:gd name="connsiteY93" fmla="*/ 9864 h 10000"/>
              <a:gd name="connsiteX94" fmla="*/ 1013 w 10000"/>
              <a:gd name="connsiteY94" fmla="*/ 9697 h 10000"/>
              <a:gd name="connsiteX95" fmla="*/ 1132 w 10000"/>
              <a:gd name="connsiteY95" fmla="*/ 9195 h 10000"/>
              <a:gd name="connsiteX96" fmla="*/ 874 w 10000"/>
              <a:gd name="connsiteY96" fmla="*/ 8861 h 10000"/>
              <a:gd name="connsiteX97" fmla="*/ 874 w 10000"/>
              <a:gd name="connsiteY97" fmla="*/ 7468 h 10000"/>
              <a:gd name="connsiteX98" fmla="*/ 934 w 10000"/>
              <a:gd name="connsiteY98" fmla="*/ 7133 h 10000"/>
              <a:gd name="connsiteX99" fmla="*/ 1191 w 10000"/>
              <a:gd name="connsiteY99" fmla="*/ 6967 h 10000"/>
              <a:gd name="connsiteX100" fmla="*/ 1430 w 10000"/>
              <a:gd name="connsiteY100" fmla="*/ 6298 h 10000"/>
              <a:gd name="connsiteX101" fmla="*/ 973 w 10000"/>
              <a:gd name="connsiteY101" fmla="*/ 6353 h 10000"/>
              <a:gd name="connsiteX102" fmla="*/ 874 w 10000"/>
              <a:gd name="connsiteY102" fmla="*/ 6632 h 10000"/>
              <a:gd name="connsiteX103" fmla="*/ 854 w 10000"/>
              <a:gd name="connsiteY103" fmla="*/ 6855 h 10000"/>
              <a:gd name="connsiteX104" fmla="*/ 735 w 10000"/>
              <a:gd name="connsiteY104" fmla="*/ 7023 h 10000"/>
              <a:gd name="connsiteX105" fmla="*/ 556 w 10000"/>
              <a:gd name="connsiteY105" fmla="*/ 7691 h 10000"/>
              <a:gd name="connsiteX106" fmla="*/ 676 w 10000"/>
              <a:gd name="connsiteY106" fmla="*/ 6744 h 10000"/>
              <a:gd name="connsiteX107" fmla="*/ 814 w 10000"/>
              <a:gd name="connsiteY107" fmla="*/ 6020 h 10000"/>
              <a:gd name="connsiteX108" fmla="*/ 795 w 10000"/>
              <a:gd name="connsiteY108" fmla="*/ 5239 h 10000"/>
              <a:gd name="connsiteX109" fmla="*/ 695 w 10000"/>
              <a:gd name="connsiteY109" fmla="*/ 4458 h 10000"/>
              <a:gd name="connsiteX110" fmla="*/ 656 w 10000"/>
              <a:gd name="connsiteY110" fmla="*/ 4291 h 10000"/>
              <a:gd name="connsiteX111" fmla="*/ 715 w 10000"/>
              <a:gd name="connsiteY111" fmla="*/ 4346 h 10000"/>
              <a:gd name="connsiteX112" fmla="*/ 795 w 10000"/>
              <a:gd name="connsiteY112" fmla="*/ 3790 h 10000"/>
              <a:gd name="connsiteX113" fmla="*/ 874 w 10000"/>
              <a:gd name="connsiteY113" fmla="*/ 3734 h 10000"/>
              <a:gd name="connsiteX114" fmla="*/ 1191 w 10000"/>
              <a:gd name="connsiteY114" fmla="*/ 3343 h 10000"/>
              <a:gd name="connsiteX115" fmla="*/ 795 w 10000"/>
              <a:gd name="connsiteY115" fmla="*/ 2954 h 10000"/>
              <a:gd name="connsiteX116" fmla="*/ 735 w 10000"/>
              <a:gd name="connsiteY116" fmla="*/ 2843 h 10000"/>
              <a:gd name="connsiteX117" fmla="*/ 656 w 10000"/>
              <a:gd name="connsiteY117" fmla="*/ 2843 h 10000"/>
              <a:gd name="connsiteX118" fmla="*/ 934 w 10000"/>
              <a:gd name="connsiteY118" fmla="*/ 1728 h 10000"/>
              <a:gd name="connsiteX119" fmla="*/ 795 w 10000"/>
              <a:gd name="connsiteY119" fmla="*/ 1338 h 10000"/>
              <a:gd name="connsiteX120" fmla="*/ 595 w 10000"/>
              <a:gd name="connsiteY120" fmla="*/ 223 h 10000"/>
              <a:gd name="connsiteX121" fmla="*/ 377 w 10000"/>
              <a:gd name="connsiteY121" fmla="*/ 0 h 10000"/>
              <a:gd name="connsiteX122" fmla="*/ 40 w 10000"/>
              <a:gd name="connsiteY122" fmla="*/ 335 h 10000"/>
              <a:gd name="connsiteX123" fmla="*/ 0 w 10000"/>
              <a:gd name="connsiteY123" fmla="*/ 1114 h 10000"/>
              <a:gd name="connsiteX0" fmla="*/ 10000 w 10000"/>
              <a:gd name="connsiteY0" fmla="*/ 2231 h 10000"/>
              <a:gd name="connsiteX1" fmla="*/ 9790 w 10000"/>
              <a:gd name="connsiteY1" fmla="*/ 1561 h 10000"/>
              <a:gd name="connsiteX2" fmla="*/ 9454 w 10000"/>
              <a:gd name="connsiteY2" fmla="*/ 1114 h 10000"/>
              <a:gd name="connsiteX3" fmla="*/ 9233 w 10000"/>
              <a:gd name="connsiteY3" fmla="*/ 502 h 10000"/>
              <a:gd name="connsiteX4" fmla="*/ 8817 w 10000"/>
              <a:gd name="connsiteY4" fmla="*/ 558 h 10000"/>
              <a:gd name="connsiteX5" fmla="*/ 8827 w 10000"/>
              <a:gd name="connsiteY5" fmla="*/ 540 h 10000"/>
              <a:gd name="connsiteX6" fmla="*/ 8682 w 10000"/>
              <a:gd name="connsiteY6" fmla="*/ 1129 h 10000"/>
              <a:gd name="connsiteX7" fmla="*/ 8598 w 10000"/>
              <a:gd name="connsiteY7" fmla="*/ 335 h 10000"/>
              <a:gd name="connsiteX8" fmla="*/ 8459 w 10000"/>
              <a:gd name="connsiteY8" fmla="*/ 0 h 10000"/>
              <a:gd name="connsiteX9" fmla="*/ 8360 w 10000"/>
              <a:gd name="connsiteY9" fmla="*/ 502 h 10000"/>
              <a:gd name="connsiteX10" fmla="*/ 8479 w 10000"/>
              <a:gd name="connsiteY10" fmla="*/ 837 h 10000"/>
              <a:gd name="connsiteX11" fmla="*/ 8479 w 10000"/>
              <a:gd name="connsiteY11" fmla="*/ 1282 h 10000"/>
              <a:gd name="connsiteX12" fmla="*/ 8177 w 10000"/>
              <a:gd name="connsiteY12" fmla="*/ 1452 h 10000"/>
              <a:gd name="connsiteX13" fmla="*/ 8142 w 10000"/>
              <a:gd name="connsiteY13" fmla="*/ 2173 h 10000"/>
              <a:gd name="connsiteX14" fmla="*/ 7996 w 10000"/>
              <a:gd name="connsiteY14" fmla="*/ 2631 h 10000"/>
              <a:gd name="connsiteX15" fmla="*/ 7724 w 10000"/>
              <a:gd name="connsiteY15" fmla="*/ 2898 h 10000"/>
              <a:gd name="connsiteX16" fmla="*/ 7466 w 10000"/>
              <a:gd name="connsiteY16" fmla="*/ 2731 h 10000"/>
              <a:gd name="connsiteX17" fmla="*/ 7367 w 10000"/>
              <a:gd name="connsiteY17" fmla="*/ 1840 h 10000"/>
              <a:gd name="connsiteX18" fmla="*/ 7308 w 10000"/>
              <a:gd name="connsiteY18" fmla="*/ 1784 h 10000"/>
              <a:gd name="connsiteX19" fmla="*/ 7015 w 10000"/>
              <a:gd name="connsiteY19" fmla="*/ 1728 h 10000"/>
              <a:gd name="connsiteX20" fmla="*/ 7256 w 10000"/>
              <a:gd name="connsiteY20" fmla="*/ 1017 h 10000"/>
              <a:gd name="connsiteX21" fmla="*/ 7208 w 10000"/>
              <a:gd name="connsiteY21" fmla="*/ 669 h 10000"/>
              <a:gd name="connsiteX22" fmla="*/ 6911 w 10000"/>
              <a:gd name="connsiteY22" fmla="*/ 1190 h 10000"/>
              <a:gd name="connsiteX23" fmla="*/ 6751 w 10000"/>
              <a:gd name="connsiteY23" fmla="*/ 1449 h 10000"/>
              <a:gd name="connsiteX24" fmla="*/ 6572 w 10000"/>
              <a:gd name="connsiteY24" fmla="*/ 1393 h 10000"/>
              <a:gd name="connsiteX25" fmla="*/ 6583 w 10000"/>
              <a:gd name="connsiteY25" fmla="*/ 1107 h 10000"/>
              <a:gd name="connsiteX26" fmla="*/ 6604 w 10000"/>
              <a:gd name="connsiteY26" fmla="*/ 694 h 10000"/>
              <a:gd name="connsiteX27" fmla="*/ 6403 w 10000"/>
              <a:gd name="connsiteY27" fmla="*/ 829 h 10000"/>
              <a:gd name="connsiteX28" fmla="*/ 6275 w 10000"/>
              <a:gd name="connsiteY28" fmla="*/ 1226 h 10000"/>
              <a:gd name="connsiteX29" fmla="*/ 6141 w 10000"/>
              <a:gd name="connsiteY29" fmla="*/ 1536 h 10000"/>
              <a:gd name="connsiteX30" fmla="*/ 5898 w 10000"/>
              <a:gd name="connsiteY30" fmla="*/ 1895 h 10000"/>
              <a:gd name="connsiteX31" fmla="*/ 5282 w 10000"/>
              <a:gd name="connsiteY31" fmla="*/ 1672 h 10000"/>
              <a:gd name="connsiteX32" fmla="*/ 5305 w 10000"/>
              <a:gd name="connsiteY32" fmla="*/ 638 h 10000"/>
              <a:gd name="connsiteX33" fmla="*/ 5123 w 10000"/>
              <a:gd name="connsiteY33" fmla="*/ 614 h 10000"/>
              <a:gd name="connsiteX34" fmla="*/ 4964 w 10000"/>
              <a:gd name="connsiteY34" fmla="*/ 1338 h 10000"/>
              <a:gd name="connsiteX35" fmla="*/ 5082 w 10000"/>
              <a:gd name="connsiteY35" fmla="*/ 2229 h 10000"/>
              <a:gd name="connsiteX36" fmla="*/ 4766 w 10000"/>
              <a:gd name="connsiteY36" fmla="*/ 2396 h 10000"/>
              <a:gd name="connsiteX37" fmla="*/ 4667 w 10000"/>
              <a:gd name="connsiteY37" fmla="*/ 2173 h 10000"/>
              <a:gd name="connsiteX38" fmla="*/ 4726 w 10000"/>
              <a:gd name="connsiteY38" fmla="*/ 1728 h 10000"/>
              <a:gd name="connsiteX39" fmla="*/ 4885 w 10000"/>
              <a:gd name="connsiteY39" fmla="*/ 892 h 10000"/>
              <a:gd name="connsiteX40" fmla="*/ 4905 w 10000"/>
              <a:gd name="connsiteY40" fmla="*/ 279 h 10000"/>
              <a:gd name="connsiteX41" fmla="*/ 4760 w 10000"/>
              <a:gd name="connsiteY41" fmla="*/ 400 h 10000"/>
              <a:gd name="connsiteX42" fmla="*/ 4667 w 10000"/>
              <a:gd name="connsiteY42" fmla="*/ 781 h 10000"/>
              <a:gd name="connsiteX43" fmla="*/ 4409 w 10000"/>
              <a:gd name="connsiteY43" fmla="*/ 2062 h 10000"/>
              <a:gd name="connsiteX44" fmla="*/ 4170 w 10000"/>
              <a:gd name="connsiteY44" fmla="*/ 3010 h 10000"/>
              <a:gd name="connsiteX45" fmla="*/ 4031 w 10000"/>
              <a:gd name="connsiteY45" fmla="*/ 3176 h 10000"/>
              <a:gd name="connsiteX46" fmla="*/ 3971 w 10000"/>
              <a:gd name="connsiteY46" fmla="*/ 3232 h 10000"/>
              <a:gd name="connsiteX47" fmla="*/ 4079 w 10000"/>
              <a:gd name="connsiteY47" fmla="*/ 4235 h 10000"/>
              <a:gd name="connsiteX48" fmla="*/ 4170 w 10000"/>
              <a:gd name="connsiteY48" fmla="*/ 4793 h 10000"/>
              <a:gd name="connsiteX49" fmla="*/ 3801 w 10000"/>
              <a:gd name="connsiteY49" fmla="*/ 4584 h 10000"/>
              <a:gd name="connsiteX50" fmla="*/ 3713 w 10000"/>
              <a:gd name="connsiteY50" fmla="*/ 5239 h 10000"/>
              <a:gd name="connsiteX51" fmla="*/ 3932 w 10000"/>
              <a:gd name="connsiteY51" fmla="*/ 5406 h 10000"/>
              <a:gd name="connsiteX52" fmla="*/ 4090 w 10000"/>
              <a:gd name="connsiteY52" fmla="*/ 5462 h 10000"/>
              <a:gd name="connsiteX53" fmla="*/ 4070 w 10000"/>
              <a:gd name="connsiteY53" fmla="*/ 5908 h 10000"/>
              <a:gd name="connsiteX54" fmla="*/ 3741 w 10000"/>
              <a:gd name="connsiteY54" fmla="*/ 5902 h 10000"/>
              <a:gd name="connsiteX55" fmla="*/ 3755 w 10000"/>
              <a:gd name="connsiteY55" fmla="*/ 6298 h 10000"/>
              <a:gd name="connsiteX56" fmla="*/ 3892 w 10000"/>
              <a:gd name="connsiteY56" fmla="*/ 6353 h 10000"/>
              <a:gd name="connsiteX57" fmla="*/ 4011 w 10000"/>
              <a:gd name="connsiteY57" fmla="*/ 6576 h 10000"/>
              <a:gd name="connsiteX58" fmla="*/ 3872 w 10000"/>
              <a:gd name="connsiteY58" fmla="*/ 6858 h 10000"/>
              <a:gd name="connsiteX59" fmla="*/ 3708 w 10000"/>
              <a:gd name="connsiteY59" fmla="*/ 6961 h 10000"/>
              <a:gd name="connsiteX60" fmla="*/ 3822 w 10000"/>
              <a:gd name="connsiteY60" fmla="*/ 7524 h 10000"/>
              <a:gd name="connsiteX61" fmla="*/ 3416 w 10000"/>
              <a:gd name="connsiteY61" fmla="*/ 7802 h 10000"/>
              <a:gd name="connsiteX62" fmla="*/ 3297 w 10000"/>
              <a:gd name="connsiteY62" fmla="*/ 7468 h 10000"/>
              <a:gd name="connsiteX63" fmla="*/ 3515 w 10000"/>
              <a:gd name="connsiteY63" fmla="*/ 6521 h 10000"/>
              <a:gd name="connsiteX64" fmla="*/ 3515 w 10000"/>
              <a:gd name="connsiteY64" fmla="*/ 5629 h 10000"/>
              <a:gd name="connsiteX65" fmla="*/ 3376 w 10000"/>
              <a:gd name="connsiteY65" fmla="*/ 4681 h 10000"/>
              <a:gd name="connsiteX66" fmla="*/ 3237 w 10000"/>
              <a:gd name="connsiteY66" fmla="*/ 5127 h 10000"/>
              <a:gd name="connsiteX67" fmla="*/ 3058 w 10000"/>
              <a:gd name="connsiteY67" fmla="*/ 4625 h 10000"/>
              <a:gd name="connsiteX68" fmla="*/ 3097 w 10000"/>
              <a:gd name="connsiteY68" fmla="*/ 3845 h 10000"/>
              <a:gd name="connsiteX69" fmla="*/ 2958 w 10000"/>
              <a:gd name="connsiteY69" fmla="*/ 3511 h 10000"/>
              <a:gd name="connsiteX70" fmla="*/ 2801 w 10000"/>
              <a:gd name="connsiteY70" fmla="*/ 3419 h 10000"/>
              <a:gd name="connsiteX71" fmla="*/ 2482 w 10000"/>
              <a:gd name="connsiteY71" fmla="*/ 3790 h 10000"/>
              <a:gd name="connsiteX72" fmla="*/ 2442 w 10000"/>
              <a:gd name="connsiteY72" fmla="*/ 4179 h 10000"/>
              <a:gd name="connsiteX73" fmla="*/ 2383 w 10000"/>
              <a:gd name="connsiteY73" fmla="*/ 4235 h 10000"/>
              <a:gd name="connsiteX74" fmla="*/ 2165 w 10000"/>
              <a:gd name="connsiteY74" fmla="*/ 3901 h 10000"/>
              <a:gd name="connsiteX75" fmla="*/ 2006 w 10000"/>
              <a:gd name="connsiteY75" fmla="*/ 4291 h 10000"/>
              <a:gd name="connsiteX76" fmla="*/ 2026 w 10000"/>
              <a:gd name="connsiteY76" fmla="*/ 5127 h 10000"/>
              <a:gd name="connsiteX77" fmla="*/ 2159 w 10000"/>
              <a:gd name="connsiteY77" fmla="*/ 4766 h 10000"/>
              <a:gd name="connsiteX78" fmla="*/ 2442 w 10000"/>
              <a:gd name="connsiteY78" fmla="*/ 4848 h 10000"/>
              <a:gd name="connsiteX79" fmla="*/ 2548 w 10000"/>
              <a:gd name="connsiteY79" fmla="*/ 5523 h 10000"/>
              <a:gd name="connsiteX80" fmla="*/ 2462 w 10000"/>
              <a:gd name="connsiteY80" fmla="*/ 6576 h 10000"/>
              <a:gd name="connsiteX81" fmla="*/ 2383 w 10000"/>
              <a:gd name="connsiteY81" fmla="*/ 6521 h 10000"/>
              <a:gd name="connsiteX82" fmla="*/ 2312 w 10000"/>
              <a:gd name="connsiteY82" fmla="*/ 5280 h 10000"/>
              <a:gd name="connsiteX83" fmla="*/ 2105 w 10000"/>
              <a:gd name="connsiteY83" fmla="*/ 6074 h 10000"/>
              <a:gd name="connsiteX84" fmla="*/ 2125 w 10000"/>
              <a:gd name="connsiteY84" fmla="*/ 6911 h 10000"/>
              <a:gd name="connsiteX85" fmla="*/ 2302 w 10000"/>
              <a:gd name="connsiteY85" fmla="*/ 7684 h 10000"/>
              <a:gd name="connsiteX86" fmla="*/ 2085 w 10000"/>
              <a:gd name="connsiteY86" fmla="*/ 9084 h 10000"/>
              <a:gd name="connsiteX87" fmla="*/ 2026 w 10000"/>
              <a:gd name="connsiteY87" fmla="*/ 9585 h 10000"/>
              <a:gd name="connsiteX88" fmla="*/ 1887 w 10000"/>
              <a:gd name="connsiteY88" fmla="*/ 9697 h 10000"/>
              <a:gd name="connsiteX89" fmla="*/ 1588 w 10000"/>
              <a:gd name="connsiteY89" fmla="*/ 9864 h 10000"/>
              <a:gd name="connsiteX90" fmla="*/ 1568 w 10000"/>
              <a:gd name="connsiteY90" fmla="*/ 9529 h 10000"/>
              <a:gd name="connsiteX91" fmla="*/ 1509 w 10000"/>
              <a:gd name="connsiteY91" fmla="*/ 9641 h 10000"/>
              <a:gd name="connsiteX92" fmla="*/ 1211 w 10000"/>
              <a:gd name="connsiteY92" fmla="*/ 9920 h 10000"/>
              <a:gd name="connsiteX93" fmla="*/ 993 w 10000"/>
              <a:gd name="connsiteY93" fmla="*/ 9864 h 10000"/>
              <a:gd name="connsiteX94" fmla="*/ 1013 w 10000"/>
              <a:gd name="connsiteY94" fmla="*/ 9697 h 10000"/>
              <a:gd name="connsiteX95" fmla="*/ 1132 w 10000"/>
              <a:gd name="connsiteY95" fmla="*/ 9195 h 10000"/>
              <a:gd name="connsiteX96" fmla="*/ 874 w 10000"/>
              <a:gd name="connsiteY96" fmla="*/ 8861 h 10000"/>
              <a:gd name="connsiteX97" fmla="*/ 874 w 10000"/>
              <a:gd name="connsiteY97" fmla="*/ 7468 h 10000"/>
              <a:gd name="connsiteX98" fmla="*/ 934 w 10000"/>
              <a:gd name="connsiteY98" fmla="*/ 7133 h 10000"/>
              <a:gd name="connsiteX99" fmla="*/ 1191 w 10000"/>
              <a:gd name="connsiteY99" fmla="*/ 6967 h 10000"/>
              <a:gd name="connsiteX100" fmla="*/ 1430 w 10000"/>
              <a:gd name="connsiteY100" fmla="*/ 6298 h 10000"/>
              <a:gd name="connsiteX101" fmla="*/ 973 w 10000"/>
              <a:gd name="connsiteY101" fmla="*/ 6353 h 10000"/>
              <a:gd name="connsiteX102" fmla="*/ 874 w 10000"/>
              <a:gd name="connsiteY102" fmla="*/ 6632 h 10000"/>
              <a:gd name="connsiteX103" fmla="*/ 854 w 10000"/>
              <a:gd name="connsiteY103" fmla="*/ 6855 h 10000"/>
              <a:gd name="connsiteX104" fmla="*/ 735 w 10000"/>
              <a:gd name="connsiteY104" fmla="*/ 7023 h 10000"/>
              <a:gd name="connsiteX105" fmla="*/ 556 w 10000"/>
              <a:gd name="connsiteY105" fmla="*/ 7691 h 10000"/>
              <a:gd name="connsiteX106" fmla="*/ 676 w 10000"/>
              <a:gd name="connsiteY106" fmla="*/ 6744 h 10000"/>
              <a:gd name="connsiteX107" fmla="*/ 814 w 10000"/>
              <a:gd name="connsiteY107" fmla="*/ 6020 h 10000"/>
              <a:gd name="connsiteX108" fmla="*/ 795 w 10000"/>
              <a:gd name="connsiteY108" fmla="*/ 5239 h 10000"/>
              <a:gd name="connsiteX109" fmla="*/ 695 w 10000"/>
              <a:gd name="connsiteY109" fmla="*/ 4458 h 10000"/>
              <a:gd name="connsiteX110" fmla="*/ 656 w 10000"/>
              <a:gd name="connsiteY110" fmla="*/ 4291 h 10000"/>
              <a:gd name="connsiteX111" fmla="*/ 715 w 10000"/>
              <a:gd name="connsiteY111" fmla="*/ 4346 h 10000"/>
              <a:gd name="connsiteX112" fmla="*/ 795 w 10000"/>
              <a:gd name="connsiteY112" fmla="*/ 3790 h 10000"/>
              <a:gd name="connsiteX113" fmla="*/ 874 w 10000"/>
              <a:gd name="connsiteY113" fmla="*/ 3734 h 10000"/>
              <a:gd name="connsiteX114" fmla="*/ 1191 w 10000"/>
              <a:gd name="connsiteY114" fmla="*/ 3343 h 10000"/>
              <a:gd name="connsiteX115" fmla="*/ 795 w 10000"/>
              <a:gd name="connsiteY115" fmla="*/ 2954 h 10000"/>
              <a:gd name="connsiteX116" fmla="*/ 735 w 10000"/>
              <a:gd name="connsiteY116" fmla="*/ 2843 h 10000"/>
              <a:gd name="connsiteX117" fmla="*/ 656 w 10000"/>
              <a:gd name="connsiteY117" fmla="*/ 2843 h 10000"/>
              <a:gd name="connsiteX118" fmla="*/ 934 w 10000"/>
              <a:gd name="connsiteY118" fmla="*/ 1728 h 10000"/>
              <a:gd name="connsiteX119" fmla="*/ 795 w 10000"/>
              <a:gd name="connsiteY119" fmla="*/ 1338 h 10000"/>
              <a:gd name="connsiteX120" fmla="*/ 595 w 10000"/>
              <a:gd name="connsiteY120" fmla="*/ 223 h 10000"/>
              <a:gd name="connsiteX121" fmla="*/ 377 w 10000"/>
              <a:gd name="connsiteY121" fmla="*/ 0 h 10000"/>
              <a:gd name="connsiteX122" fmla="*/ 40 w 10000"/>
              <a:gd name="connsiteY122" fmla="*/ 335 h 10000"/>
              <a:gd name="connsiteX123" fmla="*/ 0 w 10000"/>
              <a:gd name="connsiteY123" fmla="*/ 1114 h 10000"/>
              <a:gd name="connsiteX0" fmla="*/ 10000 w 10000"/>
              <a:gd name="connsiteY0" fmla="*/ 2231 h 9953"/>
              <a:gd name="connsiteX1" fmla="*/ 9790 w 10000"/>
              <a:gd name="connsiteY1" fmla="*/ 1561 h 9953"/>
              <a:gd name="connsiteX2" fmla="*/ 9454 w 10000"/>
              <a:gd name="connsiteY2" fmla="*/ 1114 h 9953"/>
              <a:gd name="connsiteX3" fmla="*/ 9233 w 10000"/>
              <a:gd name="connsiteY3" fmla="*/ 502 h 9953"/>
              <a:gd name="connsiteX4" fmla="*/ 8817 w 10000"/>
              <a:gd name="connsiteY4" fmla="*/ 558 h 9953"/>
              <a:gd name="connsiteX5" fmla="*/ 8827 w 10000"/>
              <a:gd name="connsiteY5" fmla="*/ 540 h 9953"/>
              <a:gd name="connsiteX6" fmla="*/ 8682 w 10000"/>
              <a:gd name="connsiteY6" fmla="*/ 1129 h 9953"/>
              <a:gd name="connsiteX7" fmla="*/ 8598 w 10000"/>
              <a:gd name="connsiteY7" fmla="*/ 335 h 9953"/>
              <a:gd name="connsiteX8" fmla="*/ 8459 w 10000"/>
              <a:gd name="connsiteY8" fmla="*/ 0 h 9953"/>
              <a:gd name="connsiteX9" fmla="*/ 8360 w 10000"/>
              <a:gd name="connsiteY9" fmla="*/ 502 h 9953"/>
              <a:gd name="connsiteX10" fmla="*/ 8479 w 10000"/>
              <a:gd name="connsiteY10" fmla="*/ 837 h 9953"/>
              <a:gd name="connsiteX11" fmla="*/ 8479 w 10000"/>
              <a:gd name="connsiteY11" fmla="*/ 1282 h 9953"/>
              <a:gd name="connsiteX12" fmla="*/ 8177 w 10000"/>
              <a:gd name="connsiteY12" fmla="*/ 1452 h 9953"/>
              <a:gd name="connsiteX13" fmla="*/ 8142 w 10000"/>
              <a:gd name="connsiteY13" fmla="*/ 2173 h 9953"/>
              <a:gd name="connsiteX14" fmla="*/ 7996 w 10000"/>
              <a:gd name="connsiteY14" fmla="*/ 2631 h 9953"/>
              <a:gd name="connsiteX15" fmla="*/ 7724 w 10000"/>
              <a:gd name="connsiteY15" fmla="*/ 2898 h 9953"/>
              <a:gd name="connsiteX16" fmla="*/ 7466 w 10000"/>
              <a:gd name="connsiteY16" fmla="*/ 2731 h 9953"/>
              <a:gd name="connsiteX17" fmla="*/ 7367 w 10000"/>
              <a:gd name="connsiteY17" fmla="*/ 1840 h 9953"/>
              <a:gd name="connsiteX18" fmla="*/ 7308 w 10000"/>
              <a:gd name="connsiteY18" fmla="*/ 1784 h 9953"/>
              <a:gd name="connsiteX19" fmla="*/ 7015 w 10000"/>
              <a:gd name="connsiteY19" fmla="*/ 1728 h 9953"/>
              <a:gd name="connsiteX20" fmla="*/ 7256 w 10000"/>
              <a:gd name="connsiteY20" fmla="*/ 1017 h 9953"/>
              <a:gd name="connsiteX21" fmla="*/ 7208 w 10000"/>
              <a:gd name="connsiteY21" fmla="*/ 669 h 9953"/>
              <a:gd name="connsiteX22" fmla="*/ 6911 w 10000"/>
              <a:gd name="connsiteY22" fmla="*/ 1190 h 9953"/>
              <a:gd name="connsiteX23" fmla="*/ 6751 w 10000"/>
              <a:gd name="connsiteY23" fmla="*/ 1449 h 9953"/>
              <a:gd name="connsiteX24" fmla="*/ 6572 w 10000"/>
              <a:gd name="connsiteY24" fmla="*/ 1393 h 9953"/>
              <a:gd name="connsiteX25" fmla="*/ 6583 w 10000"/>
              <a:gd name="connsiteY25" fmla="*/ 1107 h 9953"/>
              <a:gd name="connsiteX26" fmla="*/ 6604 w 10000"/>
              <a:gd name="connsiteY26" fmla="*/ 694 h 9953"/>
              <a:gd name="connsiteX27" fmla="*/ 6403 w 10000"/>
              <a:gd name="connsiteY27" fmla="*/ 829 h 9953"/>
              <a:gd name="connsiteX28" fmla="*/ 6275 w 10000"/>
              <a:gd name="connsiteY28" fmla="*/ 1226 h 9953"/>
              <a:gd name="connsiteX29" fmla="*/ 6141 w 10000"/>
              <a:gd name="connsiteY29" fmla="*/ 1536 h 9953"/>
              <a:gd name="connsiteX30" fmla="*/ 5898 w 10000"/>
              <a:gd name="connsiteY30" fmla="*/ 1895 h 9953"/>
              <a:gd name="connsiteX31" fmla="*/ 5282 w 10000"/>
              <a:gd name="connsiteY31" fmla="*/ 1672 h 9953"/>
              <a:gd name="connsiteX32" fmla="*/ 5305 w 10000"/>
              <a:gd name="connsiteY32" fmla="*/ 638 h 9953"/>
              <a:gd name="connsiteX33" fmla="*/ 5123 w 10000"/>
              <a:gd name="connsiteY33" fmla="*/ 614 h 9953"/>
              <a:gd name="connsiteX34" fmla="*/ 4964 w 10000"/>
              <a:gd name="connsiteY34" fmla="*/ 1338 h 9953"/>
              <a:gd name="connsiteX35" fmla="*/ 5082 w 10000"/>
              <a:gd name="connsiteY35" fmla="*/ 2229 h 9953"/>
              <a:gd name="connsiteX36" fmla="*/ 4766 w 10000"/>
              <a:gd name="connsiteY36" fmla="*/ 2396 h 9953"/>
              <a:gd name="connsiteX37" fmla="*/ 4667 w 10000"/>
              <a:gd name="connsiteY37" fmla="*/ 2173 h 9953"/>
              <a:gd name="connsiteX38" fmla="*/ 4726 w 10000"/>
              <a:gd name="connsiteY38" fmla="*/ 1728 h 9953"/>
              <a:gd name="connsiteX39" fmla="*/ 4885 w 10000"/>
              <a:gd name="connsiteY39" fmla="*/ 892 h 9953"/>
              <a:gd name="connsiteX40" fmla="*/ 4905 w 10000"/>
              <a:gd name="connsiteY40" fmla="*/ 279 h 9953"/>
              <a:gd name="connsiteX41" fmla="*/ 4760 w 10000"/>
              <a:gd name="connsiteY41" fmla="*/ 400 h 9953"/>
              <a:gd name="connsiteX42" fmla="*/ 4667 w 10000"/>
              <a:gd name="connsiteY42" fmla="*/ 781 h 9953"/>
              <a:gd name="connsiteX43" fmla="*/ 4409 w 10000"/>
              <a:gd name="connsiteY43" fmla="*/ 2062 h 9953"/>
              <a:gd name="connsiteX44" fmla="*/ 4170 w 10000"/>
              <a:gd name="connsiteY44" fmla="*/ 3010 h 9953"/>
              <a:gd name="connsiteX45" fmla="*/ 4031 w 10000"/>
              <a:gd name="connsiteY45" fmla="*/ 3176 h 9953"/>
              <a:gd name="connsiteX46" fmla="*/ 3971 w 10000"/>
              <a:gd name="connsiteY46" fmla="*/ 3232 h 9953"/>
              <a:gd name="connsiteX47" fmla="*/ 4079 w 10000"/>
              <a:gd name="connsiteY47" fmla="*/ 4235 h 9953"/>
              <a:gd name="connsiteX48" fmla="*/ 4170 w 10000"/>
              <a:gd name="connsiteY48" fmla="*/ 4793 h 9953"/>
              <a:gd name="connsiteX49" fmla="*/ 3801 w 10000"/>
              <a:gd name="connsiteY49" fmla="*/ 4584 h 9953"/>
              <a:gd name="connsiteX50" fmla="*/ 3713 w 10000"/>
              <a:gd name="connsiteY50" fmla="*/ 5239 h 9953"/>
              <a:gd name="connsiteX51" fmla="*/ 3932 w 10000"/>
              <a:gd name="connsiteY51" fmla="*/ 5406 h 9953"/>
              <a:gd name="connsiteX52" fmla="*/ 4090 w 10000"/>
              <a:gd name="connsiteY52" fmla="*/ 5462 h 9953"/>
              <a:gd name="connsiteX53" fmla="*/ 4070 w 10000"/>
              <a:gd name="connsiteY53" fmla="*/ 5908 h 9953"/>
              <a:gd name="connsiteX54" fmla="*/ 3741 w 10000"/>
              <a:gd name="connsiteY54" fmla="*/ 5902 h 9953"/>
              <a:gd name="connsiteX55" fmla="*/ 3755 w 10000"/>
              <a:gd name="connsiteY55" fmla="*/ 6298 h 9953"/>
              <a:gd name="connsiteX56" fmla="*/ 3892 w 10000"/>
              <a:gd name="connsiteY56" fmla="*/ 6353 h 9953"/>
              <a:gd name="connsiteX57" fmla="*/ 4011 w 10000"/>
              <a:gd name="connsiteY57" fmla="*/ 6576 h 9953"/>
              <a:gd name="connsiteX58" fmla="*/ 3872 w 10000"/>
              <a:gd name="connsiteY58" fmla="*/ 6858 h 9953"/>
              <a:gd name="connsiteX59" fmla="*/ 3708 w 10000"/>
              <a:gd name="connsiteY59" fmla="*/ 6961 h 9953"/>
              <a:gd name="connsiteX60" fmla="*/ 3822 w 10000"/>
              <a:gd name="connsiteY60" fmla="*/ 7524 h 9953"/>
              <a:gd name="connsiteX61" fmla="*/ 3416 w 10000"/>
              <a:gd name="connsiteY61" fmla="*/ 7802 h 9953"/>
              <a:gd name="connsiteX62" fmla="*/ 3297 w 10000"/>
              <a:gd name="connsiteY62" fmla="*/ 7468 h 9953"/>
              <a:gd name="connsiteX63" fmla="*/ 3515 w 10000"/>
              <a:gd name="connsiteY63" fmla="*/ 6521 h 9953"/>
              <a:gd name="connsiteX64" fmla="*/ 3515 w 10000"/>
              <a:gd name="connsiteY64" fmla="*/ 5629 h 9953"/>
              <a:gd name="connsiteX65" fmla="*/ 3376 w 10000"/>
              <a:gd name="connsiteY65" fmla="*/ 4681 h 9953"/>
              <a:gd name="connsiteX66" fmla="*/ 3237 w 10000"/>
              <a:gd name="connsiteY66" fmla="*/ 5127 h 9953"/>
              <a:gd name="connsiteX67" fmla="*/ 3058 w 10000"/>
              <a:gd name="connsiteY67" fmla="*/ 4625 h 9953"/>
              <a:gd name="connsiteX68" fmla="*/ 3097 w 10000"/>
              <a:gd name="connsiteY68" fmla="*/ 3845 h 9953"/>
              <a:gd name="connsiteX69" fmla="*/ 2958 w 10000"/>
              <a:gd name="connsiteY69" fmla="*/ 3511 h 9953"/>
              <a:gd name="connsiteX70" fmla="*/ 2801 w 10000"/>
              <a:gd name="connsiteY70" fmla="*/ 3419 h 9953"/>
              <a:gd name="connsiteX71" fmla="*/ 2482 w 10000"/>
              <a:gd name="connsiteY71" fmla="*/ 3790 h 9953"/>
              <a:gd name="connsiteX72" fmla="*/ 2442 w 10000"/>
              <a:gd name="connsiteY72" fmla="*/ 4179 h 9953"/>
              <a:gd name="connsiteX73" fmla="*/ 2383 w 10000"/>
              <a:gd name="connsiteY73" fmla="*/ 4235 h 9953"/>
              <a:gd name="connsiteX74" fmla="*/ 2165 w 10000"/>
              <a:gd name="connsiteY74" fmla="*/ 3901 h 9953"/>
              <a:gd name="connsiteX75" fmla="*/ 2006 w 10000"/>
              <a:gd name="connsiteY75" fmla="*/ 4291 h 9953"/>
              <a:gd name="connsiteX76" fmla="*/ 2026 w 10000"/>
              <a:gd name="connsiteY76" fmla="*/ 5127 h 9953"/>
              <a:gd name="connsiteX77" fmla="*/ 2159 w 10000"/>
              <a:gd name="connsiteY77" fmla="*/ 4766 h 9953"/>
              <a:gd name="connsiteX78" fmla="*/ 2442 w 10000"/>
              <a:gd name="connsiteY78" fmla="*/ 4848 h 9953"/>
              <a:gd name="connsiteX79" fmla="*/ 2548 w 10000"/>
              <a:gd name="connsiteY79" fmla="*/ 5523 h 9953"/>
              <a:gd name="connsiteX80" fmla="*/ 2462 w 10000"/>
              <a:gd name="connsiteY80" fmla="*/ 6576 h 9953"/>
              <a:gd name="connsiteX81" fmla="*/ 2383 w 10000"/>
              <a:gd name="connsiteY81" fmla="*/ 6521 h 9953"/>
              <a:gd name="connsiteX82" fmla="*/ 2312 w 10000"/>
              <a:gd name="connsiteY82" fmla="*/ 5280 h 9953"/>
              <a:gd name="connsiteX83" fmla="*/ 2105 w 10000"/>
              <a:gd name="connsiteY83" fmla="*/ 6074 h 9953"/>
              <a:gd name="connsiteX84" fmla="*/ 2125 w 10000"/>
              <a:gd name="connsiteY84" fmla="*/ 6911 h 9953"/>
              <a:gd name="connsiteX85" fmla="*/ 2302 w 10000"/>
              <a:gd name="connsiteY85" fmla="*/ 7684 h 9953"/>
              <a:gd name="connsiteX86" fmla="*/ 2085 w 10000"/>
              <a:gd name="connsiteY86" fmla="*/ 9084 h 9953"/>
              <a:gd name="connsiteX87" fmla="*/ 2026 w 10000"/>
              <a:gd name="connsiteY87" fmla="*/ 9585 h 9953"/>
              <a:gd name="connsiteX88" fmla="*/ 1887 w 10000"/>
              <a:gd name="connsiteY88" fmla="*/ 9566 h 9953"/>
              <a:gd name="connsiteX89" fmla="*/ 1588 w 10000"/>
              <a:gd name="connsiteY89" fmla="*/ 9864 h 9953"/>
              <a:gd name="connsiteX90" fmla="*/ 1568 w 10000"/>
              <a:gd name="connsiteY90" fmla="*/ 9529 h 9953"/>
              <a:gd name="connsiteX91" fmla="*/ 1509 w 10000"/>
              <a:gd name="connsiteY91" fmla="*/ 9641 h 9953"/>
              <a:gd name="connsiteX92" fmla="*/ 1211 w 10000"/>
              <a:gd name="connsiteY92" fmla="*/ 9920 h 9953"/>
              <a:gd name="connsiteX93" fmla="*/ 993 w 10000"/>
              <a:gd name="connsiteY93" fmla="*/ 9864 h 9953"/>
              <a:gd name="connsiteX94" fmla="*/ 1013 w 10000"/>
              <a:gd name="connsiteY94" fmla="*/ 9697 h 9953"/>
              <a:gd name="connsiteX95" fmla="*/ 1132 w 10000"/>
              <a:gd name="connsiteY95" fmla="*/ 9195 h 9953"/>
              <a:gd name="connsiteX96" fmla="*/ 874 w 10000"/>
              <a:gd name="connsiteY96" fmla="*/ 8861 h 9953"/>
              <a:gd name="connsiteX97" fmla="*/ 874 w 10000"/>
              <a:gd name="connsiteY97" fmla="*/ 7468 h 9953"/>
              <a:gd name="connsiteX98" fmla="*/ 934 w 10000"/>
              <a:gd name="connsiteY98" fmla="*/ 7133 h 9953"/>
              <a:gd name="connsiteX99" fmla="*/ 1191 w 10000"/>
              <a:gd name="connsiteY99" fmla="*/ 6967 h 9953"/>
              <a:gd name="connsiteX100" fmla="*/ 1430 w 10000"/>
              <a:gd name="connsiteY100" fmla="*/ 6298 h 9953"/>
              <a:gd name="connsiteX101" fmla="*/ 973 w 10000"/>
              <a:gd name="connsiteY101" fmla="*/ 6353 h 9953"/>
              <a:gd name="connsiteX102" fmla="*/ 874 w 10000"/>
              <a:gd name="connsiteY102" fmla="*/ 6632 h 9953"/>
              <a:gd name="connsiteX103" fmla="*/ 854 w 10000"/>
              <a:gd name="connsiteY103" fmla="*/ 6855 h 9953"/>
              <a:gd name="connsiteX104" fmla="*/ 735 w 10000"/>
              <a:gd name="connsiteY104" fmla="*/ 7023 h 9953"/>
              <a:gd name="connsiteX105" fmla="*/ 556 w 10000"/>
              <a:gd name="connsiteY105" fmla="*/ 7691 h 9953"/>
              <a:gd name="connsiteX106" fmla="*/ 676 w 10000"/>
              <a:gd name="connsiteY106" fmla="*/ 6744 h 9953"/>
              <a:gd name="connsiteX107" fmla="*/ 814 w 10000"/>
              <a:gd name="connsiteY107" fmla="*/ 6020 h 9953"/>
              <a:gd name="connsiteX108" fmla="*/ 795 w 10000"/>
              <a:gd name="connsiteY108" fmla="*/ 5239 h 9953"/>
              <a:gd name="connsiteX109" fmla="*/ 695 w 10000"/>
              <a:gd name="connsiteY109" fmla="*/ 4458 h 9953"/>
              <a:gd name="connsiteX110" fmla="*/ 656 w 10000"/>
              <a:gd name="connsiteY110" fmla="*/ 4291 h 9953"/>
              <a:gd name="connsiteX111" fmla="*/ 715 w 10000"/>
              <a:gd name="connsiteY111" fmla="*/ 4346 h 9953"/>
              <a:gd name="connsiteX112" fmla="*/ 795 w 10000"/>
              <a:gd name="connsiteY112" fmla="*/ 3790 h 9953"/>
              <a:gd name="connsiteX113" fmla="*/ 874 w 10000"/>
              <a:gd name="connsiteY113" fmla="*/ 3734 h 9953"/>
              <a:gd name="connsiteX114" fmla="*/ 1191 w 10000"/>
              <a:gd name="connsiteY114" fmla="*/ 3343 h 9953"/>
              <a:gd name="connsiteX115" fmla="*/ 795 w 10000"/>
              <a:gd name="connsiteY115" fmla="*/ 2954 h 9953"/>
              <a:gd name="connsiteX116" fmla="*/ 735 w 10000"/>
              <a:gd name="connsiteY116" fmla="*/ 2843 h 9953"/>
              <a:gd name="connsiteX117" fmla="*/ 656 w 10000"/>
              <a:gd name="connsiteY117" fmla="*/ 2843 h 9953"/>
              <a:gd name="connsiteX118" fmla="*/ 934 w 10000"/>
              <a:gd name="connsiteY118" fmla="*/ 1728 h 9953"/>
              <a:gd name="connsiteX119" fmla="*/ 795 w 10000"/>
              <a:gd name="connsiteY119" fmla="*/ 1338 h 9953"/>
              <a:gd name="connsiteX120" fmla="*/ 595 w 10000"/>
              <a:gd name="connsiteY120" fmla="*/ 223 h 9953"/>
              <a:gd name="connsiteX121" fmla="*/ 377 w 10000"/>
              <a:gd name="connsiteY121" fmla="*/ 0 h 9953"/>
              <a:gd name="connsiteX122" fmla="*/ 40 w 10000"/>
              <a:gd name="connsiteY122" fmla="*/ 335 h 9953"/>
              <a:gd name="connsiteX123" fmla="*/ 0 w 10000"/>
              <a:gd name="connsiteY123" fmla="*/ 1114 h 9953"/>
              <a:gd name="connsiteX0" fmla="*/ 10000 w 10000"/>
              <a:gd name="connsiteY0" fmla="*/ 2242 h 9967"/>
              <a:gd name="connsiteX1" fmla="*/ 9790 w 10000"/>
              <a:gd name="connsiteY1" fmla="*/ 1568 h 9967"/>
              <a:gd name="connsiteX2" fmla="*/ 9454 w 10000"/>
              <a:gd name="connsiteY2" fmla="*/ 1119 h 9967"/>
              <a:gd name="connsiteX3" fmla="*/ 9233 w 10000"/>
              <a:gd name="connsiteY3" fmla="*/ 504 h 9967"/>
              <a:gd name="connsiteX4" fmla="*/ 8817 w 10000"/>
              <a:gd name="connsiteY4" fmla="*/ 561 h 9967"/>
              <a:gd name="connsiteX5" fmla="*/ 8827 w 10000"/>
              <a:gd name="connsiteY5" fmla="*/ 543 h 9967"/>
              <a:gd name="connsiteX6" fmla="*/ 8682 w 10000"/>
              <a:gd name="connsiteY6" fmla="*/ 1134 h 9967"/>
              <a:gd name="connsiteX7" fmla="*/ 8598 w 10000"/>
              <a:gd name="connsiteY7" fmla="*/ 337 h 9967"/>
              <a:gd name="connsiteX8" fmla="*/ 8459 w 10000"/>
              <a:gd name="connsiteY8" fmla="*/ 0 h 9967"/>
              <a:gd name="connsiteX9" fmla="*/ 8360 w 10000"/>
              <a:gd name="connsiteY9" fmla="*/ 504 h 9967"/>
              <a:gd name="connsiteX10" fmla="*/ 8479 w 10000"/>
              <a:gd name="connsiteY10" fmla="*/ 841 h 9967"/>
              <a:gd name="connsiteX11" fmla="*/ 8479 w 10000"/>
              <a:gd name="connsiteY11" fmla="*/ 1288 h 9967"/>
              <a:gd name="connsiteX12" fmla="*/ 8177 w 10000"/>
              <a:gd name="connsiteY12" fmla="*/ 1459 h 9967"/>
              <a:gd name="connsiteX13" fmla="*/ 8142 w 10000"/>
              <a:gd name="connsiteY13" fmla="*/ 2183 h 9967"/>
              <a:gd name="connsiteX14" fmla="*/ 7996 w 10000"/>
              <a:gd name="connsiteY14" fmla="*/ 2643 h 9967"/>
              <a:gd name="connsiteX15" fmla="*/ 7724 w 10000"/>
              <a:gd name="connsiteY15" fmla="*/ 2912 h 9967"/>
              <a:gd name="connsiteX16" fmla="*/ 7466 w 10000"/>
              <a:gd name="connsiteY16" fmla="*/ 2744 h 9967"/>
              <a:gd name="connsiteX17" fmla="*/ 7367 w 10000"/>
              <a:gd name="connsiteY17" fmla="*/ 1849 h 9967"/>
              <a:gd name="connsiteX18" fmla="*/ 7308 w 10000"/>
              <a:gd name="connsiteY18" fmla="*/ 1792 h 9967"/>
              <a:gd name="connsiteX19" fmla="*/ 7015 w 10000"/>
              <a:gd name="connsiteY19" fmla="*/ 1736 h 9967"/>
              <a:gd name="connsiteX20" fmla="*/ 7256 w 10000"/>
              <a:gd name="connsiteY20" fmla="*/ 1022 h 9967"/>
              <a:gd name="connsiteX21" fmla="*/ 7208 w 10000"/>
              <a:gd name="connsiteY21" fmla="*/ 672 h 9967"/>
              <a:gd name="connsiteX22" fmla="*/ 6911 w 10000"/>
              <a:gd name="connsiteY22" fmla="*/ 1196 h 9967"/>
              <a:gd name="connsiteX23" fmla="*/ 6751 w 10000"/>
              <a:gd name="connsiteY23" fmla="*/ 1456 h 9967"/>
              <a:gd name="connsiteX24" fmla="*/ 6572 w 10000"/>
              <a:gd name="connsiteY24" fmla="*/ 1400 h 9967"/>
              <a:gd name="connsiteX25" fmla="*/ 6583 w 10000"/>
              <a:gd name="connsiteY25" fmla="*/ 1112 h 9967"/>
              <a:gd name="connsiteX26" fmla="*/ 6604 w 10000"/>
              <a:gd name="connsiteY26" fmla="*/ 697 h 9967"/>
              <a:gd name="connsiteX27" fmla="*/ 6403 w 10000"/>
              <a:gd name="connsiteY27" fmla="*/ 833 h 9967"/>
              <a:gd name="connsiteX28" fmla="*/ 6275 w 10000"/>
              <a:gd name="connsiteY28" fmla="*/ 1232 h 9967"/>
              <a:gd name="connsiteX29" fmla="*/ 6141 w 10000"/>
              <a:gd name="connsiteY29" fmla="*/ 1543 h 9967"/>
              <a:gd name="connsiteX30" fmla="*/ 5898 w 10000"/>
              <a:gd name="connsiteY30" fmla="*/ 1904 h 9967"/>
              <a:gd name="connsiteX31" fmla="*/ 5282 w 10000"/>
              <a:gd name="connsiteY31" fmla="*/ 1680 h 9967"/>
              <a:gd name="connsiteX32" fmla="*/ 5305 w 10000"/>
              <a:gd name="connsiteY32" fmla="*/ 641 h 9967"/>
              <a:gd name="connsiteX33" fmla="*/ 5123 w 10000"/>
              <a:gd name="connsiteY33" fmla="*/ 617 h 9967"/>
              <a:gd name="connsiteX34" fmla="*/ 4964 w 10000"/>
              <a:gd name="connsiteY34" fmla="*/ 1344 h 9967"/>
              <a:gd name="connsiteX35" fmla="*/ 5082 w 10000"/>
              <a:gd name="connsiteY35" fmla="*/ 2240 h 9967"/>
              <a:gd name="connsiteX36" fmla="*/ 4766 w 10000"/>
              <a:gd name="connsiteY36" fmla="*/ 2407 h 9967"/>
              <a:gd name="connsiteX37" fmla="*/ 4667 w 10000"/>
              <a:gd name="connsiteY37" fmla="*/ 2183 h 9967"/>
              <a:gd name="connsiteX38" fmla="*/ 4726 w 10000"/>
              <a:gd name="connsiteY38" fmla="*/ 1736 h 9967"/>
              <a:gd name="connsiteX39" fmla="*/ 4885 w 10000"/>
              <a:gd name="connsiteY39" fmla="*/ 896 h 9967"/>
              <a:gd name="connsiteX40" fmla="*/ 4905 w 10000"/>
              <a:gd name="connsiteY40" fmla="*/ 280 h 9967"/>
              <a:gd name="connsiteX41" fmla="*/ 4760 w 10000"/>
              <a:gd name="connsiteY41" fmla="*/ 402 h 9967"/>
              <a:gd name="connsiteX42" fmla="*/ 4667 w 10000"/>
              <a:gd name="connsiteY42" fmla="*/ 785 h 9967"/>
              <a:gd name="connsiteX43" fmla="*/ 4409 w 10000"/>
              <a:gd name="connsiteY43" fmla="*/ 2072 h 9967"/>
              <a:gd name="connsiteX44" fmla="*/ 4170 w 10000"/>
              <a:gd name="connsiteY44" fmla="*/ 3024 h 9967"/>
              <a:gd name="connsiteX45" fmla="*/ 4031 w 10000"/>
              <a:gd name="connsiteY45" fmla="*/ 3191 h 9967"/>
              <a:gd name="connsiteX46" fmla="*/ 3971 w 10000"/>
              <a:gd name="connsiteY46" fmla="*/ 3247 h 9967"/>
              <a:gd name="connsiteX47" fmla="*/ 4079 w 10000"/>
              <a:gd name="connsiteY47" fmla="*/ 4255 h 9967"/>
              <a:gd name="connsiteX48" fmla="*/ 4170 w 10000"/>
              <a:gd name="connsiteY48" fmla="*/ 4816 h 9967"/>
              <a:gd name="connsiteX49" fmla="*/ 3801 w 10000"/>
              <a:gd name="connsiteY49" fmla="*/ 4606 h 9967"/>
              <a:gd name="connsiteX50" fmla="*/ 3713 w 10000"/>
              <a:gd name="connsiteY50" fmla="*/ 5264 h 9967"/>
              <a:gd name="connsiteX51" fmla="*/ 3932 w 10000"/>
              <a:gd name="connsiteY51" fmla="*/ 5432 h 9967"/>
              <a:gd name="connsiteX52" fmla="*/ 4090 w 10000"/>
              <a:gd name="connsiteY52" fmla="*/ 5488 h 9967"/>
              <a:gd name="connsiteX53" fmla="*/ 4070 w 10000"/>
              <a:gd name="connsiteY53" fmla="*/ 5936 h 9967"/>
              <a:gd name="connsiteX54" fmla="*/ 3741 w 10000"/>
              <a:gd name="connsiteY54" fmla="*/ 5930 h 9967"/>
              <a:gd name="connsiteX55" fmla="*/ 3755 w 10000"/>
              <a:gd name="connsiteY55" fmla="*/ 6328 h 9967"/>
              <a:gd name="connsiteX56" fmla="*/ 3892 w 10000"/>
              <a:gd name="connsiteY56" fmla="*/ 6383 h 9967"/>
              <a:gd name="connsiteX57" fmla="*/ 4011 w 10000"/>
              <a:gd name="connsiteY57" fmla="*/ 6607 h 9967"/>
              <a:gd name="connsiteX58" fmla="*/ 3872 w 10000"/>
              <a:gd name="connsiteY58" fmla="*/ 6890 h 9967"/>
              <a:gd name="connsiteX59" fmla="*/ 3708 w 10000"/>
              <a:gd name="connsiteY59" fmla="*/ 6994 h 9967"/>
              <a:gd name="connsiteX60" fmla="*/ 3822 w 10000"/>
              <a:gd name="connsiteY60" fmla="*/ 7560 h 9967"/>
              <a:gd name="connsiteX61" fmla="*/ 3416 w 10000"/>
              <a:gd name="connsiteY61" fmla="*/ 7839 h 9967"/>
              <a:gd name="connsiteX62" fmla="*/ 3297 w 10000"/>
              <a:gd name="connsiteY62" fmla="*/ 7503 h 9967"/>
              <a:gd name="connsiteX63" fmla="*/ 3515 w 10000"/>
              <a:gd name="connsiteY63" fmla="*/ 6552 h 9967"/>
              <a:gd name="connsiteX64" fmla="*/ 3515 w 10000"/>
              <a:gd name="connsiteY64" fmla="*/ 5656 h 9967"/>
              <a:gd name="connsiteX65" fmla="*/ 3376 w 10000"/>
              <a:gd name="connsiteY65" fmla="*/ 4703 h 9967"/>
              <a:gd name="connsiteX66" fmla="*/ 3237 w 10000"/>
              <a:gd name="connsiteY66" fmla="*/ 5151 h 9967"/>
              <a:gd name="connsiteX67" fmla="*/ 3058 w 10000"/>
              <a:gd name="connsiteY67" fmla="*/ 4647 h 9967"/>
              <a:gd name="connsiteX68" fmla="*/ 3097 w 10000"/>
              <a:gd name="connsiteY68" fmla="*/ 3863 h 9967"/>
              <a:gd name="connsiteX69" fmla="*/ 2958 w 10000"/>
              <a:gd name="connsiteY69" fmla="*/ 3528 h 9967"/>
              <a:gd name="connsiteX70" fmla="*/ 2801 w 10000"/>
              <a:gd name="connsiteY70" fmla="*/ 3435 h 9967"/>
              <a:gd name="connsiteX71" fmla="*/ 2482 w 10000"/>
              <a:gd name="connsiteY71" fmla="*/ 3808 h 9967"/>
              <a:gd name="connsiteX72" fmla="*/ 2442 w 10000"/>
              <a:gd name="connsiteY72" fmla="*/ 4199 h 9967"/>
              <a:gd name="connsiteX73" fmla="*/ 2383 w 10000"/>
              <a:gd name="connsiteY73" fmla="*/ 4255 h 9967"/>
              <a:gd name="connsiteX74" fmla="*/ 2165 w 10000"/>
              <a:gd name="connsiteY74" fmla="*/ 3919 h 9967"/>
              <a:gd name="connsiteX75" fmla="*/ 2006 w 10000"/>
              <a:gd name="connsiteY75" fmla="*/ 4311 h 9967"/>
              <a:gd name="connsiteX76" fmla="*/ 2026 w 10000"/>
              <a:gd name="connsiteY76" fmla="*/ 5151 h 9967"/>
              <a:gd name="connsiteX77" fmla="*/ 2159 w 10000"/>
              <a:gd name="connsiteY77" fmla="*/ 4789 h 9967"/>
              <a:gd name="connsiteX78" fmla="*/ 2442 w 10000"/>
              <a:gd name="connsiteY78" fmla="*/ 4871 h 9967"/>
              <a:gd name="connsiteX79" fmla="*/ 2548 w 10000"/>
              <a:gd name="connsiteY79" fmla="*/ 5549 h 9967"/>
              <a:gd name="connsiteX80" fmla="*/ 2462 w 10000"/>
              <a:gd name="connsiteY80" fmla="*/ 6607 h 9967"/>
              <a:gd name="connsiteX81" fmla="*/ 2383 w 10000"/>
              <a:gd name="connsiteY81" fmla="*/ 6552 h 9967"/>
              <a:gd name="connsiteX82" fmla="*/ 2312 w 10000"/>
              <a:gd name="connsiteY82" fmla="*/ 5305 h 9967"/>
              <a:gd name="connsiteX83" fmla="*/ 2105 w 10000"/>
              <a:gd name="connsiteY83" fmla="*/ 6103 h 9967"/>
              <a:gd name="connsiteX84" fmla="*/ 2125 w 10000"/>
              <a:gd name="connsiteY84" fmla="*/ 6944 h 9967"/>
              <a:gd name="connsiteX85" fmla="*/ 2302 w 10000"/>
              <a:gd name="connsiteY85" fmla="*/ 7720 h 9967"/>
              <a:gd name="connsiteX86" fmla="*/ 2085 w 10000"/>
              <a:gd name="connsiteY86" fmla="*/ 9127 h 9967"/>
              <a:gd name="connsiteX87" fmla="*/ 2026 w 10000"/>
              <a:gd name="connsiteY87" fmla="*/ 9630 h 9967"/>
              <a:gd name="connsiteX88" fmla="*/ 1887 w 10000"/>
              <a:gd name="connsiteY88" fmla="*/ 9611 h 9967"/>
              <a:gd name="connsiteX89" fmla="*/ 1568 w 10000"/>
              <a:gd name="connsiteY89" fmla="*/ 9574 h 9967"/>
              <a:gd name="connsiteX90" fmla="*/ 1509 w 10000"/>
              <a:gd name="connsiteY90" fmla="*/ 9687 h 9967"/>
              <a:gd name="connsiteX91" fmla="*/ 1211 w 10000"/>
              <a:gd name="connsiteY91" fmla="*/ 9967 h 9967"/>
              <a:gd name="connsiteX92" fmla="*/ 993 w 10000"/>
              <a:gd name="connsiteY92" fmla="*/ 9911 h 9967"/>
              <a:gd name="connsiteX93" fmla="*/ 1013 w 10000"/>
              <a:gd name="connsiteY93" fmla="*/ 9743 h 9967"/>
              <a:gd name="connsiteX94" fmla="*/ 1132 w 10000"/>
              <a:gd name="connsiteY94" fmla="*/ 9238 h 9967"/>
              <a:gd name="connsiteX95" fmla="*/ 874 w 10000"/>
              <a:gd name="connsiteY95" fmla="*/ 8903 h 9967"/>
              <a:gd name="connsiteX96" fmla="*/ 874 w 10000"/>
              <a:gd name="connsiteY96" fmla="*/ 7503 h 9967"/>
              <a:gd name="connsiteX97" fmla="*/ 934 w 10000"/>
              <a:gd name="connsiteY97" fmla="*/ 7167 h 9967"/>
              <a:gd name="connsiteX98" fmla="*/ 1191 w 10000"/>
              <a:gd name="connsiteY98" fmla="*/ 7000 h 9967"/>
              <a:gd name="connsiteX99" fmla="*/ 1430 w 10000"/>
              <a:gd name="connsiteY99" fmla="*/ 6328 h 9967"/>
              <a:gd name="connsiteX100" fmla="*/ 973 w 10000"/>
              <a:gd name="connsiteY100" fmla="*/ 6383 h 9967"/>
              <a:gd name="connsiteX101" fmla="*/ 874 w 10000"/>
              <a:gd name="connsiteY101" fmla="*/ 6663 h 9967"/>
              <a:gd name="connsiteX102" fmla="*/ 854 w 10000"/>
              <a:gd name="connsiteY102" fmla="*/ 6887 h 9967"/>
              <a:gd name="connsiteX103" fmla="*/ 735 w 10000"/>
              <a:gd name="connsiteY103" fmla="*/ 7056 h 9967"/>
              <a:gd name="connsiteX104" fmla="*/ 556 w 10000"/>
              <a:gd name="connsiteY104" fmla="*/ 7727 h 9967"/>
              <a:gd name="connsiteX105" fmla="*/ 676 w 10000"/>
              <a:gd name="connsiteY105" fmla="*/ 6776 h 9967"/>
              <a:gd name="connsiteX106" fmla="*/ 814 w 10000"/>
              <a:gd name="connsiteY106" fmla="*/ 6048 h 9967"/>
              <a:gd name="connsiteX107" fmla="*/ 795 w 10000"/>
              <a:gd name="connsiteY107" fmla="*/ 5264 h 9967"/>
              <a:gd name="connsiteX108" fmla="*/ 695 w 10000"/>
              <a:gd name="connsiteY108" fmla="*/ 4479 h 9967"/>
              <a:gd name="connsiteX109" fmla="*/ 656 w 10000"/>
              <a:gd name="connsiteY109" fmla="*/ 4311 h 9967"/>
              <a:gd name="connsiteX110" fmla="*/ 715 w 10000"/>
              <a:gd name="connsiteY110" fmla="*/ 4367 h 9967"/>
              <a:gd name="connsiteX111" fmla="*/ 795 w 10000"/>
              <a:gd name="connsiteY111" fmla="*/ 3808 h 9967"/>
              <a:gd name="connsiteX112" fmla="*/ 874 w 10000"/>
              <a:gd name="connsiteY112" fmla="*/ 3752 h 9967"/>
              <a:gd name="connsiteX113" fmla="*/ 1191 w 10000"/>
              <a:gd name="connsiteY113" fmla="*/ 3359 h 9967"/>
              <a:gd name="connsiteX114" fmla="*/ 795 w 10000"/>
              <a:gd name="connsiteY114" fmla="*/ 2968 h 9967"/>
              <a:gd name="connsiteX115" fmla="*/ 735 w 10000"/>
              <a:gd name="connsiteY115" fmla="*/ 2856 h 9967"/>
              <a:gd name="connsiteX116" fmla="*/ 656 w 10000"/>
              <a:gd name="connsiteY116" fmla="*/ 2856 h 9967"/>
              <a:gd name="connsiteX117" fmla="*/ 934 w 10000"/>
              <a:gd name="connsiteY117" fmla="*/ 1736 h 9967"/>
              <a:gd name="connsiteX118" fmla="*/ 795 w 10000"/>
              <a:gd name="connsiteY118" fmla="*/ 1344 h 9967"/>
              <a:gd name="connsiteX119" fmla="*/ 595 w 10000"/>
              <a:gd name="connsiteY119" fmla="*/ 224 h 9967"/>
              <a:gd name="connsiteX120" fmla="*/ 377 w 10000"/>
              <a:gd name="connsiteY120" fmla="*/ 0 h 9967"/>
              <a:gd name="connsiteX121" fmla="*/ 40 w 10000"/>
              <a:gd name="connsiteY121" fmla="*/ 337 h 9967"/>
              <a:gd name="connsiteX122" fmla="*/ 0 w 10000"/>
              <a:gd name="connsiteY122" fmla="*/ 1119 h 9967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09 w 10000"/>
              <a:gd name="connsiteY90" fmla="*/ 9719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013 w 10000"/>
              <a:gd name="connsiteY93" fmla="*/ 9775 h 10112"/>
              <a:gd name="connsiteX94" fmla="*/ 1132 w 10000"/>
              <a:gd name="connsiteY94" fmla="*/ 9269 h 10112"/>
              <a:gd name="connsiteX95" fmla="*/ 874 w 10000"/>
              <a:gd name="connsiteY95" fmla="*/ 8932 h 10112"/>
              <a:gd name="connsiteX96" fmla="*/ 874 w 10000"/>
              <a:gd name="connsiteY96" fmla="*/ 7528 h 10112"/>
              <a:gd name="connsiteX97" fmla="*/ 934 w 10000"/>
              <a:gd name="connsiteY97" fmla="*/ 7191 h 10112"/>
              <a:gd name="connsiteX98" fmla="*/ 1191 w 10000"/>
              <a:gd name="connsiteY98" fmla="*/ 7023 h 10112"/>
              <a:gd name="connsiteX99" fmla="*/ 1430 w 10000"/>
              <a:gd name="connsiteY99" fmla="*/ 6349 h 10112"/>
              <a:gd name="connsiteX100" fmla="*/ 973 w 10000"/>
              <a:gd name="connsiteY100" fmla="*/ 6404 h 10112"/>
              <a:gd name="connsiteX101" fmla="*/ 874 w 10000"/>
              <a:gd name="connsiteY101" fmla="*/ 6685 h 10112"/>
              <a:gd name="connsiteX102" fmla="*/ 854 w 10000"/>
              <a:gd name="connsiteY102" fmla="*/ 6910 h 10112"/>
              <a:gd name="connsiteX103" fmla="*/ 735 w 10000"/>
              <a:gd name="connsiteY103" fmla="*/ 7079 h 10112"/>
              <a:gd name="connsiteX104" fmla="*/ 556 w 10000"/>
              <a:gd name="connsiteY104" fmla="*/ 7753 h 10112"/>
              <a:gd name="connsiteX105" fmla="*/ 676 w 10000"/>
              <a:gd name="connsiteY105" fmla="*/ 6798 h 10112"/>
              <a:gd name="connsiteX106" fmla="*/ 814 w 10000"/>
              <a:gd name="connsiteY106" fmla="*/ 6068 h 10112"/>
              <a:gd name="connsiteX107" fmla="*/ 795 w 10000"/>
              <a:gd name="connsiteY107" fmla="*/ 5281 h 10112"/>
              <a:gd name="connsiteX108" fmla="*/ 695 w 10000"/>
              <a:gd name="connsiteY108" fmla="*/ 4494 h 10112"/>
              <a:gd name="connsiteX109" fmla="*/ 656 w 10000"/>
              <a:gd name="connsiteY109" fmla="*/ 4325 h 10112"/>
              <a:gd name="connsiteX110" fmla="*/ 715 w 10000"/>
              <a:gd name="connsiteY110" fmla="*/ 4381 h 10112"/>
              <a:gd name="connsiteX111" fmla="*/ 795 w 10000"/>
              <a:gd name="connsiteY111" fmla="*/ 3821 h 10112"/>
              <a:gd name="connsiteX112" fmla="*/ 874 w 10000"/>
              <a:gd name="connsiteY112" fmla="*/ 3764 h 10112"/>
              <a:gd name="connsiteX113" fmla="*/ 1191 w 10000"/>
              <a:gd name="connsiteY113" fmla="*/ 3370 h 10112"/>
              <a:gd name="connsiteX114" fmla="*/ 795 w 10000"/>
              <a:gd name="connsiteY114" fmla="*/ 2978 h 10112"/>
              <a:gd name="connsiteX115" fmla="*/ 735 w 10000"/>
              <a:gd name="connsiteY115" fmla="*/ 2865 h 10112"/>
              <a:gd name="connsiteX116" fmla="*/ 656 w 10000"/>
              <a:gd name="connsiteY116" fmla="*/ 2865 h 10112"/>
              <a:gd name="connsiteX117" fmla="*/ 934 w 10000"/>
              <a:gd name="connsiteY117" fmla="*/ 1742 h 10112"/>
              <a:gd name="connsiteX118" fmla="*/ 795 w 10000"/>
              <a:gd name="connsiteY118" fmla="*/ 1348 h 10112"/>
              <a:gd name="connsiteX119" fmla="*/ 595 w 10000"/>
              <a:gd name="connsiteY119" fmla="*/ 225 h 10112"/>
              <a:gd name="connsiteX120" fmla="*/ 377 w 10000"/>
              <a:gd name="connsiteY120" fmla="*/ 0 h 10112"/>
              <a:gd name="connsiteX121" fmla="*/ 40 w 10000"/>
              <a:gd name="connsiteY121" fmla="*/ 338 h 10112"/>
              <a:gd name="connsiteX122" fmla="*/ 0 w 10000"/>
              <a:gd name="connsiteY122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013 w 10000"/>
              <a:gd name="connsiteY93" fmla="*/ 9775 h 10112"/>
              <a:gd name="connsiteX94" fmla="*/ 1132 w 10000"/>
              <a:gd name="connsiteY94" fmla="*/ 9269 h 10112"/>
              <a:gd name="connsiteX95" fmla="*/ 874 w 10000"/>
              <a:gd name="connsiteY95" fmla="*/ 8932 h 10112"/>
              <a:gd name="connsiteX96" fmla="*/ 874 w 10000"/>
              <a:gd name="connsiteY96" fmla="*/ 7528 h 10112"/>
              <a:gd name="connsiteX97" fmla="*/ 934 w 10000"/>
              <a:gd name="connsiteY97" fmla="*/ 7191 h 10112"/>
              <a:gd name="connsiteX98" fmla="*/ 1191 w 10000"/>
              <a:gd name="connsiteY98" fmla="*/ 7023 h 10112"/>
              <a:gd name="connsiteX99" fmla="*/ 1430 w 10000"/>
              <a:gd name="connsiteY99" fmla="*/ 6349 h 10112"/>
              <a:gd name="connsiteX100" fmla="*/ 973 w 10000"/>
              <a:gd name="connsiteY100" fmla="*/ 6404 h 10112"/>
              <a:gd name="connsiteX101" fmla="*/ 874 w 10000"/>
              <a:gd name="connsiteY101" fmla="*/ 6685 h 10112"/>
              <a:gd name="connsiteX102" fmla="*/ 854 w 10000"/>
              <a:gd name="connsiteY102" fmla="*/ 6910 h 10112"/>
              <a:gd name="connsiteX103" fmla="*/ 735 w 10000"/>
              <a:gd name="connsiteY103" fmla="*/ 7079 h 10112"/>
              <a:gd name="connsiteX104" fmla="*/ 556 w 10000"/>
              <a:gd name="connsiteY104" fmla="*/ 7753 h 10112"/>
              <a:gd name="connsiteX105" fmla="*/ 676 w 10000"/>
              <a:gd name="connsiteY105" fmla="*/ 6798 h 10112"/>
              <a:gd name="connsiteX106" fmla="*/ 814 w 10000"/>
              <a:gd name="connsiteY106" fmla="*/ 6068 h 10112"/>
              <a:gd name="connsiteX107" fmla="*/ 795 w 10000"/>
              <a:gd name="connsiteY107" fmla="*/ 5281 h 10112"/>
              <a:gd name="connsiteX108" fmla="*/ 695 w 10000"/>
              <a:gd name="connsiteY108" fmla="*/ 4494 h 10112"/>
              <a:gd name="connsiteX109" fmla="*/ 656 w 10000"/>
              <a:gd name="connsiteY109" fmla="*/ 4325 h 10112"/>
              <a:gd name="connsiteX110" fmla="*/ 715 w 10000"/>
              <a:gd name="connsiteY110" fmla="*/ 4381 h 10112"/>
              <a:gd name="connsiteX111" fmla="*/ 795 w 10000"/>
              <a:gd name="connsiteY111" fmla="*/ 3821 h 10112"/>
              <a:gd name="connsiteX112" fmla="*/ 874 w 10000"/>
              <a:gd name="connsiteY112" fmla="*/ 3764 h 10112"/>
              <a:gd name="connsiteX113" fmla="*/ 1191 w 10000"/>
              <a:gd name="connsiteY113" fmla="*/ 3370 h 10112"/>
              <a:gd name="connsiteX114" fmla="*/ 795 w 10000"/>
              <a:gd name="connsiteY114" fmla="*/ 2978 h 10112"/>
              <a:gd name="connsiteX115" fmla="*/ 735 w 10000"/>
              <a:gd name="connsiteY115" fmla="*/ 2865 h 10112"/>
              <a:gd name="connsiteX116" fmla="*/ 656 w 10000"/>
              <a:gd name="connsiteY116" fmla="*/ 2865 h 10112"/>
              <a:gd name="connsiteX117" fmla="*/ 934 w 10000"/>
              <a:gd name="connsiteY117" fmla="*/ 1742 h 10112"/>
              <a:gd name="connsiteX118" fmla="*/ 795 w 10000"/>
              <a:gd name="connsiteY118" fmla="*/ 1348 h 10112"/>
              <a:gd name="connsiteX119" fmla="*/ 595 w 10000"/>
              <a:gd name="connsiteY119" fmla="*/ 225 h 10112"/>
              <a:gd name="connsiteX120" fmla="*/ 377 w 10000"/>
              <a:gd name="connsiteY120" fmla="*/ 0 h 10112"/>
              <a:gd name="connsiteX121" fmla="*/ 40 w 10000"/>
              <a:gd name="connsiteY121" fmla="*/ 338 h 10112"/>
              <a:gd name="connsiteX122" fmla="*/ 0 w 10000"/>
              <a:gd name="connsiteY122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013 w 10000"/>
              <a:gd name="connsiteY93" fmla="*/ 9775 h 10112"/>
              <a:gd name="connsiteX94" fmla="*/ 1132 w 10000"/>
              <a:gd name="connsiteY94" fmla="*/ 9269 h 10112"/>
              <a:gd name="connsiteX95" fmla="*/ 874 w 10000"/>
              <a:gd name="connsiteY95" fmla="*/ 8932 h 10112"/>
              <a:gd name="connsiteX96" fmla="*/ 874 w 10000"/>
              <a:gd name="connsiteY96" fmla="*/ 7528 h 10112"/>
              <a:gd name="connsiteX97" fmla="*/ 934 w 10000"/>
              <a:gd name="connsiteY97" fmla="*/ 7191 h 10112"/>
              <a:gd name="connsiteX98" fmla="*/ 1191 w 10000"/>
              <a:gd name="connsiteY98" fmla="*/ 7023 h 10112"/>
              <a:gd name="connsiteX99" fmla="*/ 1430 w 10000"/>
              <a:gd name="connsiteY99" fmla="*/ 6349 h 10112"/>
              <a:gd name="connsiteX100" fmla="*/ 973 w 10000"/>
              <a:gd name="connsiteY100" fmla="*/ 6404 h 10112"/>
              <a:gd name="connsiteX101" fmla="*/ 874 w 10000"/>
              <a:gd name="connsiteY101" fmla="*/ 6685 h 10112"/>
              <a:gd name="connsiteX102" fmla="*/ 854 w 10000"/>
              <a:gd name="connsiteY102" fmla="*/ 6910 h 10112"/>
              <a:gd name="connsiteX103" fmla="*/ 735 w 10000"/>
              <a:gd name="connsiteY103" fmla="*/ 7079 h 10112"/>
              <a:gd name="connsiteX104" fmla="*/ 556 w 10000"/>
              <a:gd name="connsiteY104" fmla="*/ 7753 h 10112"/>
              <a:gd name="connsiteX105" fmla="*/ 676 w 10000"/>
              <a:gd name="connsiteY105" fmla="*/ 6798 h 10112"/>
              <a:gd name="connsiteX106" fmla="*/ 814 w 10000"/>
              <a:gd name="connsiteY106" fmla="*/ 6068 h 10112"/>
              <a:gd name="connsiteX107" fmla="*/ 795 w 10000"/>
              <a:gd name="connsiteY107" fmla="*/ 5281 h 10112"/>
              <a:gd name="connsiteX108" fmla="*/ 695 w 10000"/>
              <a:gd name="connsiteY108" fmla="*/ 4494 h 10112"/>
              <a:gd name="connsiteX109" fmla="*/ 656 w 10000"/>
              <a:gd name="connsiteY109" fmla="*/ 4325 h 10112"/>
              <a:gd name="connsiteX110" fmla="*/ 715 w 10000"/>
              <a:gd name="connsiteY110" fmla="*/ 4381 h 10112"/>
              <a:gd name="connsiteX111" fmla="*/ 795 w 10000"/>
              <a:gd name="connsiteY111" fmla="*/ 3821 h 10112"/>
              <a:gd name="connsiteX112" fmla="*/ 874 w 10000"/>
              <a:gd name="connsiteY112" fmla="*/ 3764 h 10112"/>
              <a:gd name="connsiteX113" fmla="*/ 1191 w 10000"/>
              <a:gd name="connsiteY113" fmla="*/ 3370 h 10112"/>
              <a:gd name="connsiteX114" fmla="*/ 795 w 10000"/>
              <a:gd name="connsiteY114" fmla="*/ 2978 h 10112"/>
              <a:gd name="connsiteX115" fmla="*/ 735 w 10000"/>
              <a:gd name="connsiteY115" fmla="*/ 2865 h 10112"/>
              <a:gd name="connsiteX116" fmla="*/ 656 w 10000"/>
              <a:gd name="connsiteY116" fmla="*/ 2865 h 10112"/>
              <a:gd name="connsiteX117" fmla="*/ 934 w 10000"/>
              <a:gd name="connsiteY117" fmla="*/ 1742 h 10112"/>
              <a:gd name="connsiteX118" fmla="*/ 795 w 10000"/>
              <a:gd name="connsiteY118" fmla="*/ 1348 h 10112"/>
              <a:gd name="connsiteX119" fmla="*/ 595 w 10000"/>
              <a:gd name="connsiteY119" fmla="*/ 225 h 10112"/>
              <a:gd name="connsiteX120" fmla="*/ 377 w 10000"/>
              <a:gd name="connsiteY120" fmla="*/ 0 h 10112"/>
              <a:gd name="connsiteX121" fmla="*/ 40 w 10000"/>
              <a:gd name="connsiteY121" fmla="*/ 338 h 10112"/>
              <a:gd name="connsiteX122" fmla="*/ 0 w 10000"/>
              <a:gd name="connsiteY122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74 w 10000"/>
              <a:gd name="connsiteY94" fmla="*/ 8932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973 w 10000"/>
              <a:gd name="connsiteY99" fmla="*/ 6404 h 10112"/>
              <a:gd name="connsiteX100" fmla="*/ 874 w 10000"/>
              <a:gd name="connsiteY100" fmla="*/ 6685 h 10112"/>
              <a:gd name="connsiteX101" fmla="*/ 854 w 10000"/>
              <a:gd name="connsiteY101" fmla="*/ 6910 h 10112"/>
              <a:gd name="connsiteX102" fmla="*/ 735 w 10000"/>
              <a:gd name="connsiteY102" fmla="*/ 7079 h 10112"/>
              <a:gd name="connsiteX103" fmla="*/ 556 w 10000"/>
              <a:gd name="connsiteY103" fmla="*/ 7753 h 10112"/>
              <a:gd name="connsiteX104" fmla="*/ 676 w 10000"/>
              <a:gd name="connsiteY104" fmla="*/ 6798 h 10112"/>
              <a:gd name="connsiteX105" fmla="*/ 814 w 10000"/>
              <a:gd name="connsiteY105" fmla="*/ 6068 h 10112"/>
              <a:gd name="connsiteX106" fmla="*/ 795 w 10000"/>
              <a:gd name="connsiteY106" fmla="*/ 5281 h 10112"/>
              <a:gd name="connsiteX107" fmla="*/ 695 w 10000"/>
              <a:gd name="connsiteY107" fmla="*/ 4494 h 10112"/>
              <a:gd name="connsiteX108" fmla="*/ 656 w 10000"/>
              <a:gd name="connsiteY108" fmla="*/ 4325 h 10112"/>
              <a:gd name="connsiteX109" fmla="*/ 715 w 10000"/>
              <a:gd name="connsiteY109" fmla="*/ 4381 h 10112"/>
              <a:gd name="connsiteX110" fmla="*/ 795 w 10000"/>
              <a:gd name="connsiteY110" fmla="*/ 3821 h 10112"/>
              <a:gd name="connsiteX111" fmla="*/ 874 w 10000"/>
              <a:gd name="connsiteY111" fmla="*/ 3764 h 10112"/>
              <a:gd name="connsiteX112" fmla="*/ 1191 w 10000"/>
              <a:gd name="connsiteY112" fmla="*/ 3370 h 10112"/>
              <a:gd name="connsiteX113" fmla="*/ 795 w 10000"/>
              <a:gd name="connsiteY113" fmla="*/ 2978 h 10112"/>
              <a:gd name="connsiteX114" fmla="*/ 735 w 10000"/>
              <a:gd name="connsiteY114" fmla="*/ 2865 h 10112"/>
              <a:gd name="connsiteX115" fmla="*/ 656 w 10000"/>
              <a:gd name="connsiteY115" fmla="*/ 2865 h 10112"/>
              <a:gd name="connsiteX116" fmla="*/ 934 w 10000"/>
              <a:gd name="connsiteY116" fmla="*/ 1742 h 10112"/>
              <a:gd name="connsiteX117" fmla="*/ 795 w 10000"/>
              <a:gd name="connsiteY117" fmla="*/ 1348 h 10112"/>
              <a:gd name="connsiteX118" fmla="*/ 595 w 10000"/>
              <a:gd name="connsiteY118" fmla="*/ 225 h 10112"/>
              <a:gd name="connsiteX119" fmla="*/ 377 w 10000"/>
              <a:gd name="connsiteY119" fmla="*/ 0 h 10112"/>
              <a:gd name="connsiteX120" fmla="*/ 40 w 10000"/>
              <a:gd name="connsiteY120" fmla="*/ 338 h 10112"/>
              <a:gd name="connsiteX121" fmla="*/ 0 w 10000"/>
              <a:gd name="connsiteY121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973 w 10000"/>
              <a:gd name="connsiteY99" fmla="*/ 6404 h 10112"/>
              <a:gd name="connsiteX100" fmla="*/ 874 w 10000"/>
              <a:gd name="connsiteY100" fmla="*/ 6685 h 10112"/>
              <a:gd name="connsiteX101" fmla="*/ 854 w 10000"/>
              <a:gd name="connsiteY101" fmla="*/ 6910 h 10112"/>
              <a:gd name="connsiteX102" fmla="*/ 735 w 10000"/>
              <a:gd name="connsiteY102" fmla="*/ 7079 h 10112"/>
              <a:gd name="connsiteX103" fmla="*/ 556 w 10000"/>
              <a:gd name="connsiteY103" fmla="*/ 7753 h 10112"/>
              <a:gd name="connsiteX104" fmla="*/ 676 w 10000"/>
              <a:gd name="connsiteY104" fmla="*/ 6798 h 10112"/>
              <a:gd name="connsiteX105" fmla="*/ 814 w 10000"/>
              <a:gd name="connsiteY105" fmla="*/ 6068 h 10112"/>
              <a:gd name="connsiteX106" fmla="*/ 795 w 10000"/>
              <a:gd name="connsiteY106" fmla="*/ 5281 h 10112"/>
              <a:gd name="connsiteX107" fmla="*/ 695 w 10000"/>
              <a:gd name="connsiteY107" fmla="*/ 4494 h 10112"/>
              <a:gd name="connsiteX108" fmla="*/ 656 w 10000"/>
              <a:gd name="connsiteY108" fmla="*/ 4325 h 10112"/>
              <a:gd name="connsiteX109" fmla="*/ 715 w 10000"/>
              <a:gd name="connsiteY109" fmla="*/ 4381 h 10112"/>
              <a:gd name="connsiteX110" fmla="*/ 795 w 10000"/>
              <a:gd name="connsiteY110" fmla="*/ 3821 h 10112"/>
              <a:gd name="connsiteX111" fmla="*/ 874 w 10000"/>
              <a:gd name="connsiteY111" fmla="*/ 3764 h 10112"/>
              <a:gd name="connsiteX112" fmla="*/ 1191 w 10000"/>
              <a:gd name="connsiteY112" fmla="*/ 3370 h 10112"/>
              <a:gd name="connsiteX113" fmla="*/ 795 w 10000"/>
              <a:gd name="connsiteY113" fmla="*/ 2978 h 10112"/>
              <a:gd name="connsiteX114" fmla="*/ 735 w 10000"/>
              <a:gd name="connsiteY114" fmla="*/ 2865 h 10112"/>
              <a:gd name="connsiteX115" fmla="*/ 656 w 10000"/>
              <a:gd name="connsiteY115" fmla="*/ 2865 h 10112"/>
              <a:gd name="connsiteX116" fmla="*/ 934 w 10000"/>
              <a:gd name="connsiteY116" fmla="*/ 1742 h 10112"/>
              <a:gd name="connsiteX117" fmla="*/ 795 w 10000"/>
              <a:gd name="connsiteY117" fmla="*/ 1348 h 10112"/>
              <a:gd name="connsiteX118" fmla="*/ 595 w 10000"/>
              <a:gd name="connsiteY118" fmla="*/ 225 h 10112"/>
              <a:gd name="connsiteX119" fmla="*/ 377 w 10000"/>
              <a:gd name="connsiteY119" fmla="*/ 0 h 10112"/>
              <a:gd name="connsiteX120" fmla="*/ 40 w 10000"/>
              <a:gd name="connsiteY120" fmla="*/ 338 h 10112"/>
              <a:gd name="connsiteX121" fmla="*/ 0 w 10000"/>
              <a:gd name="connsiteY121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874 w 10000"/>
              <a:gd name="connsiteY100" fmla="*/ 6685 h 10112"/>
              <a:gd name="connsiteX101" fmla="*/ 854 w 10000"/>
              <a:gd name="connsiteY101" fmla="*/ 6910 h 10112"/>
              <a:gd name="connsiteX102" fmla="*/ 735 w 10000"/>
              <a:gd name="connsiteY102" fmla="*/ 7079 h 10112"/>
              <a:gd name="connsiteX103" fmla="*/ 556 w 10000"/>
              <a:gd name="connsiteY103" fmla="*/ 7753 h 10112"/>
              <a:gd name="connsiteX104" fmla="*/ 676 w 10000"/>
              <a:gd name="connsiteY104" fmla="*/ 6798 h 10112"/>
              <a:gd name="connsiteX105" fmla="*/ 814 w 10000"/>
              <a:gd name="connsiteY105" fmla="*/ 6068 h 10112"/>
              <a:gd name="connsiteX106" fmla="*/ 795 w 10000"/>
              <a:gd name="connsiteY106" fmla="*/ 5281 h 10112"/>
              <a:gd name="connsiteX107" fmla="*/ 695 w 10000"/>
              <a:gd name="connsiteY107" fmla="*/ 4494 h 10112"/>
              <a:gd name="connsiteX108" fmla="*/ 656 w 10000"/>
              <a:gd name="connsiteY108" fmla="*/ 4325 h 10112"/>
              <a:gd name="connsiteX109" fmla="*/ 715 w 10000"/>
              <a:gd name="connsiteY109" fmla="*/ 4381 h 10112"/>
              <a:gd name="connsiteX110" fmla="*/ 795 w 10000"/>
              <a:gd name="connsiteY110" fmla="*/ 3821 h 10112"/>
              <a:gd name="connsiteX111" fmla="*/ 874 w 10000"/>
              <a:gd name="connsiteY111" fmla="*/ 3764 h 10112"/>
              <a:gd name="connsiteX112" fmla="*/ 1191 w 10000"/>
              <a:gd name="connsiteY112" fmla="*/ 3370 h 10112"/>
              <a:gd name="connsiteX113" fmla="*/ 795 w 10000"/>
              <a:gd name="connsiteY113" fmla="*/ 2978 h 10112"/>
              <a:gd name="connsiteX114" fmla="*/ 735 w 10000"/>
              <a:gd name="connsiteY114" fmla="*/ 2865 h 10112"/>
              <a:gd name="connsiteX115" fmla="*/ 656 w 10000"/>
              <a:gd name="connsiteY115" fmla="*/ 2865 h 10112"/>
              <a:gd name="connsiteX116" fmla="*/ 934 w 10000"/>
              <a:gd name="connsiteY116" fmla="*/ 1742 h 10112"/>
              <a:gd name="connsiteX117" fmla="*/ 795 w 10000"/>
              <a:gd name="connsiteY117" fmla="*/ 1348 h 10112"/>
              <a:gd name="connsiteX118" fmla="*/ 595 w 10000"/>
              <a:gd name="connsiteY118" fmla="*/ 225 h 10112"/>
              <a:gd name="connsiteX119" fmla="*/ 377 w 10000"/>
              <a:gd name="connsiteY119" fmla="*/ 0 h 10112"/>
              <a:gd name="connsiteX120" fmla="*/ 40 w 10000"/>
              <a:gd name="connsiteY120" fmla="*/ 338 h 10112"/>
              <a:gd name="connsiteX121" fmla="*/ 0 w 10000"/>
              <a:gd name="connsiteY121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874 w 10000"/>
              <a:gd name="connsiteY100" fmla="*/ 6685 h 10112"/>
              <a:gd name="connsiteX101" fmla="*/ 735 w 10000"/>
              <a:gd name="connsiteY101" fmla="*/ 7079 h 10112"/>
              <a:gd name="connsiteX102" fmla="*/ 556 w 10000"/>
              <a:gd name="connsiteY102" fmla="*/ 7753 h 10112"/>
              <a:gd name="connsiteX103" fmla="*/ 676 w 10000"/>
              <a:gd name="connsiteY103" fmla="*/ 6798 h 10112"/>
              <a:gd name="connsiteX104" fmla="*/ 814 w 10000"/>
              <a:gd name="connsiteY104" fmla="*/ 6068 h 10112"/>
              <a:gd name="connsiteX105" fmla="*/ 795 w 10000"/>
              <a:gd name="connsiteY105" fmla="*/ 5281 h 10112"/>
              <a:gd name="connsiteX106" fmla="*/ 695 w 10000"/>
              <a:gd name="connsiteY106" fmla="*/ 4494 h 10112"/>
              <a:gd name="connsiteX107" fmla="*/ 656 w 10000"/>
              <a:gd name="connsiteY107" fmla="*/ 4325 h 10112"/>
              <a:gd name="connsiteX108" fmla="*/ 715 w 10000"/>
              <a:gd name="connsiteY108" fmla="*/ 4381 h 10112"/>
              <a:gd name="connsiteX109" fmla="*/ 795 w 10000"/>
              <a:gd name="connsiteY109" fmla="*/ 3821 h 10112"/>
              <a:gd name="connsiteX110" fmla="*/ 874 w 10000"/>
              <a:gd name="connsiteY110" fmla="*/ 3764 h 10112"/>
              <a:gd name="connsiteX111" fmla="*/ 1191 w 10000"/>
              <a:gd name="connsiteY111" fmla="*/ 3370 h 10112"/>
              <a:gd name="connsiteX112" fmla="*/ 795 w 10000"/>
              <a:gd name="connsiteY112" fmla="*/ 2978 h 10112"/>
              <a:gd name="connsiteX113" fmla="*/ 735 w 10000"/>
              <a:gd name="connsiteY113" fmla="*/ 2865 h 10112"/>
              <a:gd name="connsiteX114" fmla="*/ 656 w 10000"/>
              <a:gd name="connsiteY114" fmla="*/ 2865 h 10112"/>
              <a:gd name="connsiteX115" fmla="*/ 934 w 10000"/>
              <a:gd name="connsiteY115" fmla="*/ 1742 h 10112"/>
              <a:gd name="connsiteX116" fmla="*/ 795 w 10000"/>
              <a:gd name="connsiteY116" fmla="*/ 1348 h 10112"/>
              <a:gd name="connsiteX117" fmla="*/ 595 w 10000"/>
              <a:gd name="connsiteY117" fmla="*/ 225 h 10112"/>
              <a:gd name="connsiteX118" fmla="*/ 377 w 10000"/>
              <a:gd name="connsiteY118" fmla="*/ 0 h 10112"/>
              <a:gd name="connsiteX119" fmla="*/ 40 w 10000"/>
              <a:gd name="connsiteY119" fmla="*/ 338 h 10112"/>
              <a:gd name="connsiteX120" fmla="*/ 0 w 10000"/>
              <a:gd name="connsiteY120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795 w 10000"/>
              <a:gd name="connsiteY104" fmla="*/ 5281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15 w 10000"/>
              <a:gd name="connsiteY107" fmla="*/ 4381 h 10112"/>
              <a:gd name="connsiteX108" fmla="*/ 795 w 10000"/>
              <a:gd name="connsiteY108" fmla="*/ 3821 h 10112"/>
              <a:gd name="connsiteX109" fmla="*/ 874 w 10000"/>
              <a:gd name="connsiteY109" fmla="*/ 3764 h 10112"/>
              <a:gd name="connsiteX110" fmla="*/ 1191 w 10000"/>
              <a:gd name="connsiteY110" fmla="*/ 3370 h 10112"/>
              <a:gd name="connsiteX111" fmla="*/ 795 w 10000"/>
              <a:gd name="connsiteY111" fmla="*/ 2978 h 10112"/>
              <a:gd name="connsiteX112" fmla="*/ 735 w 10000"/>
              <a:gd name="connsiteY112" fmla="*/ 2865 h 10112"/>
              <a:gd name="connsiteX113" fmla="*/ 656 w 10000"/>
              <a:gd name="connsiteY113" fmla="*/ 2865 h 10112"/>
              <a:gd name="connsiteX114" fmla="*/ 934 w 10000"/>
              <a:gd name="connsiteY114" fmla="*/ 1742 h 10112"/>
              <a:gd name="connsiteX115" fmla="*/ 795 w 10000"/>
              <a:gd name="connsiteY115" fmla="*/ 1348 h 10112"/>
              <a:gd name="connsiteX116" fmla="*/ 595 w 10000"/>
              <a:gd name="connsiteY116" fmla="*/ 225 h 10112"/>
              <a:gd name="connsiteX117" fmla="*/ 377 w 10000"/>
              <a:gd name="connsiteY117" fmla="*/ 0 h 10112"/>
              <a:gd name="connsiteX118" fmla="*/ 40 w 10000"/>
              <a:gd name="connsiteY118" fmla="*/ 338 h 10112"/>
              <a:gd name="connsiteX119" fmla="*/ 0 w 10000"/>
              <a:gd name="connsiteY119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18 w 10000"/>
              <a:gd name="connsiteY104" fmla="*/ 5259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15 w 10000"/>
              <a:gd name="connsiteY107" fmla="*/ 4381 h 10112"/>
              <a:gd name="connsiteX108" fmla="*/ 795 w 10000"/>
              <a:gd name="connsiteY108" fmla="*/ 3821 h 10112"/>
              <a:gd name="connsiteX109" fmla="*/ 874 w 10000"/>
              <a:gd name="connsiteY109" fmla="*/ 3764 h 10112"/>
              <a:gd name="connsiteX110" fmla="*/ 1191 w 10000"/>
              <a:gd name="connsiteY110" fmla="*/ 3370 h 10112"/>
              <a:gd name="connsiteX111" fmla="*/ 795 w 10000"/>
              <a:gd name="connsiteY111" fmla="*/ 2978 h 10112"/>
              <a:gd name="connsiteX112" fmla="*/ 735 w 10000"/>
              <a:gd name="connsiteY112" fmla="*/ 2865 h 10112"/>
              <a:gd name="connsiteX113" fmla="*/ 656 w 10000"/>
              <a:gd name="connsiteY113" fmla="*/ 2865 h 10112"/>
              <a:gd name="connsiteX114" fmla="*/ 934 w 10000"/>
              <a:gd name="connsiteY114" fmla="*/ 1742 h 10112"/>
              <a:gd name="connsiteX115" fmla="*/ 795 w 10000"/>
              <a:gd name="connsiteY115" fmla="*/ 1348 h 10112"/>
              <a:gd name="connsiteX116" fmla="*/ 595 w 10000"/>
              <a:gd name="connsiteY116" fmla="*/ 225 h 10112"/>
              <a:gd name="connsiteX117" fmla="*/ 377 w 10000"/>
              <a:gd name="connsiteY117" fmla="*/ 0 h 10112"/>
              <a:gd name="connsiteX118" fmla="*/ 40 w 10000"/>
              <a:gd name="connsiteY118" fmla="*/ 338 h 10112"/>
              <a:gd name="connsiteX119" fmla="*/ 0 w 10000"/>
              <a:gd name="connsiteY119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15 w 10000"/>
              <a:gd name="connsiteY107" fmla="*/ 4381 h 10112"/>
              <a:gd name="connsiteX108" fmla="*/ 795 w 10000"/>
              <a:gd name="connsiteY108" fmla="*/ 3821 h 10112"/>
              <a:gd name="connsiteX109" fmla="*/ 874 w 10000"/>
              <a:gd name="connsiteY109" fmla="*/ 3764 h 10112"/>
              <a:gd name="connsiteX110" fmla="*/ 1191 w 10000"/>
              <a:gd name="connsiteY110" fmla="*/ 3370 h 10112"/>
              <a:gd name="connsiteX111" fmla="*/ 795 w 10000"/>
              <a:gd name="connsiteY111" fmla="*/ 2978 h 10112"/>
              <a:gd name="connsiteX112" fmla="*/ 735 w 10000"/>
              <a:gd name="connsiteY112" fmla="*/ 2865 h 10112"/>
              <a:gd name="connsiteX113" fmla="*/ 656 w 10000"/>
              <a:gd name="connsiteY113" fmla="*/ 2865 h 10112"/>
              <a:gd name="connsiteX114" fmla="*/ 934 w 10000"/>
              <a:gd name="connsiteY114" fmla="*/ 1742 h 10112"/>
              <a:gd name="connsiteX115" fmla="*/ 795 w 10000"/>
              <a:gd name="connsiteY115" fmla="*/ 1348 h 10112"/>
              <a:gd name="connsiteX116" fmla="*/ 595 w 10000"/>
              <a:gd name="connsiteY116" fmla="*/ 225 h 10112"/>
              <a:gd name="connsiteX117" fmla="*/ 377 w 10000"/>
              <a:gd name="connsiteY117" fmla="*/ 0 h 10112"/>
              <a:gd name="connsiteX118" fmla="*/ 40 w 10000"/>
              <a:gd name="connsiteY118" fmla="*/ 338 h 10112"/>
              <a:gd name="connsiteX119" fmla="*/ 0 w 10000"/>
              <a:gd name="connsiteY119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15 w 10000"/>
              <a:gd name="connsiteY107" fmla="*/ 4381 h 10112"/>
              <a:gd name="connsiteX108" fmla="*/ 795 w 10000"/>
              <a:gd name="connsiteY108" fmla="*/ 3821 h 10112"/>
              <a:gd name="connsiteX109" fmla="*/ 874 w 10000"/>
              <a:gd name="connsiteY109" fmla="*/ 3764 h 10112"/>
              <a:gd name="connsiteX110" fmla="*/ 1191 w 10000"/>
              <a:gd name="connsiteY110" fmla="*/ 3370 h 10112"/>
              <a:gd name="connsiteX111" fmla="*/ 795 w 10000"/>
              <a:gd name="connsiteY111" fmla="*/ 2978 h 10112"/>
              <a:gd name="connsiteX112" fmla="*/ 735 w 10000"/>
              <a:gd name="connsiteY112" fmla="*/ 2865 h 10112"/>
              <a:gd name="connsiteX113" fmla="*/ 656 w 10000"/>
              <a:gd name="connsiteY113" fmla="*/ 2865 h 10112"/>
              <a:gd name="connsiteX114" fmla="*/ 934 w 10000"/>
              <a:gd name="connsiteY114" fmla="*/ 1742 h 10112"/>
              <a:gd name="connsiteX115" fmla="*/ 795 w 10000"/>
              <a:gd name="connsiteY115" fmla="*/ 1348 h 10112"/>
              <a:gd name="connsiteX116" fmla="*/ 595 w 10000"/>
              <a:gd name="connsiteY116" fmla="*/ 225 h 10112"/>
              <a:gd name="connsiteX117" fmla="*/ 377 w 10000"/>
              <a:gd name="connsiteY117" fmla="*/ 0 h 10112"/>
              <a:gd name="connsiteX118" fmla="*/ 40 w 10000"/>
              <a:gd name="connsiteY118" fmla="*/ 338 h 10112"/>
              <a:gd name="connsiteX119" fmla="*/ 0 w 10000"/>
              <a:gd name="connsiteY119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15 w 10000"/>
              <a:gd name="connsiteY107" fmla="*/ 4381 h 10112"/>
              <a:gd name="connsiteX108" fmla="*/ 795 w 10000"/>
              <a:gd name="connsiteY108" fmla="*/ 3821 h 10112"/>
              <a:gd name="connsiteX109" fmla="*/ 874 w 10000"/>
              <a:gd name="connsiteY109" fmla="*/ 3764 h 10112"/>
              <a:gd name="connsiteX110" fmla="*/ 1191 w 10000"/>
              <a:gd name="connsiteY110" fmla="*/ 3370 h 10112"/>
              <a:gd name="connsiteX111" fmla="*/ 795 w 10000"/>
              <a:gd name="connsiteY111" fmla="*/ 2978 h 10112"/>
              <a:gd name="connsiteX112" fmla="*/ 735 w 10000"/>
              <a:gd name="connsiteY112" fmla="*/ 2865 h 10112"/>
              <a:gd name="connsiteX113" fmla="*/ 656 w 10000"/>
              <a:gd name="connsiteY113" fmla="*/ 2865 h 10112"/>
              <a:gd name="connsiteX114" fmla="*/ 934 w 10000"/>
              <a:gd name="connsiteY114" fmla="*/ 1742 h 10112"/>
              <a:gd name="connsiteX115" fmla="*/ 795 w 10000"/>
              <a:gd name="connsiteY115" fmla="*/ 1348 h 10112"/>
              <a:gd name="connsiteX116" fmla="*/ 595 w 10000"/>
              <a:gd name="connsiteY116" fmla="*/ 225 h 10112"/>
              <a:gd name="connsiteX117" fmla="*/ 377 w 10000"/>
              <a:gd name="connsiteY117" fmla="*/ 0 h 10112"/>
              <a:gd name="connsiteX118" fmla="*/ 40 w 10000"/>
              <a:gd name="connsiteY118" fmla="*/ 338 h 10112"/>
              <a:gd name="connsiteX119" fmla="*/ 0 w 10000"/>
              <a:gd name="connsiteY119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695 w 10000"/>
              <a:gd name="connsiteY105" fmla="*/ 4494 h 10112"/>
              <a:gd name="connsiteX106" fmla="*/ 656 w 10000"/>
              <a:gd name="connsiteY106" fmla="*/ 4325 h 10112"/>
              <a:gd name="connsiteX107" fmla="*/ 795 w 10000"/>
              <a:gd name="connsiteY107" fmla="*/ 3821 h 10112"/>
              <a:gd name="connsiteX108" fmla="*/ 874 w 10000"/>
              <a:gd name="connsiteY108" fmla="*/ 3764 h 10112"/>
              <a:gd name="connsiteX109" fmla="*/ 1191 w 10000"/>
              <a:gd name="connsiteY109" fmla="*/ 3370 h 10112"/>
              <a:gd name="connsiteX110" fmla="*/ 795 w 10000"/>
              <a:gd name="connsiteY110" fmla="*/ 2978 h 10112"/>
              <a:gd name="connsiteX111" fmla="*/ 735 w 10000"/>
              <a:gd name="connsiteY111" fmla="*/ 2865 h 10112"/>
              <a:gd name="connsiteX112" fmla="*/ 656 w 10000"/>
              <a:gd name="connsiteY112" fmla="*/ 2865 h 10112"/>
              <a:gd name="connsiteX113" fmla="*/ 934 w 10000"/>
              <a:gd name="connsiteY113" fmla="*/ 1742 h 10112"/>
              <a:gd name="connsiteX114" fmla="*/ 795 w 10000"/>
              <a:gd name="connsiteY114" fmla="*/ 1348 h 10112"/>
              <a:gd name="connsiteX115" fmla="*/ 595 w 10000"/>
              <a:gd name="connsiteY115" fmla="*/ 225 h 10112"/>
              <a:gd name="connsiteX116" fmla="*/ 377 w 10000"/>
              <a:gd name="connsiteY116" fmla="*/ 0 h 10112"/>
              <a:gd name="connsiteX117" fmla="*/ 40 w 10000"/>
              <a:gd name="connsiteY117" fmla="*/ 338 h 10112"/>
              <a:gd name="connsiteX118" fmla="*/ 0 w 10000"/>
              <a:gd name="connsiteY118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656 w 10000"/>
              <a:gd name="connsiteY105" fmla="*/ 4325 h 10112"/>
              <a:gd name="connsiteX106" fmla="*/ 795 w 10000"/>
              <a:gd name="connsiteY106" fmla="*/ 3821 h 10112"/>
              <a:gd name="connsiteX107" fmla="*/ 874 w 10000"/>
              <a:gd name="connsiteY107" fmla="*/ 3764 h 10112"/>
              <a:gd name="connsiteX108" fmla="*/ 1191 w 10000"/>
              <a:gd name="connsiteY108" fmla="*/ 3370 h 10112"/>
              <a:gd name="connsiteX109" fmla="*/ 795 w 10000"/>
              <a:gd name="connsiteY109" fmla="*/ 2978 h 10112"/>
              <a:gd name="connsiteX110" fmla="*/ 735 w 10000"/>
              <a:gd name="connsiteY110" fmla="*/ 2865 h 10112"/>
              <a:gd name="connsiteX111" fmla="*/ 656 w 10000"/>
              <a:gd name="connsiteY111" fmla="*/ 2865 h 10112"/>
              <a:gd name="connsiteX112" fmla="*/ 934 w 10000"/>
              <a:gd name="connsiteY112" fmla="*/ 1742 h 10112"/>
              <a:gd name="connsiteX113" fmla="*/ 795 w 10000"/>
              <a:gd name="connsiteY113" fmla="*/ 1348 h 10112"/>
              <a:gd name="connsiteX114" fmla="*/ 595 w 10000"/>
              <a:gd name="connsiteY114" fmla="*/ 225 h 10112"/>
              <a:gd name="connsiteX115" fmla="*/ 377 w 10000"/>
              <a:gd name="connsiteY115" fmla="*/ 0 h 10112"/>
              <a:gd name="connsiteX116" fmla="*/ 40 w 10000"/>
              <a:gd name="connsiteY116" fmla="*/ 338 h 10112"/>
              <a:gd name="connsiteX117" fmla="*/ 0 w 10000"/>
              <a:gd name="connsiteY117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874 w 10000"/>
              <a:gd name="connsiteY107" fmla="*/ 3764 h 10112"/>
              <a:gd name="connsiteX108" fmla="*/ 1191 w 10000"/>
              <a:gd name="connsiteY108" fmla="*/ 3370 h 10112"/>
              <a:gd name="connsiteX109" fmla="*/ 795 w 10000"/>
              <a:gd name="connsiteY109" fmla="*/ 2978 h 10112"/>
              <a:gd name="connsiteX110" fmla="*/ 735 w 10000"/>
              <a:gd name="connsiteY110" fmla="*/ 2865 h 10112"/>
              <a:gd name="connsiteX111" fmla="*/ 656 w 10000"/>
              <a:gd name="connsiteY111" fmla="*/ 2865 h 10112"/>
              <a:gd name="connsiteX112" fmla="*/ 934 w 10000"/>
              <a:gd name="connsiteY112" fmla="*/ 1742 h 10112"/>
              <a:gd name="connsiteX113" fmla="*/ 795 w 10000"/>
              <a:gd name="connsiteY113" fmla="*/ 1348 h 10112"/>
              <a:gd name="connsiteX114" fmla="*/ 595 w 10000"/>
              <a:gd name="connsiteY114" fmla="*/ 225 h 10112"/>
              <a:gd name="connsiteX115" fmla="*/ 377 w 10000"/>
              <a:gd name="connsiteY115" fmla="*/ 0 h 10112"/>
              <a:gd name="connsiteX116" fmla="*/ 40 w 10000"/>
              <a:gd name="connsiteY116" fmla="*/ 338 h 10112"/>
              <a:gd name="connsiteX117" fmla="*/ 0 w 10000"/>
              <a:gd name="connsiteY117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191 w 10000"/>
              <a:gd name="connsiteY107" fmla="*/ 3370 h 10112"/>
              <a:gd name="connsiteX108" fmla="*/ 795 w 10000"/>
              <a:gd name="connsiteY108" fmla="*/ 2978 h 10112"/>
              <a:gd name="connsiteX109" fmla="*/ 735 w 10000"/>
              <a:gd name="connsiteY109" fmla="*/ 2865 h 10112"/>
              <a:gd name="connsiteX110" fmla="*/ 656 w 10000"/>
              <a:gd name="connsiteY110" fmla="*/ 2865 h 10112"/>
              <a:gd name="connsiteX111" fmla="*/ 934 w 10000"/>
              <a:gd name="connsiteY111" fmla="*/ 1742 h 10112"/>
              <a:gd name="connsiteX112" fmla="*/ 795 w 10000"/>
              <a:gd name="connsiteY112" fmla="*/ 1348 h 10112"/>
              <a:gd name="connsiteX113" fmla="*/ 595 w 10000"/>
              <a:gd name="connsiteY113" fmla="*/ 225 h 10112"/>
              <a:gd name="connsiteX114" fmla="*/ 377 w 10000"/>
              <a:gd name="connsiteY114" fmla="*/ 0 h 10112"/>
              <a:gd name="connsiteX115" fmla="*/ 40 w 10000"/>
              <a:gd name="connsiteY115" fmla="*/ 338 h 10112"/>
              <a:gd name="connsiteX116" fmla="*/ 0 w 10000"/>
              <a:gd name="connsiteY116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795 w 10000"/>
              <a:gd name="connsiteY108" fmla="*/ 2978 h 10112"/>
              <a:gd name="connsiteX109" fmla="*/ 735 w 10000"/>
              <a:gd name="connsiteY109" fmla="*/ 2865 h 10112"/>
              <a:gd name="connsiteX110" fmla="*/ 656 w 10000"/>
              <a:gd name="connsiteY110" fmla="*/ 2865 h 10112"/>
              <a:gd name="connsiteX111" fmla="*/ 934 w 10000"/>
              <a:gd name="connsiteY111" fmla="*/ 1742 h 10112"/>
              <a:gd name="connsiteX112" fmla="*/ 795 w 10000"/>
              <a:gd name="connsiteY112" fmla="*/ 1348 h 10112"/>
              <a:gd name="connsiteX113" fmla="*/ 595 w 10000"/>
              <a:gd name="connsiteY113" fmla="*/ 225 h 10112"/>
              <a:gd name="connsiteX114" fmla="*/ 377 w 10000"/>
              <a:gd name="connsiteY114" fmla="*/ 0 h 10112"/>
              <a:gd name="connsiteX115" fmla="*/ 40 w 10000"/>
              <a:gd name="connsiteY115" fmla="*/ 338 h 10112"/>
              <a:gd name="connsiteX116" fmla="*/ 0 w 10000"/>
              <a:gd name="connsiteY116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795 w 10000"/>
              <a:gd name="connsiteY108" fmla="*/ 2978 h 10112"/>
              <a:gd name="connsiteX109" fmla="*/ 656 w 10000"/>
              <a:gd name="connsiteY109" fmla="*/ 2865 h 10112"/>
              <a:gd name="connsiteX110" fmla="*/ 934 w 10000"/>
              <a:gd name="connsiteY110" fmla="*/ 1742 h 10112"/>
              <a:gd name="connsiteX111" fmla="*/ 795 w 10000"/>
              <a:gd name="connsiteY111" fmla="*/ 1348 h 10112"/>
              <a:gd name="connsiteX112" fmla="*/ 595 w 10000"/>
              <a:gd name="connsiteY112" fmla="*/ 225 h 10112"/>
              <a:gd name="connsiteX113" fmla="*/ 377 w 10000"/>
              <a:gd name="connsiteY113" fmla="*/ 0 h 10112"/>
              <a:gd name="connsiteX114" fmla="*/ 40 w 10000"/>
              <a:gd name="connsiteY114" fmla="*/ 338 h 10112"/>
              <a:gd name="connsiteX115" fmla="*/ 0 w 10000"/>
              <a:gd name="connsiteY115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926 w 10000"/>
              <a:gd name="connsiteY108" fmla="*/ 3154 h 10112"/>
              <a:gd name="connsiteX109" fmla="*/ 656 w 10000"/>
              <a:gd name="connsiteY109" fmla="*/ 2865 h 10112"/>
              <a:gd name="connsiteX110" fmla="*/ 934 w 10000"/>
              <a:gd name="connsiteY110" fmla="*/ 1742 h 10112"/>
              <a:gd name="connsiteX111" fmla="*/ 795 w 10000"/>
              <a:gd name="connsiteY111" fmla="*/ 1348 h 10112"/>
              <a:gd name="connsiteX112" fmla="*/ 595 w 10000"/>
              <a:gd name="connsiteY112" fmla="*/ 225 h 10112"/>
              <a:gd name="connsiteX113" fmla="*/ 377 w 10000"/>
              <a:gd name="connsiteY113" fmla="*/ 0 h 10112"/>
              <a:gd name="connsiteX114" fmla="*/ 40 w 10000"/>
              <a:gd name="connsiteY114" fmla="*/ 338 h 10112"/>
              <a:gd name="connsiteX115" fmla="*/ 0 w 10000"/>
              <a:gd name="connsiteY115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926 w 10000"/>
              <a:gd name="connsiteY108" fmla="*/ 3154 h 10112"/>
              <a:gd name="connsiteX109" fmla="*/ 710 w 10000"/>
              <a:gd name="connsiteY109" fmla="*/ 2865 h 10112"/>
              <a:gd name="connsiteX110" fmla="*/ 934 w 10000"/>
              <a:gd name="connsiteY110" fmla="*/ 1742 h 10112"/>
              <a:gd name="connsiteX111" fmla="*/ 795 w 10000"/>
              <a:gd name="connsiteY111" fmla="*/ 1348 h 10112"/>
              <a:gd name="connsiteX112" fmla="*/ 595 w 10000"/>
              <a:gd name="connsiteY112" fmla="*/ 225 h 10112"/>
              <a:gd name="connsiteX113" fmla="*/ 377 w 10000"/>
              <a:gd name="connsiteY113" fmla="*/ 0 h 10112"/>
              <a:gd name="connsiteX114" fmla="*/ 40 w 10000"/>
              <a:gd name="connsiteY114" fmla="*/ 338 h 10112"/>
              <a:gd name="connsiteX115" fmla="*/ 0 w 10000"/>
              <a:gd name="connsiteY115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926 w 10000"/>
              <a:gd name="connsiteY108" fmla="*/ 3154 h 10112"/>
              <a:gd name="connsiteX109" fmla="*/ 710 w 10000"/>
              <a:gd name="connsiteY109" fmla="*/ 2645 h 10112"/>
              <a:gd name="connsiteX110" fmla="*/ 934 w 10000"/>
              <a:gd name="connsiteY110" fmla="*/ 1742 h 10112"/>
              <a:gd name="connsiteX111" fmla="*/ 795 w 10000"/>
              <a:gd name="connsiteY111" fmla="*/ 1348 h 10112"/>
              <a:gd name="connsiteX112" fmla="*/ 595 w 10000"/>
              <a:gd name="connsiteY112" fmla="*/ 225 h 10112"/>
              <a:gd name="connsiteX113" fmla="*/ 377 w 10000"/>
              <a:gd name="connsiteY113" fmla="*/ 0 h 10112"/>
              <a:gd name="connsiteX114" fmla="*/ 40 w 10000"/>
              <a:gd name="connsiteY114" fmla="*/ 338 h 10112"/>
              <a:gd name="connsiteX115" fmla="*/ 0 w 10000"/>
              <a:gd name="connsiteY115" fmla="*/ 1123 h 10112"/>
              <a:gd name="connsiteX0" fmla="*/ 10000 w 10000"/>
              <a:gd name="connsiteY0" fmla="*/ 2249 h 10112"/>
              <a:gd name="connsiteX1" fmla="*/ 9790 w 10000"/>
              <a:gd name="connsiteY1" fmla="*/ 1573 h 10112"/>
              <a:gd name="connsiteX2" fmla="*/ 9454 w 10000"/>
              <a:gd name="connsiteY2" fmla="*/ 1123 h 10112"/>
              <a:gd name="connsiteX3" fmla="*/ 9233 w 10000"/>
              <a:gd name="connsiteY3" fmla="*/ 506 h 10112"/>
              <a:gd name="connsiteX4" fmla="*/ 8817 w 10000"/>
              <a:gd name="connsiteY4" fmla="*/ 563 h 10112"/>
              <a:gd name="connsiteX5" fmla="*/ 8827 w 10000"/>
              <a:gd name="connsiteY5" fmla="*/ 545 h 10112"/>
              <a:gd name="connsiteX6" fmla="*/ 8682 w 10000"/>
              <a:gd name="connsiteY6" fmla="*/ 1138 h 10112"/>
              <a:gd name="connsiteX7" fmla="*/ 8598 w 10000"/>
              <a:gd name="connsiteY7" fmla="*/ 338 h 10112"/>
              <a:gd name="connsiteX8" fmla="*/ 8459 w 10000"/>
              <a:gd name="connsiteY8" fmla="*/ 0 h 10112"/>
              <a:gd name="connsiteX9" fmla="*/ 8360 w 10000"/>
              <a:gd name="connsiteY9" fmla="*/ 506 h 10112"/>
              <a:gd name="connsiteX10" fmla="*/ 8479 w 10000"/>
              <a:gd name="connsiteY10" fmla="*/ 844 h 10112"/>
              <a:gd name="connsiteX11" fmla="*/ 8479 w 10000"/>
              <a:gd name="connsiteY11" fmla="*/ 1292 h 10112"/>
              <a:gd name="connsiteX12" fmla="*/ 8177 w 10000"/>
              <a:gd name="connsiteY12" fmla="*/ 1464 h 10112"/>
              <a:gd name="connsiteX13" fmla="*/ 8142 w 10000"/>
              <a:gd name="connsiteY13" fmla="*/ 2190 h 10112"/>
              <a:gd name="connsiteX14" fmla="*/ 7996 w 10000"/>
              <a:gd name="connsiteY14" fmla="*/ 2652 h 10112"/>
              <a:gd name="connsiteX15" fmla="*/ 7724 w 10000"/>
              <a:gd name="connsiteY15" fmla="*/ 2922 h 10112"/>
              <a:gd name="connsiteX16" fmla="*/ 7466 w 10000"/>
              <a:gd name="connsiteY16" fmla="*/ 2753 h 10112"/>
              <a:gd name="connsiteX17" fmla="*/ 7367 w 10000"/>
              <a:gd name="connsiteY17" fmla="*/ 1855 h 10112"/>
              <a:gd name="connsiteX18" fmla="*/ 7308 w 10000"/>
              <a:gd name="connsiteY18" fmla="*/ 1798 h 10112"/>
              <a:gd name="connsiteX19" fmla="*/ 7015 w 10000"/>
              <a:gd name="connsiteY19" fmla="*/ 1742 h 10112"/>
              <a:gd name="connsiteX20" fmla="*/ 7256 w 10000"/>
              <a:gd name="connsiteY20" fmla="*/ 1025 h 10112"/>
              <a:gd name="connsiteX21" fmla="*/ 7208 w 10000"/>
              <a:gd name="connsiteY21" fmla="*/ 674 h 10112"/>
              <a:gd name="connsiteX22" fmla="*/ 6911 w 10000"/>
              <a:gd name="connsiteY22" fmla="*/ 1200 h 10112"/>
              <a:gd name="connsiteX23" fmla="*/ 6751 w 10000"/>
              <a:gd name="connsiteY23" fmla="*/ 1461 h 10112"/>
              <a:gd name="connsiteX24" fmla="*/ 6572 w 10000"/>
              <a:gd name="connsiteY24" fmla="*/ 1405 h 10112"/>
              <a:gd name="connsiteX25" fmla="*/ 6583 w 10000"/>
              <a:gd name="connsiteY25" fmla="*/ 1116 h 10112"/>
              <a:gd name="connsiteX26" fmla="*/ 6604 w 10000"/>
              <a:gd name="connsiteY26" fmla="*/ 699 h 10112"/>
              <a:gd name="connsiteX27" fmla="*/ 6403 w 10000"/>
              <a:gd name="connsiteY27" fmla="*/ 836 h 10112"/>
              <a:gd name="connsiteX28" fmla="*/ 6275 w 10000"/>
              <a:gd name="connsiteY28" fmla="*/ 1236 h 10112"/>
              <a:gd name="connsiteX29" fmla="*/ 6141 w 10000"/>
              <a:gd name="connsiteY29" fmla="*/ 1548 h 10112"/>
              <a:gd name="connsiteX30" fmla="*/ 5898 w 10000"/>
              <a:gd name="connsiteY30" fmla="*/ 1910 h 10112"/>
              <a:gd name="connsiteX31" fmla="*/ 5282 w 10000"/>
              <a:gd name="connsiteY31" fmla="*/ 1686 h 10112"/>
              <a:gd name="connsiteX32" fmla="*/ 5305 w 10000"/>
              <a:gd name="connsiteY32" fmla="*/ 643 h 10112"/>
              <a:gd name="connsiteX33" fmla="*/ 5123 w 10000"/>
              <a:gd name="connsiteY33" fmla="*/ 619 h 10112"/>
              <a:gd name="connsiteX34" fmla="*/ 4964 w 10000"/>
              <a:gd name="connsiteY34" fmla="*/ 1348 h 10112"/>
              <a:gd name="connsiteX35" fmla="*/ 5082 w 10000"/>
              <a:gd name="connsiteY35" fmla="*/ 2247 h 10112"/>
              <a:gd name="connsiteX36" fmla="*/ 4766 w 10000"/>
              <a:gd name="connsiteY36" fmla="*/ 2415 h 10112"/>
              <a:gd name="connsiteX37" fmla="*/ 4667 w 10000"/>
              <a:gd name="connsiteY37" fmla="*/ 2190 h 10112"/>
              <a:gd name="connsiteX38" fmla="*/ 4726 w 10000"/>
              <a:gd name="connsiteY38" fmla="*/ 1742 h 10112"/>
              <a:gd name="connsiteX39" fmla="*/ 4885 w 10000"/>
              <a:gd name="connsiteY39" fmla="*/ 899 h 10112"/>
              <a:gd name="connsiteX40" fmla="*/ 4905 w 10000"/>
              <a:gd name="connsiteY40" fmla="*/ 281 h 10112"/>
              <a:gd name="connsiteX41" fmla="*/ 4760 w 10000"/>
              <a:gd name="connsiteY41" fmla="*/ 403 h 10112"/>
              <a:gd name="connsiteX42" fmla="*/ 4667 w 10000"/>
              <a:gd name="connsiteY42" fmla="*/ 788 h 10112"/>
              <a:gd name="connsiteX43" fmla="*/ 4409 w 10000"/>
              <a:gd name="connsiteY43" fmla="*/ 2079 h 10112"/>
              <a:gd name="connsiteX44" fmla="*/ 4170 w 10000"/>
              <a:gd name="connsiteY44" fmla="*/ 3034 h 10112"/>
              <a:gd name="connsiteX45" fmla="*/ 4031 w 10000"/>
              <a:gd name="connsiteY45" fmla="*/ 3202 h 10112"/>
              <a:gd name="connsiteX46" fmla="*/ 3971 w 10000"/>
              <a:gd name="connsiteY46" fmla="*/ 3258 h 10112"/>
              <a:gd name="connsiteX47" fmla="*/ 4079 w 10000"/>
              <a:gd name="connsiteY47" fmla="*/ 4269 h 10112"/>
              <a:gd name="connsiteX48" fmla="*/ 4170 w 10000"/>
              <a:gd name="connsiteY48" fmla="*/ 4832 h 10112"/>
              <a:gd name="connsiteX49" fmla="*/ 3801 w 10000"/>
              <a:gd name="connsiteY49" fmla="*/ 4621 h 10112"/>
              <a:gd name="connsiteX50" fmla="*/ 3713 w 10000"/>
              <a:gd name="connsiteY50" fmla="*/ 5281 h 10112"/>
              <a:gd name="connsiteX51" fmla="*/ 3932 w 10000"/>
              <a:gd name="connsiteY51" fmla="*/ 5450 h 10112"/>
              <a:gd name="connsiteX52" fmla="*/ 4090 w 10000"/>
              <a:gd name="connsiteY52" fmla="*/ 5506 h 10112"/>
              <a:gd name="connsiteX53" fmla="*/ 4070 w 10000"/>
              <a:gd name="connsiteY53" fmla="*/ 5956 h 10112"/>
              <a:gd name="connsiteX54" fmla="*/ 3741 w 10000"/>
              <a:gd name="connsiteY54" fmla="*/ 5950 h 10112"/>
              <a:gd name="connsiteX55" fmla="*/ 3755 w 10000"/>
              <a:gd name="connsiteY55" fmla="*/ 6349 h 10112"/>
              <a:gd name="connsiteX56" fmla="*/ 3892 w 10000"/>
              <a:gd name="connsiteY56" fmla="*/ 6404 h 10112"/>
              <a:gd name="connsiteX57" fmla="*/ 4011 w 10000"/>
              <a:gd name="connsiteY57" fmla="*/ 6629 h 10112"/>
              <a:gd name="connsiteX58" fmla="*/ 3872 w 10000"/>
              <a:gd name="connsiteY58" fmla="*/ 6913 h 10112"/>
              <a:gd name="connsiteX59" fmla="*/ 3708 w 10000"/>
              <a:gd name="connsiteY59" fmla="*/ 7017 h 10112"/>
              <a:gd name="connsiteX60" fmla="*/ 3822 w 10000"/>
              <a:gd name="connsiteY60" fmla="*/ 7585 h 10112"/>
              <a:gd name="connsiteX61" fmla="*/ 3416 w 10000"/>
              <a:gd name="connsiteY61" fmla="*/ 7865 h 10112"/>
              <a:gd name="connsiteX62" fmla="*/ 3297 w 10000"/>
              <a:gd name="connsiteY62" fmla="*/ 7528 h 10112"/>
              <a:gd name="connsiteX63" fmla="*/ 3515 w 10000"/>
              <a:gd name="connsiteY63" fmla="*/ 6574 h 10112"/>
              <a:gd name="connsiteX64" fmla="*/ 3515 w 10000"/>
              <a:gd name="connsiteY64" fmla="*/ 5675 h 10112"/>
              <a:gd name="connsiteX65" fmla="*/ 3376 w 10000"/>
              <a:gd name="connsiteY65" fmla="*/ 4719 h 10112"/>
              <a:gd name="connsiteX66" fmla="*/ 3237 w 10000"/>
              <a:gd name="connsiteY66" fmla="*/ 5168 h 10112"/>
              <a:gd name="connsiteX67" fmla="*/ 3058 w 10000"/>
              <a:gd name="connsiteY67" fmla="*/ 4662 h 10112"/>
              <a:gd name="connsiteX68" fmla="*/ 3097 w 10000"/>
              <a:gd name="connsiteY68" fmla="*/ 3876 h 10112"/>
              <a:gd name="connsiteX69" fmla="*/ 2958 w 10000"/>
              <a:gd name="connsiteY69" fmla="*/ 3540 h 10112"/>
              <a:gd name="connsiteX70" fmla="*/ 2801 w 10000"/>
              <a:gd name="connsiteY70" fmla="*/ 3446 h 10112"/>
              <a:gd name="connsiteX71" fmla="*/ 2482 w 10000"/>
              <a:gd name="connsiteY71" fmla="*/ 3821 h 10112"/>
              <a:gd name="connsiteX72" fmla="*/ 2442 w 10000"/>
              <a:gd name="connsiteY72" fmla="*/ 4213 h 10112"/>
              <a:gd name="connsiteX73" fmla="*/ 2383 w 10000"/>
              <a:gd name="connsiteY73" fmla="*/ 4269 h 10112"/>
              <a:gd name="connsiteX74" fmla="*/ 2165 w 10000"/>
              <a:gd name="connsiteY74" fmla="*/ 3932 h 10112"/>
              <a:gd name="connsiteX75" fmla="*/ 2006 w 10000"/>
              <a:gd name="connsiteY75" fmla="*/ 4325 h 10112"/>
              <a:gd name="connsiteX76" fmla="*/ 2026 w 10000"/>
              <a:gd name="connsiteY76" fmla="*/ 5168 h 10112"/>
              <a:gd name="connsiteX77" fmla="*/ 2159 w 10000"/>
              <a:gd name="connsiteY77" fmla="*/ 4805 h 10112"/>
              <a:gd name="connsiteX78" fmla="*/ 2442 w 10000"/>
              <a:gd name="connsiteY78" fmla="*/ 4887 h 10112"/>
              <a:gd name="connsiteX79" fmla="*/ 2548 w 10000"/>
              <a:gd name="connsiteY79" fmla="*/ 5567 h 10112"/>
              <a:gd name="connsiteX80" fmla="*/ 2462 w 10000"/>
              <a:gd name="connsiteY80" fmla="*/ 6629 h 10112"/>
              <a:gd name="connsiteX81" fmla="*/ 2383 w 10000"/>
              <a:gd name="connsiteY81" fmla="*/ 6574 h 10112"/>
              <a:gd name="connsiteX82" fmla="*/ 2312 w 10000"/>
              <a:gd name="connsiteY82" fmla="*/ 5323 h 10112"/>
              <a:gd name="connsiteX83" fmla="*/ 2105 w 10000"/>
              <a:gd name="connsiteY83" fmla="*/ 6123 h 10112"/>
              <a:gd name="connsiteX84" fmla="*/ 2125 w 10000"/>
              <a:gd name="connsiteY84" fmla="*/ 6967 h 10112"/>
              <a:gd name="connsiteX85" fmla="*/ 2302 w 10000"/>
              <a:gd name="connsiteY85" fmla="*/ 7746 h 10112"/>
              <a:gd name="connsiteX86" fmla="*/ 2085 w 10000"/>
              <a:gd name="connsiteY86" fmla="*/ 9157 h 10112"/>
              <a:gd name="connsiteX87" fmla="*/ 2026 w 10000"/>
              <a:gd name="connsiteY87" fmla="*/ 9662 h 10112"/>
              <a:gd name="connsiteX88" fmla="*/ 1887 w 10000"/>
              <a:gd name="connsiteY88" fmla="*/ 9643 h 10112"/>
              <a:gd name="connsiteX89" fmla="*/ 1683 w 10000"/>
              <a:gd name="connsiteY89" fmla="*/ 10112 h 10112"/>
              <a:gd name="connsiteX90" fmla="*/ 1532 w 10000"/>
              <a:gd name="connsiteY90" fmla="*/ 9587 h 10112"/>
              <a:gd name="connsiteX91" fmla="*/ 1211 w 10000"/>
              <a:gd name="connsiteY91" fmla="*/ 10000 h 10112"/>
              <a:gd name="connsiteX92" fmla="*/ 993 w 10000"/>
              <a:gd name="connsiteY92" fmla="*/ 9944 h 10112"/>
              <a:gd name="connsiteX93" fmla="*/ 1132 w 10000"/>
              <a:gd name="connsiteY93" fmla="*/ 9269 h 10112"/>
              <a:gd name="connsiteX94" fmla="*/ 897 w 10000"/>
              <a:gd name="connsiteY94" fmla="*/ 8800 h 10112"/>
              <a:gd name="connsiteX95" fmla="*/ 874 w 10000"/>
              <a:gd name="connsiteY95" fmla="*/ 7528 h 10112"/>
              <a:gd name="connsiteX96" fmla="*/ 934 w 10000"/>
              <a:gd name="connsiteY96" fmla="*/ 7191 h 10112"/>
              <a:gd name="connsiteX97" fmla="*/ 1191 w 10000"/>
              <a:gd name="connsiteY97" fmla="*/ 7023 h 10112"/>
              <a:gd name="connsiteX98" fmla="*/ 1430 w 10000"/>
              <a:gd name="connsiteY98" fmla="*/ 6349 h 10112"/>
              <a:gd name="connsiteX99" fmla="*/ 1004 w 10000"/>
              <a:gd name="connsiteY99" fmla="*/ 6206 h 10112"/>
              <a:gd name="connsiteX100" fmla="*/ 735 w 10000"/>
              <a:gd name="connsiteY100" fmla="*/ 7079 h 10112"/>
              <a:gd name="connsiteX101" fmla="*/ 556 w 10000"/>
              <a:gd name="connsiteY101" fmla="*/ 7753 h 10112"/>
              <a:gd name="connsiteX102" fmla="*/ 676 w 10000"/>
              <a:gd name="connsiteY102" fmla="*/ 6798 h 10112"/>
              <a:gd name="connsiteX103" fmla="*/ 814 w 10000"/>
              <a:gd name="connsiteY103" fmla="*/ 6068 h 10112"/>
              <a:gd name="connsiteX104" fmla="*/ 872 w 10000"/>
              <a:gd name="connsiteY104" fmla="*/ 5193 h 10112"/>
              <a:gd name="connsiteX105" fmla="*/ 702 w 10000"/>
              <a:gd name="connsiteY105" fmla="*/ 4567 h 10112"/>
              <a:gd name="connsiteX106" fmla="*/ 795 w 10000"/>
              <a:gd name="connsiteY106" fmla="*/ 3821 h 10112"/>
              <a:gd name="connsiteX107" fmla="*/ 1260 w 10000"/>
              <a:gd name="connsiteY107" fmla="*/ 3260 h 10112"/>
              <a:gd name="connsiteX108" fmla="*/ 926 w 10000"/>
              <a:gd name="connsiteY108" fmla="*/ 3154 h 10112"/>
              <a:gd name="connsiteX109" fmla="*/ 710 w 10000"/>
              <a:gd name="connsiteY109" fmla="*/ 2645 h 10112"/>
              <a:gd name="connsiteX110" fmla="*/ 934 w 10000"/>
              <a:gd name="connsiteY110" fmla="*/ 1742 h 10112"/>
              <a:gd name="connsiteX111" fmla="*/ 826 w 10000"/>
              <a:gd name="connsiteY111" fmla="*/ 1304 h 10112"/>
              <a:gd name="connsiteX112" fmla="*/ 595 w 10000"/>
              <a:gd name="connsiteY112" fmla="*/ 225 h 10112"/>
              <a:gd name="connsiteX113" fmla="*/ 377 w 10000"/>
              <a:gd name="connsiteY113" fmla="*/ 0 h 10112"/>
              <a:gd name="connsiteX114" fmla="*/ 40 w 10000"/>
              <a:gd name="connsiteY114" fmla="*/ 338 h 10112"/>
              <a:gd name="connsiteX115" fmla="*/ 0 w 10000"/>
              <a:gd name="connsiteY115" fmla="*/ 1123 h 10112"/>
              <a:gd name="connsiteX0" fmla="*/ 10000 w 10000"/>
              <a:gd name="connsiteY0" fmla="*/ 2359 h 10222"/>
              <a:gd name="connsiteX1" fmla="*/ 9790 w 10000"/>
              <a:gd name="connsiteY1" fmla="*/ 1683 h 10222"/>
              <a:gd name="connsiteX2" fmla="*/ 9454 w 10000"/>
              <a:gd name="connsiteY2" fmla="*/ 1233 h 10222"/>
              <a:gd name="connsiteX3" fmla="*/ 9233 w 10000"/>
              <a:gd name="connsiteY3" fmla="*/ 616 h 10222"/>
              <a:gd name="connsiteX4" fmla="*/ 8817 w 10000"/>
              <a:gd name="connsiteY4" fmla="*/ 673 h 10222"/>
              <a:gd name="connsiteX5" fmla="*/ 8827 w 10000"/>
              <a:gd name="connsiteY5" fmla="*/ 655 h 10222"/>
              <a:gd name="connsiteX6" fmla="*/ 8682 w 10000"/>
              <a:gd name="connsiteY6" fmla="*/ 1248 h 10222"/>
              <a:gd name="connsiteX7" fmla="*/ 8598 w 10000"/>
              <a:gd name="connsiteY7" fmla="*/ 448 h 10222"/>
              <a:gd name="connsiteX8" fmla="*/ 8459 w 10000"/>
              <a:gd name="connsiteY8" fmla="*/ 110 h 10222"/>
              <a:gd name="connsiteX9" fmla="*/ 8360 w 10000"/>
              <a:gd name="connsiteY9" fmla="*/ 616 h 10222"/>
              <a:gd name="connsiteX10" fmla="*/ 8479 w 10000"/>
              <a:gd name="connsiteY10" fmla="*/ 954 h 10222"/>
              <a:gd name="connsiteX11" fmla="*/ 8479 w 10000"/>
              <a:gd name="connsiteY11" fmla="*/ 1402 h 10222"/>
              <a:gd name="connsiteX12" fmla="*/ 8177 w 10000"/>
              <a:gd name="connsiteY12" fmla="*/ 1574 h 10222"/>
              <a:gd name="connsiteX13" fmla="*/ 8142 w 10000"/>
              <a:gd name="connsiteY13" fmla="*/ 2300 h 10222"/>
              <a:gd name="connsiteX14" fmla="*/ 7996 w 10000"/>
              <a:gd name="connsiteY14" fmla="*/ 2762 h 10222"/>
              <a:gd name="connsiteX15" fmla="*/ 7724 w 10000"/>
              <a:gd name="connsiteY15" fmla="*/ 3032 h 10222"/>
              <a:gd name="connsiteX16" fmla="*/ 7466 w 10000"/>
              <a:gd name="connsiteY16" fmla="*/ 2863 h 10222"/>
              <a:gd name="connsiteX17" fmla="*/ 7367 w 10000"/>
              <a:gd name="connsiteY17" fmla="*/ 1965 h 10222"/>
              <a:gd name="connsiteX18" fmla="*/ 7308 w 10000"/>
              <a:gd name="connsiteY18" fmla="*/ 1908 h 10222"/>
              <a:gd name="connsiteX19" fmla="*/ 7015 w 10000"/>
              <a:gd name="connsiteY19" fmla="*/ 1852 h 10222"/>
              <a:gd name="connsiteX20" fmla="*/ 7256 w 10000"/>
              <a:gd name="connsiteY20" fmla="*/ 1135 h 10222"/>
              <a:gd name="connsiteX21" fmla="*/ 7208 w 10000"/>
              <a:gd name="connsiteY21" fmla="*/ 784 h 10222"/>
              <a:gd name="connsiteX22" fmla="*/ 6911 w 10000"/>
              <a:gd name="connsiteY22" fmla="*/ 1310 h 10222"/>
              <a:gd name="connsiteX23" fmla="*/ 6751 w 10000"/>
              <a:gd name="connsiteY23" fmla="*/ 1571 h 10222"/>
              <a:gd name="connsiteX24" fmla="*/ 6572 w 10000"/>
              <a:gd name="connsiteY24" fmla="*/ 1515 h 10222"/>
              <a:gd name="connsiteX25" fmla="*/ 6583 w 10000"/>
              <a:gd name="connsiteY25" fmla="*/ 1226 h 10222"/>
              <a:gd name="connsiteX26" fmla="*/ 6604 w 10000"/>
              <a:gd name="connsiteY26" fmla="*/ 809 h 10222"/>
              <a:gd name="connsiteX27" fmla="*/ 6403 w 10000"/>
              <a:gd name="connsiteY27" fmla="*/ 946 h 10222"/>
              <a:gd name="connsiteX28" fmla="*/ 6275 w 10000"/>
              <a:gd name="connsiteY28" fmla="*/ 1346 h 10222"/>
              <a:gd name="connsiteX29" fmla="*/ 6141 w 10000"/>
              <a:gd name="connsiteY29" fmla="*/ 1658 h 10222"/>
              <a:gd name="connsiteX30" fmla="*/ 5898 w 10000"/>
              <a:gd name="connsiteY30" fmla="*/ 2020 h 10222"/>
              <a:gd name="connsiteX31" fmla="*/ 5282 w 10000"/>
              <a:gd name="connsiteY31" fmla="*/ 1796 h 10222"/>
              <a:gd name="connsiteX32" fmla="*/ 5305 w 10000"/>
              <a:gd name="connsiteY32" fmla="*/ 753 h 10222"/>
              <a:gd name="connsiteX33" fmla="*/ 5123 w 10000"/>
              <a:gd name="connsiteY33" fmla="*/ 729 h 10222"/>
              <a:gd name="connsiteX34" fmla="*/ 4964 w 10000"/>
              <a:gd name="connsiteY34" fmla="*/ 1458 h 10222"/>
              <a:gd name="connsiteX35" fmla="*/ 5082 w 10000"/>
              <a:gd name="connsiteY35" fmla="*/ 2357 h 10222"/>
              <a:gd name="connsiteX36" fmla="*/ 4766 w 10000"/>
              <a:gd name="connsiteY36" fmla="*/ 2525 h 10222"/>
              <a:gd name="connsiteX37" fmla="*/ 4667 w 10000"/>
              <a:gd name="connsiteY37" fmla="*/ 2300 h 10222"/>
              <a:gd name="connsiteX38" fmla="*/ 4726 w 10000"/>
              <a:gd name="connsiteY38" fmla="*/ 1852 h 10222"/>
              <a:gd name="connsiteX39" fmla="*/ 4885 w 10000"/>
              <a:gd name="connsiteY39" fmla="*/ 1009 h 10222"/>
              <a:gd name="connsiteX40" fmla="*/ 4905 w 10000"/>
              <a:gd name="connsiteY40" fmla="*/ 391 h 10222"/>
              <a:gd name="connsiteX41" fmla="*/ 4760 w 10000"/>
              <a:gd name="connsiteY41" fmla="*/ 513 h 10222"/>
              <a:gd name="connsiteX42" fmla="*/ 4667 w 10000"/>
              <a:gd name="connsiteY42" fmla="*/ 898 h 10222"/>
              <a:gd name="connsiteX43" fmla="*/ 4409 w 10000"/>
              <a:gd name="connsiteY43" fmla="*/ 2189 h 10222"/>
              <a:gd name="connsiteX44" fmla="*/ 4170 w 10000"/>
              <a:gd name="connsiteY44" fmla="*/ 3144 h 10222"/>
              <a:gd name="connsiteX45" fmla="*/ 4031 w 10000"/>
              <a:gd name="connsiteY45" fmla="*/ 3312 h 10222"/>
              <a:gd name="connsiteX46" fmla="*/ 3971 w 10000"/>
              <a:gd name="connsiteY46" fmla="*/ 3368 h 10222"/>
              <a:gd name="connsiteX47" fmla="*/ 4079 w 10000"/>
              <a:gd name="connsiteY47" fmla="*/ 4379 h 10222"/>
              <a:gd name="connsiteX48" fmla="*/ 4170 w 10000"/>
              <a:gd name="connsiteY48" fmla="*/ 4942 h 10222"/>
              <a:gd name="connsiteX49" fmla="*/ 3801 w 10000"/>
              <a:gd name="connsiteY49" fmla="*/ 4731 h 10222"/>
              <a:gd name="connsiteX50" fmla="*/ 3713 w 10000"/>
              <a:gd name="connsiteY50" fmla="*/ 5391 h 10222"/>
              <a:gd name="connsiteX51" fmla="*/ 3932 w 10000"/>
              <a:gd name="connsiteY51" fmla="*/ 5560 h 10222"/>
              <a:gd name="connsiteX52" fmla="*/ 4090 w 10000"/>
              <a:gd name="connsiteY52" fmla="*/ 5616 h 10222"/>
              <a:gd name="connsiteX53" fmla="*/ 4070 w 10000"/>
              <a:gd name="connsiteY53" fmla="*/ 6066 h 10222"/>
              <a:gd name="connsiteX54" fmla="*/ 3741 w 10000"/>
              <a:gd name="connsiteY54" fmla="*/ 6060 h 10222"/>
              <a:gd name="connsiteX55" fmla="*/ 3755 w 10000"/>
              <a:gd name="connsiteY55" fmla="*/ 6459 h 10222"/>
              <a:gd name="connsiteX56" fmla="*/ 3892 w 10000"/>
              <a:gd name="connsiteY56" fmla="*/ 6514 h 10222"/>
              <a:gd name="connsiteX57" fmla="*/ 4011 w 10000"/>
              <a:gd name="connsiteY57" fmla="*/ 6739 h 10222"/>
              <a:gd name="connsiteX58" fmla="*/ 3872 w 10000"/>
              <a:gd name="connsiteY58" fmla="*/ 7023 h 10222"/>
              <a:gd name="connsiteX59" fmla="*/ 3708 w 10000"/>
              <a:gd name="connsiteY59" fmla="*/ 7127 h 10222"/>
              <a:gd name="connsiteX60" fmla="*/ 3822 w 10000"/>
              <a:gd name="connsiteY60" fmla="*/ 7695 h 10222"/>
              <a:gd name="connsiteX61" fmla="*/ 3416 w 10000"/>
              <a:gd name="connsiteY61" fmla="*/ 7975 h 10222"/>
              <a:gd name="connsiteX62" fmla="*/ 3297 w 10000"/>
              <a:gd name="connsiteY62" fmla="*/ 7638 h 10222"/>
              <a:gd name="connsiteX63" fmla="*/ 3515 w 10000"/>
              <a:gd name="connsiteY63" fmla="*/ 6684 h 10222"/>
              <a:gd name="connsiteX64" fmla="*/ 3515 w 10000"/>
              <a:gd name="connsiteY64" fmla="*/ 5785 h 10222"/>
              <a:gd name="connsiteX65" fmla="*/ 3376 w 10000"/>
              <a:gd name="connsiteY65" fmla="*/ 4829 h 10222"/>
              <a:gd name="connsiteX66" fmla="*/ 3237 w 10000"/>
              <a:gd name="connsiteY66" fmla="*/ 5278 h 10222"/>
              <a:gd name="connsiteX67" fmla="*/ 3058 w 10000"/>
              <a:gd name="connsiteY67" fmla="*/ 4772 h 10222"/>
              <a:gd name="connsiteX68" fmla="*/ 3097 w 10000"/>
              <a:gd name="connsiteY68" fmla="*/ 3986 h 10222"/>
              <a:gd name="connsiteX69" fmla="*/ 2958 w 10000"/>
              <a:gd name="connsiteY69" fmla="*/ 3650 h 10222"/>
              <a:gd name="connsiteX70" fmla="*/ 2801 w 10000"/>
              <a:gd name="connsiteY70" fmla="*/ 3556 h 10222"/>
              <a:gd name="connsiteX71" fmla="*/ 2482 w 10000"/>
              <a:gd name="connsiteY71" fmla="*/ 3931 h 10222"/>
              <a:gd name="connsiteX72" fmla="*/ 2442 w 10000"/>
              <a:gd name="connsiteY72" fmla="*/ 4323 h 10222"/>
              <a:gd name="connsiteX73" fmla="*/ 2383 w 10000"/>
              <a:gd name="connsiteY73" fmla="*/ 4379 h 10222"/>
              <a:gd name="connsiteX74" fmla="*/ 2165 w 10000"/>
              <a:gd name="connsiteY74" fmla="*/ 4042 h 10222"/>
              <a:gd name="connsiteX75" fmla="*/ 2006 w 10000"/>
              <a:gd name="connsiteY75" fmla="*/ 4435 h 10222"/>
              <a:gd name="connsiteX76" fmla="*/ 2026 w 10000"/>
              <a:gd name="connsiteY76" fmla="*/ 5278 h 10222"/>
              <a:gd name="connsiteX77" fmla="*/ 2159 w 10000"/>
              <a:gd name="connsiteY77" fmla="*/ 4915 h 10222"/>
              <a:gd name="connsiteX78" fmla="*/ 2442 w 10000"/>
              <a:gd name="connsiteY78" fmla="*/ 4997 h 10222"/>
              <a:gd name="connsiteX79" fmla="*/ 2548 w 10000"/>
              <a:gd name="connsiteY79" fmla="*/ 5677 h 10222"/>
              <a:gd name="connsiteX80" fmla="*/ 2462 w 10000"/>
              <a:gd name="connsiteY80" fmla="*/ 6739 h 10222"/>
              <a:gd name="connsiteX81" fmla="*/ 2383 w 10000"/>
              <a:gd name="connsiteY81" fmla="*/ 6684 h 10222"/>
              <a:gd name="connsiteX82" fmla="*/ 2312 w 10000"/>
              <a:gd name="connsiteY82" fmla="*/ 5433 h 10222"/>
              <a:gd name="connsiteX83" fmla="*/ 2105 w 10000"/>
              <a:gd name="connsiteY83" fmla="*/ 6233 h 10222"/>
              <a:gd name="connsiteX84" fmla="*/ 2125 w 10000"/>
              <a:gd name="connsiteY84" fmla="*/ 7077 h 10222"/>
              <a:gd name="connsiteX85" fmla="*/ 2302 w 10000"/>
              <a:gd name="connsiteY85" fmla="*/ 7856 h 10222"/>
              <a:gd name="connsiteX86" fmla="*/ 2085 w 10000"/>
              <a:gd name="connsiteY86" fmla="*/ 9267 h 10222"/>
              <a:gd name="connsiteX87" fmla="*/ 2026 w 10000"/>
              <a:gd name="connsiteY87" fmla="*/ 9772 h 10222"/>
              <a:gd name="connsiteX88" fmla="*/ 1887 w 10000"/>
              <a:gd name="connsiteY88" fmla="*/ 9753 h 10222"/>
              <a:gd name="connsiteX89" fmla="*/ 1683 w 10000"/>
              <a:gd name="connsiteY89" fmla="*/ 10222 h 10222"/>
              <a:gd name="connsiteX90" fmla="*/ 1532 w 10000"/>
              <a:gd name="connsiteY90" fmla="*/ 9697 h 10222"/>
              <a:gd name="connsiteX91" fmla="*/ 1211 w 10000"/>
              <a:gd name="connsiteY91" fmla="*/ 10110 h 10222"/>
              <a:gd name="connsiteX92" fmla="*/ 993 w 10000"/>
              <a:gd name="connsiteY92" fmla="*/ 10054 h 10222"/>
              <a:gd name="connsiteX93" fmla="*/ 1132 w 10000"/>
              <a:gd name="connsiteY93" fmla="*/ 9379 h 10222"/>
              <a:gd name="connsiteX94" fmla="*/ 897 w 10000"/>
              <a:gd name="connsiteY94" fmla="*/ 8910 h 10222"/>
              <a:gd name="connsiteX95" fmla="*/ 874 w 10000"/>
              <a:gd name="connsiteY95" fmla="*/ 7638 h 10222"/>
              <a:gd name="connsiteX96" fmla="*/ 934 w 10000"/>
              <a:gd name="connsiteY96" fmla="*/ 7301 h 10222"/>
              <a:gd name="connsiteX97" fmla="*/ 1191 w 10000"/>
              <a:gd name="connsiteY97" fmla="*/ 7133 h 10222"/>
              <a:gd name="connsiteX98" fmla="*/ 1430 w 10000"/>
              <a:gd name="connsiteY98" fmla="*/ 6459 h 10222"/>
              <a:gd name="connsiteX99" fmla="*/ 1004 w 10000"/>
              <a:gd name="connsiteY99" fmla="*/ 6316 h 10222"/>
              <a:gd name="connsiteX100" fmla="*/ 735 w 10000"/>
              <a:gd name="connsiteY100" fmla="*/ 7189 h 10222"/>
              <a:gd name="connsiteX101" fmla="*/ 556 w 10000"/>
              <a:gd name="connsiteY101" fmla="*/ 7863 h 10222"/>
              <a:gd name="connsiteX102" fmla="*/ 676 w 10000"/>
              <a:gd name="connsiteY102" fmla="*/ 6908 h 10222"/>
              <a:gd name="connsiteX103" fmla="*/ 814 w 10000"/>
              <a:gd name="connsiteY103" fmla="*/ 6178 h 10222"/>
              <a:gd name="connsiteX104" fmla="*/ 872 w 10000"/>
              <a:gd name="connsiteY104" fmla="*/ 5303 h 10222"/>
              <a:gd name="connsiteX105" fmla="*/ 702 w 10000"/>
              <a:gd name="connsiteY105" fmla="*/ 4677 h 10222"/>
              <a:gd name="connsiteX106" fmla="*/ 795 w 10000"/>
              <a:gd name="connsiteY106" fmla="*/ 3931 h 10222"/>
              <a:gd name="connsiteX107" fmla="*/ 1260 w 10000"/>
              <a:gd name="connsiteY107" fmla="*/ 3370 h 10222"/>
              <a:gd name="connsiteX108" fmla="*/ 926 w 10000"/>
              <a:gd name="connsiteY108" fmla="*/ 3264 h 10222"/>
              <a:gd name="connsiteX109" fmla="*/ 710 w 10000"/>
              <a:gd name="connsiteY109" fmla="*/ 2755 h 10222"/>
              <a:gd name="connsiteX110" fmla="*/ 934 w 10000"/>
              <a:gd name="connsiteY110" fmla="*/ 1852 h 10222"/>
              <a:gd name="connsiteX111" fmla="*/ 826 w 10000"/>
              <a:gd name="connsiteY111" fmla="*/ 1414 h 10222"/>
              <a:gd name="connsiteX112" fmla="*/ 595 w 10000"/>
              <a:gd name="connsiteY112" fmla="*/ 335 h 10222"/>
              <a:gd name="connsiteX113" fmla="*/ 369 w 10000"/>
              <a:gd name="connsiteY113" fmla="*/ 0 h 10222"/>
              <a:gd name="connsiteX114" fmla="*/ 40 w 10000"/>
              <a:gd name="connsiteY114" fmla="*/ 448 h 10222"/>
              <a:gd name="connsiteX115" fmla="*/ 0 w 10000"/>
              <a:gd name="connsiteY115" fmla="*/ 1233 h 10222"/>
              <a:gd name="connsiteX0" fmla="*/ 10000 w 10000"/>
              <a:gd name="connsiteY0" fmla="*/ 2363 h 10226"/>
              <a:gd name="connsiteX1" fmla="*/ 9790 w 10000"/>
              <a:gd name="connsiteY1" fmla="*/ 1687 h 10226"/>
              <a:gd name="connsiteX2" fmla="*/ 9454 w 10000"/>
              <a:gd name="connsiteY2" fmla="*/ 1237 h 10226"/>
              <a:gd name="connsiteX3" fmla="*/ 9233 w 10000"/>
              <a:gd name="connsiteY3" fmla="*/ 620 h 10226"/>
              <a:gd name="connsiteX4" fmla="*/ 8817 w 10000"/>
              <a:gd name="connsiteY4" fmla="*/ 677 h 10226"/>
              <a:gd name="connsiteX5" fmla="*/ 8827 w 10000"/>
              <a:gd name="connsiteY5" fmla="*/ 659 h 10226"/>
              <a:gd name="connsiteX6" fmla="*/ 8682 w 10000"/>
              <a:gd name="connsiteY6" fmla="*/ 1252 h 10226"/>
              <a:gd name="connsiteX7" fmla="*/ 8598 w 10000"/>
              <a:gd name="connsiteY7" fmla="*/ 452 h 10226"/>
              <a:gd name="connsiteX8" fmla="*/ 8459 w 10000"/>
              <a:gd name="connsiteY8" fmla="*/ 114 h 10226"/>
              <a:gd name="connsiteX9" fmla="*/ 8360 w 10000"/>
              <a:gd name="connsiteY9" fmla="*/ 620 h 10226"/>
              <a:gd name="connsiteX10" fmla="*/ 8479 w 10000"/>
              <a:gd name="connsiteY10" fmla="*/ 958 h 10226"/>
              <a:gd name="connsiteX11" fmla="*/ 8479 w 10000"/>
              <a:gd name="connsiteY11" fmla="*/ 1406 h 10226"/>
              <a:gd name="connsiteX12" fmla="*/ 8177 w 10000"/>
              <a:gd name="connsiteY12" fmla="*/ 1578 h 10226"/>
              <a:gd name="connsiteX13" fmla="*/ 8142 w 10000"/>
              <a:gd name="connsiteY13" fmla="*/ 2304 h 10226"/>
              <a:gd name="connsiteX14" fmla="*/ 7996 w 10000"/>
              <a:gd name="connsiteY14" fmla="*/ 2766 h 10226"/>
              <a:gd name="connsiteX15" fmla="*/ 7724 w 10000"/>
              <a:gd name="connsiteY15" fmla="*/ 3036 h 10226"/>
              <a:gd name="connsiteX16" fmla="*/ 7466 w 10000"/>
              <a:gd name="connsiteY16" fmla="*/ 2867 h 10226"/>
              <a:gd name="connsiteX17" fmla="*/ 7367 w 10000"/>
              <a:gd name="connsiteY17" fmla="*/ 1969 h 10226"/>
              <a:gd name="connsiteX18" fmla="*/ 7308 w 10000"/>
              <a:gd name="connsiteY18" fmla="*/ 1912 h 10226"/>
              <a:gd name="connsiteX19" fmla="*/ 7015 w 10000"/>
              <a:gd name="connsiteY19" fmla="*/ 1856 h 10226"/>
              <a:gd name="connsiteX20" fmla="*/ 7256 w 10000"/>
              <a:gd name="connsiteY20" fmla="*/ 1139 h 10226"/>
              <a:gd name="connsiteX21" fmla="*/ 7208 w 10000"/>
              <a:gd name="connsiteY21" fmla="*/ 788 h 10226"/>
              <a:gd name="connsiteX22" fmla="*/ 6911 w 10000"/>
              <a:gd name="connsiteY22" fmla="*/ 1314 h 10226"/>
              <a:gd name="connsiteX23" fmla="*/ 6751 w 10000"/>
              <a:gd name="connsiteY23" fmla="*/ 1575 h 10226"/>
              <a:gd name="connsiteX24" fmla="*/ 6572 w 10000"/>
              <a:gd name="connsiteY24" fmla="*/ 1519 h 10226"/>
              <a:gd name="connsiteX25" fmla="*/ 6583 w 10000"/>
              <a:gd name="connsiteY25" fmla="*/ 1230 h 10226"/>
              <a:gd name="connsiteX26" fmla="*/ 6604 w 10000"/>
              <a:gd name="connsiteY26" fmla="*/ 813 h 10226"/>
              <a:gd name="connsiteX27" fmla="*/ 6403 w 10000"/>
              <a:gd name="connsiteY27" fmla="*/ 950 h 10226"/>
              <a:gd name="connsiteX28" fmla="*/ 6275 w 10000"/>
              <a:gd name="connsiteY28" fmla="*/ 1350 h 10226"/>
              <a:gd name="connsiteX29" fmla="*/ 6141 w 10000"/>
              <a:gd name="connsiteY29" fmla="*/ 1662 h 10226"/>
              <a:gd name="connsiteX30" fmla="*/ 5898 w 10000"/>
              <a:gd name="connsiteY30" fmla="*/ 2024 h 10226"/>
              <a:gd name="connsiteX31" fmla="*/ 5282 w 10000"/>
              <a:gd name="connsiteY31" fmla="*/ 1800 h 10226"/>
              <a:gd name="connsiteX32" fmla="*/ 5305 w 10000"/>
              <a:gd name="connsiteY32" fmla="*/ 757 h 10226"/>
              <a:gd name="connsiteX33" fmla="*/ 5123 w 10000"/>
              <a:gd name="connsiteY33" fmla="*/ 733 h 10226"/>
              <a:gd name="connsiteX34" fmla="*/ 4964 w 10000"/>
              <a:gd name="connsiteY34" fmla="*/ 1462 h 10226"/>
              <a:gd name="connsiteX35" fmla="*/ 5082 w 10000"/>
              <a:gd name="connsiteY35" fmla="*/ 2361 h 10226"/>
              <a:gd name="connsiteX36" fmla="*/ 4766 w 10000"/>
              <a:gd name="connsiteY36" fmla="*/ 2529 h 10226"/>
              <a:gd name="connsiteX37" fmla="*/ 4667 w 10000"/>
              <a:gd name="connsiteY37" fmla="*/ 2304 h 10226"/>
              <a:gd name="connsiteX38" fmla="*/ 4726 w 10000"/>
              <a:gd name="connsiteY38" fmla="*/ 1856 h 10226"/>
              <a:gd name="connsiteX39" fmla="*/ 4885 w 10000"/>
              <a:gd name="connsiteY39" fmla="*/ 1013 h 10226"/>
              <a:gd name="connsiteX40" fmla="*/ 4905 w 10000"/>
              <a:gd name="connsiteY40" fmla="*/ 395 h 10226"/>
              <a:gd name="connsiteX41" fmla="*/ 4760 w 10000"/>
              <a:gd name="connsiteY41" fmla="*/ 517 h 10226"/>
              <a:gd name="connsiteX42" fmla="*/ 4667 w 10000"/>
              <a:gd name="connsiteY42" fmla="*/ 902 h 10226"/>
              <a:gd name="connsiteX43" fmla="*/ 4409 w 10000"/>
              <a:gd name="connsiteY43" fmla="*/ 2193 h 10226"/>
              <a:gd name="connsiteX44" fmla="*/ 4170 w 10000"/>
              <a:gd name="connsiteY44" fmla="*/ 3148 h 10226"/>
              <a:gd name="connsiteX45" fmla="*/ 4031 w 10000"/>
              <a:gd name="connsiteY45" fmla="*/ 3316 h 10226"/>
              <a:gd name="connsiteX46" fmla="*/ 3971 w 10000"/>
              <a:gd name="connsiteY46" fmla="*/ 3372 h 10226"/>
              <a:gd name="connsiteX47" fmla="*/ 4079 w 10000"/>
              <a:gd name="connsiteY47" fmla="*/ 4383 h 10226"/>
              <a:gd name="connsiteX48" fmla="*/ 4170 w 10000"/>
              <a:gd name="connsiteY48" fmla="*/ 4946 h 10226"/>
              <a:gd name="connsiteX49" fmla="*/ 3801 w 10000"/>
              <a:gd name="connsiteY49" fmla="*/ 4735 h 10226"/>
              <a:gd name="connsiteX50" fmla="*/ 3713 w 10000"/>
              <a:gd name="connsiteY50" fmla="*/ 5395 h 10226"/>
              <a:gd name="connsiteX51" fmla="*/ 3932 w 10000"/>
              <a:gd name="connsiteY51" fmla="*/ 5564 h 10226"/>
              <a:gd name="connsiteX52" fmla="*/ 4090 w 10000"/>
              <a:gd name="connsiteY52" fmla="*/ 5620 h 10226"/>
              <a:gd name="connsiteX53" fmla="*/ 4070 w 10000"/>
              <a:gd name="connsiteY53" fmla="*/ 6070 h 10226"/>
              <a:gd name="connsiteX54" fmla="*/ 3741 w 10000"/>
              <a:gd name="connsiteY54" fmla="*/ 6064 h 10226"/>
              <a:gd name="connsiteX55" fmla="*/ 3755 w 10000"/>
              <a:gd name="connsiteY55" fmla="*/ 6463 h 10226"/>
              <a:gd name="connsiteX56" fmla="*/ 3892 w 10000"/>
              <a:gd name="connsiteY56" fmla="*/ 6518 h 10226"/>
              <a:gd name="connsiteX57" fmla="*/ 4011 w 10000"/>
              <a:gd name="connsiteY57" fmla="*/ 6743 h 10226"/>
              <a:gd name="connsiteX58" fmla="*/ 3872 w 10000"/>
              <a:gd name="connsiteY58" fmla="*/ 7027 h 10226"/>
              <a:gd name="connsiteX59" fmla="*/ 3708 w 10000"/>
              <a:gd name="connsiteY59" fmla="*/ 7131 h 10226"/>
              <a:gd name="connsiteX60" fmla="*/ 3822 w 10000"/>
              <a:gd name="connsiteY60" fmla="*/ 7699 h 10226"/>
              <a:gd name="connsiteX61" fmla="*/ 3416 w 10000"/>
              <a:gd name="connsiteY61" fmla="*/ 7979 h 10226"/>
              <a:gd name="connsiteX62" fmla="*/ 3297 w 10000"/>
              <a:gd name="connsiteY62" fmla="*/ 7642 h 10226"/>
              <a:gd name="connsiteX63" fmla="*/ 3515 w 10000"/>
              <a:gd name="connsiteY63" fmla="*/ 6688 h 10226"/>
              <a:gd name="connsiteX64" fmla="*/ 3515 w 10000"/>
              <a:gd name="connsiteY64" fmla="*/ 5789 h 10226"/>
              <a:gd name="connsiteX65" fmla="*/ 3376 w 10000"/>
              <a:gd name="connsiteY65" fmla="*/ 4833 h 10226"/>
              <a:gd name="connsiteX66" fmla="*/ 3237 w 10000"/>
              <a:gd name="connsiteY66" fmla="*/ 5282 h 10226"/>
              <a:gd name="connsiteX67" fmla="*/ 3058 w 10000"/>
              <a:gd name="connsiteY67" fmla="*/ 4776 h 10226"/>
              <a:gd name="connsiteX68" fmla="*/ 3097 w 10000"/>
              <a:gd name="connsiteY68" fmla="*/ 3990 h 10226"/>
              <a:gd name="connsiteX69" fmla="*/ 2958 w 10000"/>
              <a:gd name="connsiteY69" fmla="*/ 3654 h 10226"/>
              <a:gd name="connsiteX70" fmla="*/ 2801 w 10000"/>
              <a:gd name="connsiteY70" fmla="*/ 3560 h 10226"/>
              <a:gd name="connsiteX71" fmla="*/ 2482 w 10000"/>
              <a:gd name="connsiteY71" fmla="*/ 3935 h 10226"/>
              <a:gd name="connsiteX72" fmla="*/ 2442 w 10000"/>
              <a:gd name="connsiteY72" fmla="*/ 4327 h 10226"/>
              <a:gd name="connsiteX73" fmla="*/ 2383 w 10000"/>
              <a:gd name="connsiteY73" fmla="*/ 4383 h 10226"/>
              <a:gd name="connsiteX74" fmla="*/ 2165 w 10000"/>
              <a:gd name="connsiteY74" fmla="*/ 4046 h 10226"/>
              <a:gd name="connsiteX75" fmla="*/ 2006 w 10000"/>
              <a:gd name="connsiteY75" fmla="*/ 4439 h 10226"/>
              <a:gd name="connsiteX76" fmla="*/ 2026 w 10000"/>
              <a:gd name="connsiteY76" fmla="*/ 5282 h 10226"/>
              <a:gd name="connsiteX77" fmla="*/ 2159 w 10000"/>
              <a:gd name="connsiteY77" fmla="*/ 4919 h 10226"/>
              <a:gd name="connsiteX78" fmla="*/ 2442 w 10000"/>
              <a:gd name="connsiteY78" fmla="*/ 5001 h 10226"/>
              <a:gd name="connsiteX79" fmla="*/ 2548 w 10000"/>
              <a:gd name="connsiteY79" fmla="*/ 5681 h 10226"/>
              <a:gd name="connsiteX80" fmla="*/ 2462 w 10000"/>
              <a:gd name="connsiteY80" fmla="*/ 6743 h 10226"/>
              <a:gd name="connsiteX81" fmla="*/ 2383 w 10000"/>
              <a:gd name="connsiteY81" fmla="*/ 6688 h 10226"/>
              <a:gd name="connsiteX82" fmla="*/ 2312 w 10000"/>
              <a:gd name="connsiteY82" fmla="*/ 5437 h 10226"/>
              <a:gd name="connsiteX83" fmla="*/ 2105 w 10000"/>
              <a:gd name="connsiteY83" fmla="*/ 6237 h 10226"/>
              <a:gd name="connsiteX84" fmla="*/ 2125 w 10000"/>
              <a:gd name="connsiteY84" fmla="*/ 7081 h 10226"/>
              <a:gd name="connsiteX85" fmla="*/ 2302 w 10000"/>
              <a:gd name="connsiteY85" fmla="*/ 7860 h 10226"/>
              <a:gd name="connsiteX86" fmla="*/ 2085 w 10000"/>
              <a:gd name="connsiteY86" fmla="*/ 9271 h 10226"/>
              <a:gd name="connsiteX87" fmla="*/ 2026 w 10000"/>
              <a:gd name="connsiteY87" fmla="*/ 9776 h 10226"/>
              <a:gd name="connsiteX88" fmla="*/ 1887 w 10000"/>
              <a:gd name="connsiteY88" fmla="*/ 9757 h 10226"/>
              <a:gd name="connsiteX89" fmla="*/ 1683 w 10000"/>
              <a:gd name="connsiteY89" fmla="*/ 10226 h 10226"/>
              <a:gd name="connsiteX90" fmla="*/ 1532 w 10000"/>
              <a:gd name="connsiteY90" fmla="*/ 9701 h 10226"/>
              <a:gd name="connsiteX91" fmla="*/ 1211 w 10000"/>
              <a:gd name="connsiteY91" fmla="*/ 10114 h 10226"/>
              <a:gd name="connsiteX92" fmla="*/ 993 w 10000"/>
              <a:gd name="connsiteY92" fmla="*/ 10058 h 10226"/>
              <a:gd name="connsiteX93" fmla="*/ 1132 w 10000"/>
              <a:gd name="connsiteY93" fmla="*/ 9383 h 10226"/>
              <a:gd name="connsiteX94" fmla="*/ 897 w 10000"/>
              <a:gd name="connsiteY94" fmla="*/ 8914 h 10226"/>
              <a:gd name="connsiteX95" fmla="*/ 874 w 10000"/>
              <a:gd name="connsiteY95" fmla="*/ 7642 h 10226"/>
              <a:gd name="connsiteX96" fmla="*/ 934 w 10000"/>
              <a:gd name="connsiteY96" fmla="*/ 7305 h 10226"/>
              <a:gd name="connsiteX97" fmla="*/ 1191 w 10000"/>
              <a:gd name="connsiteY97" fmla="*/ 7137 h 10226"/>
              <a:gd name="connsiteX98" fmla="*/ 1430 w 10000"/>
              <a:gd name="connsiteY98" fmla="*/ 6463 h 10226"/>
              <a:gd name="connsiteX99" fmla="*/ 1004 w 10000"/>
              <a:gd name="connsiteY99" fmla="*/ 6320 h 10226"/>
              <a:gd name="connsiteX100" fmla="*/ 735 w 10000"/>
              <a:gd name="connsiteY100" fmla="*/ 7193 h 10226"/>
              <a:gd name="connsiteX101" fmla="*/ 556 w 10000"/>
              <a:gd name="connsiteY101" fmla="*/ 7867 h 10226"/>
              <a:gd name="connsiteX102" fmla="*/ 676 w 10000"/>
              <a:gd name="connsiteY102" fmla="*/ 6912 h 10226"/>
              <a:gd name="connsiteX103" fmla="*/ 814 w 10000"/>
              <a:gd name="connsiteY103" fmla="*/ 6182 h 10226"/>
              <a:gd name="connsiteX104" fmla="*/ 872 w 10000"/>
              <a:gd name="connsiteY104" fmla="*/ 5307 h 10226"/>
              <a:gd name="connsiteX105" fmla="*/ 702 w 10000"/>
              <a:gd name="connsiteY105" fmla="*/ 4681 h 10226"/>
              <a:gd name="connsiteX106" fmla="*/ 795 w 10000"/>
              <a:gd name="connsiteY106" fmla="*/ 3935 h 10226"/>
              <a:gd name="connsiteX107" fmla="*/ 1260 w 10000"/>
              <a:gd name="connsiteY107" fmla="*/ 3374 h 10226"/>
              <a:gd name="connsiteX108" fmla="*/ 926 w 10000"/>
              <a:gd name="connsiteY108" fmla="*/ 3268 h 10226"/>
              <a:gd name="connsiteX109" fmla="*/ 710 w 10000"/>
              <a:gd name="connsiteY109" fmla="*/ 2759 h 10226"/>
              <a:gd name="connsiteX110" fmla="*/ 934 w 10000"/>
              <a:gd name="connsiteY110" fmla="*/ 1856 h 10226"/>
              <a:gd name="connsiteX111" fmla="*/ 826 w 10000"/>
              <a:gd name="connsiteY111" fmla="*/ 1418 h 10226"/>
              <a:gd name="connsiteX112" fmla="*/ 618 w 10000"/>
              <a:gd name="connsiteY112" fmla="*/ 295 h 10226"/>
              <a:gd name="connsiteX113" fmla="*/ 369 w 10000"/>
              <a:gd name="connsiteY113" fmla="*/ 4 h 10226"/>
              <a:gd name="connsiteX114" fmla="*/ 40 w 10000"/>
              <a:gd name="connsiteY114" fmla="*/ 452 h 10226"/>
              <a:gd name="connsiteX115" fmla="*/ 0 w 10000"/>
              <a:gd name="connsiteY115" fmla="*/ 1237 h 10226"/>
              <a:gd name="connsiteX0" fmla="*/ 10000 w 10000"/>
              <a:gd name="connsiteY0" fmla="*/ 2363 h 10226"/>
              <a:gd name="connsiteX1" fmla="*/ 9790 w 10000"/>
              <a:gd name="connsiteY1" fmla="*/ 1687 h 10226"/>
              <a:gd name="connsiteX2" fmla="*/ 9454 w 10000"/>
              <a:gd name="connsiteY2" fmla="*/ 1237 h 10226"/>
              <a:gd name="connsiteX3" fmla="*/ 9233 w 10000"/>
              <a:gd name="connsiteY3" fmla="*/ 620 h 10226"/>
              <a:gd name="connsiteX4" fmla="*/ 8817 w 10000"/>
              <a:gd name="connsiteY4" fmla="*/ 677 h 10226"/>
              <a:gd name="connsiteX5" fmla="*/ 8827 w 10000"/>
              <a:gd name="connsiteY5" fmla="*/ 659 h 10226"/>
              <a:gd name="connsiteX6" fmla="*/ 8682 w 10000"/>
              <a:gd name="connsiteY6" fmla="*/ 1252 h 10226"/>
              <a:gd name="connsiteX7" fmla="*/ 8598 w 10000"/>
              <a:gd name="connsiteY7" fmla="*/ 452 h 10226"/>
              <a:gd name="connsiteX8" fmla="*/ 8459 w 10000"/>
              <a:gd name="connsiteY8" fmla="*/ 114 h 10226"/>
              <a:gd name="connsiteX9" fmla="*/ 8360 w 10000"/>
              <a:gd name="connsiteY9" fmla="*/ 620 h 10226"/>
              <a:gd name="connsiteX10" fmla="*/ 8479 w 10000"/>
              <a:gd name="connsiteY10" fmla="*/ 958 h 10226"/>
              <a:gd name="connsiteX11" fmla="*/ 8479 w 10000"/>
              <a:gd name="connsiteY11" fmla="*/ 1406 h 10226"/>
              <a:gd name="connsiteX12" fmla="*/ 8177 w 10000"/>
              <a:gd name="connsiteY12" fmla="*/ 1578 h 10226"/>
              <a:gd name="connsiteX13" fmla="*/ 8142 w 10000"/>
              <a:gd name="connsiteY13" fmla="*/ 2304 h 10226"/>
              <a:gd name="connsiteX14" fmla="*/ 7996 w 10000"/>
              <a:gd name="connsiteY14" fmla="*/ 2766 h 10226"/>
              <a:gd name="connsiteX15" fmla="*/ 7724 w 10000"/>
              <a:gd name="connsiteY15" fmla="*/ 3036 h 10226"/>
              <a:gd name="connsiteX16" fmla="*/ 7466 w 10000"/>
              <a:gd name="connsiteY16" fmla="*/ 2867 h 10226"/>
              <a:gd name="connsiteX17" fmla="*/ 7367 w 10000"/>
              <a:gd name="connsiteY17" fmla="*/ 1969 h 10226"/>
              <a:gd name="connsiteX18" fmla="*/ 7308 w 10000"/>
              <a:gd name="connsiteY18" fmla="*/ 1912 h 10226"/>
              <a:gd name="connsiteX19" fmla="*/ 7015 w 10000"/>
              <a:gd name="connsiteY19" fmla="*/ 1856 h 10226"/>
              <a:gd name="connsiteX20" fmla="*/ 7256 w 10000"/>
              <a:gd name="connsiteY20" fmla="*/ 1139 h 10226"/>
              <a:gd name="connsiteX21" fmla="*/ 7208 w 10000"/>
              <a:gd name="connsiteY21" fmla="*/ 788 h 10226"/>
              <a:gd name="connsiteX22" fmla="*/ 6911 w 10000"/>
              <a:gd name="connsiteY22" fmla="*/ 1314 h 10226"/>
              <a:gd name="connsiteX23" fmla="*/ 6751 w 10000"/>
              <a:gd name="connsiteY23" fmla="*/ 1575 h 10226"/>
              <a:gd name="connsiteX24" fmla="*/ 6572 w 10000"/>
              <a:gd name="connsiteY24" fmla="*/ 1519 h 10226"/>
              <a:gd name="connsiteX25" fmla="*/ 6583 w 10000"/>
              <a:gd name="connsiteY25" fmla="*/ 1230 h 10226"/>
              <a:gd name="connsiteX26" fmla="*/ 6604 w 10000"/>
              <a:gd name="connsiteY26" fmla="*/ 813 h 10226"/>
              <a:gd name="connsiteX27" fmla="*/ 6403 w 10000"/>
              <a:gd name="connsiteY27" fmla="*/ 950 h 10226"/>
              <a:gd name="connsiteX28" fmla="*/ 6275 w 10000"/>
              <a:gd name="connsiteY28" fmla="*/ 1350 h 10226"/>
              <a:gd name="connsiteX29" fmla="*/ 6141 w 10000"/>
              <a:gd name="connsiteY29" fmla="*/ 1662 h 10226"/>
              <a:gd name="connsiteX30" fmla="*/ 5898 w 10000"/>
              <a:gd name="connsiteY30" fmla="*/ 2024 h 10226"/>
              <a:gd name="connsiteX31" fmla="*/ 5282 w 10000"/>
              <a:gd name="connsiteY31" fmla="*/ 1800 h 10226"/>
              <a:gd name="connsiteX32" fmla="*/ 5305 w 10000"/>
              <a:gd name="connsiteY32" fmla="*/ 757 h 10226"/>
              <a:gd name="connsiteX33" fmla="*/ 5123 w 10000"/>
              <a:gd name="connsiteY33" fmla="*/ 733 h 10226"/>
              <a:gd name="connsiteX34" fmla="*/ 4964 w 10000"/>
              <a:gd name="connsiteY34" fmla="*/ 1462 h 10226"/>
              <a:gd name="connsiteX35" fmla="*/ 5082 w 10000"/>
              <a:gd name="connsiteY35" fmla="*/ 2361 h 10226"/>
              <a:gd name="connsiteX36" fmla="*/ 4766 w 10000"/>
              <a:gd name="connsiteY36" fmla="*/ 2529 h 10226"/>
              <a:gd name="connsiteX37" fmla="*/ 4667 w 10000"/>
              <a:gd name="connsiteY37" fmla="*/ 2304 h 10226"/>
              <a:gd name="connsiteX38" fmla="*/ 4726 w 10000"/>
              <a:gd name="connsiteY38" fmla="*/ 1856 h 10226"/>
              <a:gd name="connsiteX39" fmla="*/ 4885 w 10000"/>
              <a:gd name="connsiteY39" fmla="*/ 1013 h 10226"/>
              <a:gd name="connsiteX40" fmla="*/ 4905 w 10000"/>
              <a:gd name="connsiteY40" fmla="*/ 395 h 10226"/>
              <a:gd name="connsiteX41" fmla="*/ 4760 w 10000"/>
              <a:gd name="connsiteY41" fmla="*/ 517 h 10226"/>
              <a:gd name="connsiteX42" fmla="*/ 4667 w 10000"/>
              <a:gd name="connsiteY42" fmla="*/ 902 h 10226"/>
              <a:gd name="connsiteX43" fmla="*/ 4409 w 10000"/>
              <a:gd name="connsiteY43" fmla="*/ 2193 h 10226"/>
              <a:gd name="connsiteX44" fmla="*/ 4170 w 10000"/>
              <a:gd name="connsiteY44" fmla="*/ 3148 h 10226"/>
              <a:gd name="connsiteX45" fmla="*/ 4031 w 10000"/>
              <a:gd name="connsiteY45" fmla="*/ 3316 h 10226"/>
              <a:gd name="connsiteX46" fmla="*/ 3971 w 10000"/>
              <a:gd name="connsiteY46" fmla="*/ 3372 h 10226"/>
              <a:gd name="connsiteX47" fmla="*/ 4079 w 10000"/>
              <a:gd name="connsiteY47" fmla="*/ 4383 h 10226"/>
              <a:gd name="connsiteX48" fmla="*/ 4170 w 10000"/>
              <a:gd name="connsiteY48" fmla="*/ 4946 h 10226"/>
              <a:gd name="connsiteX49" fmla="*/ 3801 w 10000"/>
              <a:gd name="connsiteY49" fmla="*/ 4735 h 10226"/>
              <a:gd name="connsiteX50" fmla="*/ 3713 w 10000"/>
              <a:gd name="connsiteY50" fmla="*/ 5395 h 10226"/>
              <a:gd name="connsiteX51" fmla="*/ 3932 w 10000"/>
              <a:gd name="connsiteY51" fmla="*/ 5564 h 10226"/>
              <a:gd name="connsiteX52" fmla="*/ 4090 w 10000"/>
              <a:gd name="connsiteY52" fmla="*/ 5620 h 10226"/>
              <a:gd name="connsiteX53" fmla="*/ 4070 w 10000"/>
              <a:gd name="connsiteY53" fmla="*/ 6070 h 10226"/>
              <a:gd name="connsiteX54" fmla="*/ 3741 w 10000"/>
              <a:gd name="connsiteY54" fmla="*/ 6064 h 10226"/>
              <a:gd name="connsiteX55" fmla="*/ 3755 w 10000"/>
              <a:gd name="connsiteY55" fmla="*/ 6463 h 10226"/>
              <a:gd name="connsiteX56" fmla="*/ 3892 w 10000"/>
              <a:gd name="connsiteY56" fmla="*/ 6518 h 10226"/>
              <a:gd name="connsiteX57" fmla="*/ 4011 w 10000"/>
              <a:gd name="connsiteY57" fmla="*/ 6743 h 10226"/>
              <a:gd name="connsiteX58" fmla="*/ 3872 w 10000"/>
              <a:gd name="connsiteY58" fmla="*/ 7027 h 10226"/>
              <a:gd name="connsiteX59" fmla="*/ 3708 w 10000"/>
              <a:gd name="connsiteY59" fmla="*/ 7131 h 10226"/>
              <a:gd name="connsiteX60" fmla="*/ 3822 w 10000"/>
              <a:gd name="connsiteY60" fmla="*/ 7699 h 10226"/>
              <a:gd name="connsiteX61" fmla="*/ 3416 w 10000"/>
              <a:gd name="connsiteY61" fmla="*/ 7979 h 10226"/>
              <a:gd name="connsiteX62" fmla="*/ 3297 w 10000"/>
              <a:gd name="connsiteY62" fmla="*/ 7642 h 10226"/>
              <a:gd name="connsiteX63" fmla="*/ 3515 w 10000"/>
              <a:gd name="connsiteY63" fmla="*/ 6688 h 10226"/>
              <a:gd name="connsiteX64" fmla="*/ 3515 w 10000"/>
              <a:gd name="connsiteY64" fmla="*/ 5789 h 10226"/>
              <a:gd name="connsiteX65" fmla="*/ 3376 w 10000"/>
              <a:gd name="connsiteY65" fmla="*/ 4833 h 10226"/>
              <a:gd name="connsiteX66" fmla="*/ 3237 w 10000"/>
              <a:gd name="connsiteY66" fmla="*/ 5282 h 10226"/>
              <a:gd name="connsiteX67" fmla="*/ 3058 w 10000"/>
              <a:gd name="connsiteY67" fmla="*/ 4776 h 10226"/>
              <a:gd name="connsiteX68" fmla="*/ 3097 w 10000"/>
              <a:gd name="connsiteY68" fmla="*/ 3990 h 10226"/>
              <a:gd name="connsiteX69" fmla="*/ 2958 w 10000"/>
              <a:gd name="connsiteY69" fmla="*/ 3654 h 10226"/>
              <a:gd name="connsiteX70" fmla="*/ 2801 w 10000"/>
              <a:gd name="connsiteY70" fmla="*/ 3560 h 10226"/>
              <a:gd name="connsiteX71" fmla="*/ 2482 w 10000"/>
              <a:gd name="connsiteY71" fmla="*/ 3935 h 10226"/>
              <a:gd name="connsiteX72" fmla="*/ 2442 w 10000"/>
              <a:gd name="connsiteY72" fmla="*/ 4327 h 10226"/>
              <a:gd name="connsiteX73" fmla="*/ 2383 w 10000"/>
              <a:gd name="connsiteY73" fmla="*/ 4383 h 10226"/>
              <a:gd name="connsiteX74" fmla="*/ 2165 w 10000"/>
              <a:gd name="connsiteY74" fmla="*/ 4046 h 10226"/>
              <a:gd name="connsiteX75" fmla="*/ 2006 w 10000"/>
              <a:gd name="connsiteY75" fmla="*/ 4439 h 10226"/>
              <a:gd name="connsiteX76" fmla="*/ 2026 w 10000"/>
              <a:gd name="connsiteY76" fmla="*/ 5282 h 10226"/>
              <a:gd name="connsiteX77" fmla="*/ 2159 w 10000"/>
              <a:gd name="connsiteY77" fmla="*/ 4919 h 10226"/>
              <a:gd name="connsiteX78" fmla="*/ 2442 w 10000"/>
              <a:gd name="connsiteY78" fmla="*/ 5001 h 10226"/>
              <a:gd name="connsiteX79" fmla="*/ 2548 w 10000"/>
              <a:gd name="connsiteY79" fmla="*/ 5681 h 10226"/>
              <a:gd name="connsiteX80" fmla="*/ 2462 w 10000"/>
              <a:gd name="connsiteY80" fmla="*/ 6743 h 10226"/>
              <a:gd name="connsiteX81" fmla="*/ 2383 w 10000"/>
              <a:gd name="connsiteY81" fmla="*/ 6688 h 10226"/>
              <a:gd name="connsiteX82" fmla="*/ 2312 w 10000"/>
              <a:gd name="connsiteY82" fmla="*/ 5437 h 10226"/>
              <a:gd name="connsiteX83" fmla="*/ 2105 w 10000"/>
              <a:gd name="connsiteY83" fmla="*/ 6237 h 10226"/>
              <a:gd name="connsiteX84" fmla="*/ 2125 w 10000"/>
              <a:gd name="connsiteY84" fmla="*/ 7081 h 10226"/>
              <a:gd name="connsiteX85" fmla="*/ 2302 w 10000"/>
              <a:gd name="connsiteY85" fmla="*/ 7860 h 10226"/>
              <a:gd name="connsiteX86" fmla="*/ 2085 w 10000"/>
              <a:gd name="connsiteY86" fmla="*/ 9271 h 10226"/>
              <a:gd name="connsiteX87" fmla="*/ 2026 w 10000"/>
              <a:gd name="connsiteY87" fmla="*/ 9776 h 10226"/>
              <a:gd name="connsiteX88" fmla="*/ 1887 w 10000"/>
              <a:gd name="connsiteY88" fmla="*/ 9757 h 10226"/>
              <a:gd name="connsiteX89" fmla="*/ 1683 w 10000"/>
              <a:gd name="connsiteY89" fmla="*/ 10226 h 10226"/>
              <a:gd name="connsiteX90" fmla="*/ 1532 w 10000"/>
              <a:gd name="connsiteY90" fmla="*/ 9701 h 10226"/>
              <a:gd name="connsiteX91" fmla="*/ 1211 w 10000"/>
              <a:gd name="connsiteY91" fmla="*/ 10114 h 10226"/>
              <a:gd name="connsiteX92" fmla="*/ 993 w 10000"/>
              <a:gd name="connsiteY92" fmla="*/ 10058 h 10226"/>
              <a:gd name="connsiteX93" fmla="*/ 1132 w 10000"/>
              <a:gd name="connsiteY93" fmla="*/ 9383 h 10226"/>
              <a:gd name="connsiteX94" fmla="*/ 897 w 10000"/>
              <a:gd name="connsiteY94" fmla="*/ 8914 h 10226"/>
              <a:gd name="connsiteX95" fmla="*/ 874 w 10000"/>
              <a:gd name="connsiteY95" fmla="*/ 7642 h 10226"/>
              <a:gd name="connsiteX96" fmla="*/ 934 w 10000"/>
              <a:gd name="connsiteY96" fmla="*/ 7305 h 10226"/>
              <a:gd name="connsiteX97" fmla="*/ 1191 w 10000"/>
              <a:gd name="connsiteY97" fmla="*/ 7137 h 10226"/>
              <a:gd name="connsiteX98" fmla="*/ 1430 w 10000"/>
              <a:gd name="connsiteY98" fmla="*/ 6463 h 10226"/>
              <a:gd name="connsiteX99" fmla="*/ 1004 w 10000"/>
              <a:gd name="connsiteY99" fmla="*/ 6320 h 10226"/>
              <a:gd name="connsiteX100" fmla="*/ 789 w 10000"/>
              <a:gd name="connsiteY100" fmla="*/ 7369 h 10226"/>
              <a:gd name="connsiteX101" fmla="*/ 556 w 10000"/>
              <a:gd name="connsiteY101" fmla="*/ 7867 h 10226"/>
              <a:gd name="connsiteX102" fmla="*/ 676 w 10000"/>
              <a:gd name="connsiteY102" fmla="*/ 6912 h 10226"/>
              <a:gd name="connsiteX103" fmla="*/ 814 w 10000"/>
              <a:gd name="connsiteY103" fmla="*/ 6182 h 10226"/>
              <a:gd name="connsiteX104" fmla="*/ 872 w 10000"/>
              <a:gd name="connsiteY104" fmla="*/ 5307 h 10226"/>
              <a:gd name="connsiteX105" fmla="*/ 702 w 10000"/>
              <a:gd name="connsiteY105" fmla="*/ 4681 h 10226"/>
              <a:gd name="connsiteX106" fmla="*/ 795 w 10000"/>
              <a:gd name="connsiteY106" fmla="*/ 3935 h 10226"/>
              <a:gd name="connsiteX107" fmla="*/ 1260 w 10000"/>
              <a:gd name="connsiteY107" fmla="*/ 3374 h 10226"/>
              <a:gd name="connsiteX108" fmla="*/ 926 w 10000"/>
              <a:gd name="connsiteY108" fmla="*/ 3268 h 10226"/>
              <a:gd name="connsiteX109" fmla="*/ 710 w 10000"/>
              <a:gd name="connsiteY109" fmla="*/ 2759 h 10226"/>
              <a:gd name="connsiteX110" fmla="*/ 934 w 10000"/>
              <a:gd name="connsiteY110" fmla="*/ 1856 h 10226"/>
              <a:gd name="connsiteX111" fmla="*/ 826 w 10000"/>
              <a:gd name="connsiteY111" fmla="*/ 1418 h 10226"/>
              <a:gd name="connsiteX112" fmla="*/ 618 w 10000"/>
              <a:gd name="connsiteY112" fmla="*/ 295 h 10226"/>
              <a:gd name="connsiteX113" fmla="*/ 369 w 10000"/>
              <a:gd name="connsiteY113" fmla="*/ 4 h 10226"/>
              <a:gd name="connsiteX114" fmla="*/ 40 w 10000"/>
              <a:gd name="connsiteY114" fmla="*/ 452 h 10226"/>
              <a:gd name="connsiteX115" fmla="*/ 0 w 10000"/>
              <a:gd name="connsiteY115" fmla="*/ 1237 h 10226"/>
              <a:gd name="connsiteX0" fmla="*/ 10000 w 10000"/>
              <a:gd name="connsiteY0" fmla="*/ 2363 h 10226"/>
              <a:gd name="connsiteX1" fmla="*/ 9790 w 10000"/>
              <a:gd name="connsiteY1" fmla="*/ 1687 h 10226"/>
              <a:gd name="connsiteX2" fmla="*/ 9454 w 10000"/>
              <a:gd name="connsiteY2" fmla="*/ 1237 h 10226"/>
              <a:gd name="connsiteX3" fmla="*/ 9233 w 10000"/>
              <a:gd name="connsiteY3" fmla="*/ 620 h 10226"/>
              <a:gd name="connsiteX4" fmla="*/ 8817 w 10000"/>
              <a:gd name="connsiteY4" fmla="*/ 677 h 10226"/>
              <a:gd name="connsiteX5" fmla="*/ 8827 w 10000"/>
              <a:gd name="connsiteY5" fmla="*/ 659 h 10226"/>
              <a:gd name="connsiteX6" fmla="*/ 8682 w 10000"/>
              <a:gd name="connsiteY6" fmla="*/ 1252 h 10226"/>
              <a:gd name="connsiteX7" fmla="*/ 8598 w 10000"/>
              <a:gd name="connsiteY7" fmla="*/ 452 h 10226"/>
              <a:gd name="connsiteX8" fmla="*/ 8459 w 10000"/>
              <a:gd name="connsiteY8" fmla="*/ 114 h 10226"/>
              <a:gd name="connsiteX9" fmla="*/ 8360 w 10000"/>
              <a:gd name="connsiteY9" fmla="*/ 620 h 10226"/>
              <a:gd name="connsiteX10" fmla="*/ 8479 w 10000"/>
              <a:gd name="connsiteY10" fmla="*/ 958 h 10226"/>
              <a:gd name="connsiteX11" fmla="*/ 8479 w 10000"/>
              <a:gd name="connsiteY11" fmla="*/ 1406 h 10226"/>
              <a:gd name="connsiteX12" fmla="*/ 8177 w 10000"/>
              <a:gd name="connsiteY12" fmla="*/ 1578 h 10226"/>
              <a:gd name="connsiteX13" fmla="*/ 8142 w 10000"/>
              <a:gd name="connsiteY13" fmla="*/ 2304 h 10226"/>
              <a:gd name="connsiteX14" fmla="*/ 7996 w 10000"/>
              <a:gd name="connsiteY14" fmla="*/ 2766 h 10226"/>
              <a:gd name="connsiteX15" fmla="*/ 7724 w 10000"/>
              <a:gd name="connsiteY15" fmla="*/ 3036 h 10226"/>
              <a:gd name="connsiteX16" fmla="*/ 7466 w 10000"/>
              <a:gd name="connsiteY16" fmla="*/ 2867 h 10226"/>
              <a:gd name="connsiteX17" fmla="*/ 7367 w 10000"/>
              <a:gd name="connsiteY17" fmla="*/ 1969 h 10226"/>
              <a:gd name="connsiteX18" fmla="*/ 7308 w 10000"/>
              <a:gd name="connsiteY18" fmla="*/ 1912 h 10226"/>
              <a:gd name="connsiteX19" fmla="*/ 7015 w 10000"/>
              <a:gd name="connsiteY19" fmla="*/ 1856 h 10226"/>
              <a:gd name="connsiteX20" fmla="*/ 7256 w 10000"/>
              <a:gd name="connsiteY20" fmla="*/ 1139 h 10226"/>
              <a:gd name="connsiteX21" fmla="*/ 7208 w 10000"/>
              <a:gd name="connsiteY21" fmla="*/ 788 h 10226"/>
              <a:gd name="connsiteX22" fmla="*/ 6911 w 10000"/>
              <a:gd name="connsiteY22" fmla="*/ 1314 h 10226"/>
              <a:gd name="connsiteX23" fmla="*/ 6751 w 10000"/>
              <a:gd name="connsiteY23" fmla="*/ 1575 h 10226"/>
              <a:gd name="connsiteX24" fmla="*/ 6572 w 10000"/>
              <a:gd name="connsiteY24" fmla="*/ 1519 h 10226"/>
              <a:gd name="connsiteX25" fmla="*/ 6583 w 10000"/>
              <a:gd name="connsiteY25" fmla="*/ 1230 h 10226"/>
              <a:gd name="connsiteX26" fmla="*/ 6604 w 10000"/>
              <a:gd name="connsiteY26" fmla="*/ 813 h 10226"/>
              <a:gd name="connsiteX27" fmla="*/ 6403 w 10000"/>
              <a:gd name="connsiteY27" fmla="*/ 950 h 10226"/>
              <a:gd name="connsiteX28" fmla="*/ 6275 w 10000"/>
              <a:gd name="connsiteY28" fmla="*/ 1350 h 10226"/>
              <a:gd name="connsiteX29" fmla="*/ 6141 w 10000"/>
              <a:gd name="connsiteY29" fmla="*/ 1662 h 10226"/>
              <a:gd name="connsiteX30" fmla="*/ 5898 w 10000"/>
              <a:gd name="connsiteY30" fmla="*/ 2024 h 10226"/>
              <a:gd name="connsiteX31" fmla="*/ 5282 w 10000"/>
              <a:gd name="connsiteY31" fmla="*/ 1800 h 10226"/>
              <a:gd name="connsiteX32" fmla="*/ 5305 w 10000"/>
              <a:gd name="connsiteY32" fmla="*/ 757 h 10226"/>
              <a:gd name="connsiteX33" fmla="*/ 5123 w 10000"/>
              <a:gd name="connsiteY33" fmla="*/ 733 h 10226"/>
              <a:gd name="connsiteX34" fmla="*/ 4964 w 10000"/>
              <a:gd name="connsiteY34" fmla="*/ 1462 h 10226"/>
              <a:gd name="connsiteX35" fmla="*/ 5082 w 10000"/>
              <a:gd name="connsiteY35" fmla="*/ 2361 h 10226"/>
              <a:gd name="connsiteX36" fmla="*/ 4766 w 10000"/>
              <a:gd name="connsiteY36" fmla="*/ 2529 h 10226"/>
              <a:gd name="connsiteX37" fmla="*/ 4667 w 10000"/>
              <a:gd name="connsiteY37" fmla="*/ 2304 h 10226"/>
              <a:gd name="connsiteX38" fmla="*/ 4726 w 10000"/>
              <a:gd name="connsiteY38" fmla="*/ 1856 h 10226"/>
              <a:gd name="connsiteX39" fmla="*/ 4885 w 10000"/>
              <a:gd name="connsiteY39" fmla="*/ 1013 h 10226"/>
              <a:gd name="connsiteX40" fmla="*/ 4905 w 10000"/>
              <a:gd name="connsiteY40" fmla="*/ 395 h 10226"/>
              <a:gd name="connsiteX41" fmla="*/ 4760 w 10000"/>
              <a:gd name="connsiteY41" fmla="*/ 517 h 10226"/>
              <a:gd name="connsiteX42" fmla="*/ 4667 w 10000"/>
              <a:gd name="connsiteY42" fmla="*/ 902 h 10226"/>
              <a:gd name="connsiteX43" fmla="*/ 4409 w 10000"/>
              <a:gd name="connsiteY43" fmla="*/ 2193 h 10226"/>
              <a:gd name="connsiteX44" fmla="*/ 4170 w 10000"/>
              <a:gd name="connsiteY44" fmla="*/ 3148 h 10226"/>
              <a:gd name="connsiteX45" fmla="*/ 4031 w 10000"/>
              <a:gd name="connsiteY45" fmla="*/ 3316 h 10226"/>
              <a:gd name="connsiteX46" fmla="*/ 3971 w 10000"/>
              <a:gd name="connsiteY46" fmla="*/ 3372 h 10226"/>
              <a:gd name="connsiteX47" fmla="*/ 4079 w 10000"/>
              <a:gd name="connsiteY47" fmla="*/ 4383 h 10226"/>
              <a:gd name="connsiteX48" fmla="*/ 4170 w 10000"/>
              <a:gd name="connsiteY48" fmla="*/ 4946 h 10226"/>
              <a:gd name="connsiteX49" fmla="*/ 3801 w 10000"/>
              <a:gd name="connsiteY49" fmla="*/ 4735 h 10226"/>
              <a:gd name="connsiteX50" fmla="*/ 3713 w 10000"/>
              <a:gd name="connsiteY50" fmla="*/ 5395 h 10226"/>
              <a:gd name="connsiteX51" fmla="*/ 3932 w 10000"/>
              <a:gd name="connsiteY51" fmla="*/ 5564 h 10226"/>
              <a:gd name="connsiteX52" fmla="*/ 4090 w 10000"/>
              <a:gd name="connsiteY52" fmla="*/ 5620 h 10226"/>
              <a:gd name="connsiteX53" fmla="*/ 4070 w 10000"/>
              <a:gd name="connsiteY53" fmla="*/ 6070 h 10226"/>
              <a:gd name="connsiteX54" fmla="*/ 3741 w 10000"/>
              <a:gd name="connsiteY54" fmla="*/ 6064 h 10226"/>
              <a:gd name="connsiteX55" fmla="*/ 3755 w 10000"/>
              <a:gd name="connsiteY55" fmla="*/ 6463 h 10226"/>
              <a:gd name="connsiteX56" fmla="*/ 3892 w 10000"/>
              <a:gd name="connsiteY56" fmla="*/ 6518 h 10226"/>
              <a:gd name="connsiteX57" fmla="*/ 4011 w 10000"/>
              <a:gd name="connsiteY57" fmla="*/ 6743 h 10226"/>
              <a:gd name="connsiteX58" fmla="*/ 3872 w 10000"/>
              <a:gd name="connsiteY58" fmla="*/ 7027 h 10226"/>
              <a:gd name="connsiteX59" fmla="*/ 3708 w 10000"/>
              <a:gd name="connsiteY59" fmla="*/ 7131 h 10226"/>
              <a:gd name="connsiteX60" fmla="*/ 3822 w 10000"/>
              <a:gd name="connsiteY60" fmla="*/ 7699 h 10226"/>
              <a:gd name="connsiteX61" fmla="*/ 3416 w 10000"/>
              <a:gd name="connsiteY61" fmla="*/ 7979 h 10226"/>
              <a:gd name="connsiteX62" fmla="*/ 3297 w 10000"/>
              <a:gd name="connsiteY62" fmla="*/ 7642 h 10226"/>
              <a:gd name="connsiteX63" fmla="*/ 3515 w 10000"/>
              <a:gd name="connsiteY63" fmla="*/ 6688 h 10226"/>
              <a:gd name="connsiteX64" fmla="*/ 3515 w 10000"/>
              <a:gd name="connsiteY64" fmla="*/ 5789 h 10226"/>
              <a:gd name="connsiteX65" fmla="*/ 3376 w 10000"/>
              <a:gd name="connsiteY65" fmla="*/ 4833 h 10226"/>
              <a:gd name="connsiteX66" fmla="*/ 3237 w 10000"/>
              <a:gd name="connsiteY66" fmla="*/ 5282 h 10226"/>
              <a:gd name="connsiteX67" fmla="*/ 3058 w 10000"/>
              <a:gd name="connsiteY67" fmla="*/ 4776 h 10226"/>
              <a:gd name="connsiteX68" fmla="*/ 3097 w 10000"/>
              <a:gd name="connsiteY68" fmla="*/ 3990 h 10226"/>
              <a:gd name="connsiteX69" fmla="*/ 2958 w 10000"/>
              <a:gd name="connsiteY69" fmla="*/ 3654 h 10226"/>
              <a:gd name="connsiteX70" fmla="*/ 2801 w 10000"/>
              <a:gd name="connsiteY70" fmla="*/ 3560 h 10226"/>
              <a:gd name="connsiteX71" fmla="*/ 2482 w 10000"/>
              <a:gd name="connsiteY71" fmla="*/ 3935 h 10226"/>
              <a:gd name="connsiteX72" fmla="*/ 2442 w 10000"/>
              <a:gd name="connsiteY72" fmla="*/ 4327 h 10226"/>
              <a:gd name="connsiteX73" fmla="*/ 2383 w 10000"/>
              <a:gd name="connsiteY73" fmla="*/ 4383 h 10226"/>
              <a:gd name="connsiteX74" fmla="*/ 2165 w 10000"/>
              <a:gd name="connsiteY74" fmla="*/ 4046 h 10226"/>
              <a:gd name="connsiteX75" fmla="*/ 2006 w 10000"/>
              <a:gd name="connsiteY75" fmla="*/ 4439 h 10226"/>
              <a:gd name="connsiteX76" fmla="*/ 2026 w 10000"/>
              <a:gd name="connsiteY76" fmla="*/ 5282 h 10226"/>
              <a:gd name="connsiteX77" fmla="*/ 2159 w 10000"/>
              <a:gd name="connsiteY77" fmla="*/ 4919 h 10226"/>
              <a:gd name="connsiteX78" fmla="*/ 2442 w 10000"/>
              <a:gd name="connsiteY78" fmla="*/ 5001 h 10226"/>
              <a:gd name="connsiteX79" fmla="*/ 2548 w 10000"/>
              <a:gd name="connsiteY79" fmla="*/ 5681 h 10226"/>
              <a:gd name="connsiteX80" fmla="*/ 2462 w 10000"/>
              <a:gd name="connsiteY80" fmla="*/ 6743 h 10226"/>
              <a:gd name="connsiteX81" fmla="*/ 2383 w 10000"/>
              <a:gd name="connsiteY81" fmla="*/ 6688 h 10226"/>
              <a:gd name="connsiteX82" fmla="*/ 2312 w 10000"/>
              <a:gd name="connsiteY82" fmla="*/ 5437 h 10226"/>
              <a:gd name="connsiteX83" fmla="*/ 2105 w 10000"/>
              <a:gd name="connsiteY83" fmla="*/ 6237 h 10226"/>
              <a:gd name="connsiteX84" fmla="*/ 2125 w 10000"/>
              <a:gd name="connsiteY84" fmla="*/ 7081 h 10226"/>
              <a:gd name="connsiteX85" fmla="*/ 2302 w 10000"/>
              <a:gd name="connsiteY85" fmla="*/ 7860 h 10226"/>
              <a:gd name="connsiteX86" fmla="*/ 2085 w 10000"/>
              <a:gd name="connsiteY86" fmla="*/ 9271 h 10226"/>
              <a:gd name="connsiteX87" fmla="*/ 2026 w 10000"/>
              <a:gd name="connsiteY87" fmla="*/ 9776 h 10226"/>
              <a:gd name="connsiteX88" fmla="*/ 1887 w 10000"/>
              <a:gd name="connsiteY88" fmla="*/ 9757 h 10226"/>
              <a:gd name="connsiteX89" fmla="*/ 1683 w 10000"/>
              <a:gd name="connsiteY89" fmla="*/ 10226 h 10226"/>
              <a:gd name="connsiteX90" fmla="*/ 1532 w 10000"/>
              <a:gd name="connsiteY90" fmla="*/ 9701 h 10226"/>
              <a:gd name="connsiteX91" fmla="*/ 1211 w 10000"/>
              <a:gd name="connsiteY91" fmla="*/ 10114 h 10226"/>
              <a:gd name="connsiteX92" fmla="*/ 993 w 10000"/>
              <a:gd name="connsiteY92" fmla="*/ 10058 h 10226"/>
              <a:gd name="connsiteX93" fmla="*/ 1132 w 10000"/>
              <a:gd name="connsiteY93" fmla="*/ 9383 h 10226"/>
              <a:gd name="connsiteX94" fmla="*/ 897 w 10000"/>
              <a:gd name="connsiteY94" fmla="*/ 8914 h 10226"/>
              <a:gd name="connsiteX95" fmla="*/ 874 w 10000"/>
              <a:gd name="connsiteY95" fmla="*/ 7642 h 10226"/>
              <a:gd name="connsiteX96" fmla="*/ 934 w 10000"/>
              <a:gd name="connsiteY96" fmla="*/ 7305 h 10226"/>
              <a:gd name="connsiteX97" fmla="*/ 1191 w 10000"/>
              <a:gd name="connsiteY97" fmla="*/ 7137 h 10226"/>
              <a:gd name="connsiteX98" fmla="*/ 1430 w 10000"/>
              <a:gd name="connsiteY98" fmla="*/ 6463 h 10226"/>
              <a:gd name="connsiteX99" fmla="*/ 1004 w 10000"/>
              <a:gd name="connsiteY99" fmla="*/ 6320 h 10226"/>
              <a:gd name="connsiteX100" fmla="*/ 743 w 10000"/>
              <a:gd name="connsiteY100" fmla="*/ 7281 h 10226"/>
              <a:gd name="connsiteX101" fmla="*/ 556 w 10000"/>
              <a:gd name="connsiteY101" fmla="*/ 7867 h 10226"/>
              <a:gd name="connsiteX102" fmla="*/ 676 w 10000"/>
              <a:gd name="connsiteY102" fmla="*/ 6912 h 10226"/>
              <a:gd name="connsiteX103" fmla="*/ 814 w 10000"/>
              <a:gd name="connsiteY103" fmla="*/ 6182 h 10226"/>
              <a:gd name="connsiteX104" fmla="*/ 872 w 10000"/>
              <a:gd name="connsiteY104" fmla="*/ 5307 h 10226"/>
              <a:gd name="connsiteX105" fmla="*/ 702 w 10000"/>
              <a:gd name="connsiteY105" fmla="*/ 4681 h 10226"/>
              <a:gd name="connsiteX106" fmla="*/ 795 w 10000"/>
              <a:gd name="connsiteY106" fmla="*/ 3935 h 10226"/>
              <a:gd name="connsiteX107" fmla="*/ 1260 w 10000"/>
              <a:gd name="connsiteY107" fmla="*/ 3374 h 10226"/>
              <a:gd name="connsiteX108" fmla="*/ 926 w 10000"/>
              <a:gd name="connsiteY108" fmla="*/ 3268 h 10226"/>
              <a:gd name="connsiteX109" fmla="*/ 710 w 10000"/>
              <a:gd name="connsiteY109" fmla="*/ 2759 h 10226"/>
              <a:gd name="connsiteX110" fmla="*/ 934 w 10000"/>
              <a:gd name="connsiteY110" fmla="*/ 1856 h 10226"/>
              <a:gd name="connsiteX111" fmla="*/ 826 w 10000"/>
              <a:gd name="connsiteY111" fmla="*/ 1418 h 10226"/>
              <a:gd name="connsiteX112" fmla="*/ 618 w 10000"/>
              <a:gd name="connsiteY112" fmla="*/ 295 h 10226"/>
              <a:gd name="connsiteX113" fmla="*/ 369 w 10000"/>
              <a:gd name="connsiteY113" fmla="*/ 4 h 10226"/>
              <a:gd name="connsiteX114" fmla="*/ 40 w 10000"/>
              <a:gd name="connsiteY114" fmla="*/ 452 h 10226"/>
              <a:gd name="connsiteX115" fmla="*/ 0 w 10000"/>
              <a:gd name="connsiteY115" fmla="*/ 1237 h 10226"/>
              <a:gd name="connsiteX0" fmla="*/ 10000 w 10000"/>
              <a:gd name="connsiteY0" fmla="*/ 2363 h 10226"/>
              <a:gd name="connsiteX1" fmla="*/ 9790 w 10000"/>
              <a:gd name="connsiteY1" fmla="*/ 1687 h 10226"/>
              <a:gd name="connsiteX2" fmla="*/ 9454 w 10000"/>
              <a:gd name="connsiteY2" fmla="*/ 1237 h 10226"/>
              <a:gd name="connsiteX3" fmla="*/ 9233 w 10000"/>
              <a:gd name="connsiteY3" fmla="*/ 620 h 10226"/>
              <a:gd name="connsiteX4" fmla="*/ 8817 w 10000"/>
              <a:gd name="connsiteY4" fmla="*/ 677 h 10226"/>
              <a:gd name="connsiteX5" fmla="*/ 8827 w 10000"/>
              <a:gd name="connsiteY5" fmla="*/ 659 h 10226"/>
              <a:gd name="connsiteX6" fmla="*/ 8682 w 10000"/>
              <a:gd name="connsiteY6" fmla="*/ 1252 h 10226"/>
              <a:gd name="connsiteX7" fmla="*/ 8598 w 10000"/>
              <a:gd name="connsiteY7" fmla="*/ 452 h 10226"/>
              <a:gd name="connsiteX8" fmla="*/ 8459 w 10000"/>
              <a:gd name="connsiteY8" fmla="*/ 114 h 10226"/>
              <a:gd name="connsiteX9" fmla="*/ 8360 w 10000"/>
              <a:gd name="connsiteY9" fmla="*/ 620 h 10226"/>
              <a:gd name="connsiteX10" fmla="*/ 8479 w 10000"/>
              <a:gd name="connsiteY10" fmla="*/ 958 h 10226"/>
              <a:gd name="connsiteX11" fmla="*/ 8479 w 10000"/>
              <a:gd name="connsiteY11" fmla="*/ 1406 h 10226"/>
              <a:gd name="connsiteX12" fmla="*/ 8177 w 10000"/>
              <a:gd name="connsiteY12" fmla="*/ 1578 h 10226"/>
              <a:gd name="connsiteX13" fmla="*/ 8142 w 10000"/>
              <a:gd name="connsiteY13" fmla="*/ 2304 h 10226"/>
              <a:gd name="connsiteX14" fmla="*/ 7996 w 10000"/>
              <a:gd name="connsiteY14" fmla="*/ 2766 h 10226"/>
              <a:gd name="connsiteX15" fmla="*/ 7724 w 10000"/>
              <a:gd name="connsiteY15" fmla="*/ 3036 h 10226"/>
              <a:gd name="connsiteX16" fmla="*/ 7466 w 10000"/>
              <a:gd name="connsiteY16" fmla="*/ 2867 h 10226"/>
              <a:gd name="connsiteX17" fmla="*/ 7367 w 10000"/>
              <a:gd name="connsiteY17" fmla="*/ 1969 h 10226"/>
              <a:gd name="connsiteX18" fmla="*/ 7308 w 10000"/>
              <a:gd name="connsiteY18" fmla="*/ 1912 h 10226"/>
              <a:gd name="connsiteX19" fmla="*/ 7015 w 10000"/>
              <a:gd name="connsiteY19" fmla="*/ 1856 h 10226"/>
              <a:gd name="connsiteX20" fmla="*/ 7256 w 10000"/>
              <a:gd name="connsiteY20" fmla="*/ 1139 h 10226"/>
              <a:gd name="connsiteX21" fmla="*/ 7208 w 10000"/>
              <a:gd name="connsiteY21" fmla="*/ 788 h 10226"/>
              <a:gd name="connsiteX22" fmla="*/ 6911 w 10000"/>
              <a:gd name="connsiteY22" fmla="*/ 1314 h 10226"/>
              <a:gd name="connsiteX23" fmla="*/ 6751 w 10000"/>
              <a:gd name="connsiteY23" fmla="*/ 1575 h 10226"/>
              <a:gd name="connsiteX24" fmla="*/ 6572 w 10000"/>
              <a:gd name="connsiteY24" fmla="*/ 1519 h 10226"/>
              <a:gd name="connsiteX25" fmla="*/ 6583 w 10000"/>
              <a:gd name="connsiteY25" fmla="*/ 1230 h 10226"/>
              <a:gd name="connsiteX26" fmla="*/ 6604 w 10000"/>
              <a:gd name="connsiteY26" fmla="*/ 813 h 10226"/>
              <a:gd name="connsiteX27" fmla="*/ 6403 w 10000"/>
              <a:gd name="connsiteY27" fmla="*/ 950 h 10226"/>
              <a:gd name="connsiteX28" fmla="*/ 6275 w 10000"/>
              <a:gd name="connsiteY28" fmla="*/ 1350 h 10226"/>
              <a:gd name="connsiteX29" fmla="*/ 6141 w 10000"/>
              <a:gd name="connsiteY29" fmla="*/ 1662 h 10226"/>
              <a:gd name="connsiteX30" fmla="*/ 5898 w 10000"/>
              <a:gd name="connsiteY30" fmla="*/ 2024 h 10226"/>
              <a:gd name="connsiteX31" fmla="*/ 5282 w 10000"/>
              <a:gd name="connsiteY31" fmla="*/ 1800 h 10226"/>
              <a:gd name="connsiteX32" fmla="*/ 5305 w 10000"/>
              <a:gd name="connsiteY32" fmla="*/ 757 h 10226"/>
              <a:gd name="connsiteX33" fmla="*/ 5123 w 10000"/>
              <a:gd name="connsiteY33" fmla="*/ 733 h 10226"/>
              <a:gd name="connsiteX34" fmla="*/ 4964 w 10000"/>
              <a:gd name="connsiteY34" fmla="*/ 1462 h 10226"/>
              <a:gd name="connsiteX35" fmla="*/ 5082 w 10000"/>
              <a:gd name="connsiteY35" fmla="*/ 2361 h 10226"/>
              <a:gd name="connsiteX36" fmla="*/ 4766 w 10000"/>
              <a:gd name="connsiteY36" fmla="*/ 2529 h 10226"/>
              <a:gd name="connsiteX37" fmla="*/ 4667 w 10000"/>
              <a:gd name="connsiteY37" fmla="*/ 2304 h 10226"/>
              <a:gd name="connsiteX38" fmla="*/ 4726 w 10000"/>
              <a:gd name="connsiteY38" fmla="*/ 1856 h 10226"/>
              <a:gd name="connsiteX39" fmla="*/ 4885 w 10000"/>
              <a:gd name="connsiteY39" fmla="*/ 1013 h 10226"/>
              <a:gd name="connsiteX40" fmla="*/ 4905 w 10000"/>
              <a:gd name="connsiteY40" fmla="*/ 395 h 10226"/>
              <a:gd name="connsiteX41" fmla="*/ 4760 w 10000"/>
              <a:gd name="connsiteY41" fmla="*/ 517 h 10226"/>
              <a:gd name="connsiteX42" fmla="*/ 4667 w 10000"/>
              <a:gd name="connsiteY42" fmla="*/ 902 h 10226"/>
              <a:gd name="connsiteX43" fmla="*/ 4409 w 10000"/>
              <a:gd name="connsiteY43" fmla="*/ 2193 h 10226"/>
              <a:gd name="connsiteX44" fmla="*/ 4170 w 10000"/>
              <a:gd name="connsiteY44" fmla="*/ 3148 h 10226"/>
              <a:gd name="connsiteX45" fmla="*/ 4031 w 10000"/>
              <a:gd name="connsiteY45" fmla="*/ 3316 h 10226"/>
              <a:gd name="connsiteX46" fmla="*/ 3971 w 10000"/>
              <a:gd name="connsiteY46" fmla="*/ 3372 h 10226"/>
              <a:gd name="connsiteX47" fmla="*/ 4079 w 10000"/>
              <a:gd name="connsiteY47" fmla="*/ 4383 h 10226"/>
              <a:gd name="connsiteX48" fmla="*/ 4170 w 10000"/>
              <a:gd name="connsiteY48" fmla="*/ 4946 h 10226"/>
              <a:gd name="connsiteX49" fmla="*/ 3801 w 10000"/>
              <a:gd name="connsiteY49" fmla="*/ 4735 h 10226"/>
              <a:gd name="connsiteX50" fmla="*/ 3713 w 10000"/>
              <a:gd name="connsiteY50" fmla="*/ 5395 h 10226"/>
              <a:gd name="connsiteX51" fmla="*/ 3932 w 10000"/>
              <a:gd name="connsiteY51" fmla="*/ 5564 h 10226"/>
              <a:gd name="connsiteX52" fmla="*/ 4090 w 10000"/>
              <a:gd name="connsiteY52" fmla="*/ 5620 h 10226"/>
              <a:gd name="connsiteX53" fmla="*/ 4070 w 10000"/>
              <a:gd name="connsiteY53" fmla="*/ 6070 h 10226"/>
              <a:gd name="connsiteX54" fmla="*/ 3741 w 10000"/>
              <a:gd name="connsiteY54" fmla="*/ 6064 h 10226"/>
              <a:gd name="connsiteX55" fmla="*/ 3755 w 10000"/>
              <a:gd name="connsiteY55" fmla="*/ 6463 h 10226"/>
              <a:gd name="connsiteX56" fmla="*/ 3892 w 10000"/>
              <a:gd name="connsiteY56" fmla="*/ 6518 h 10226"/>
              <a:gd name="connsiteX57" fmla="*/ 4011 w 10000"/>
              <a:gd name="connsiteY57" fmla="*/ 6743 h 10226"/>
              <a:gd name="connsiteX58" fmla="*/ 3872 w 10000"/>
              <a:gd name="connsiteY58" fmla="*/ 7027 h 10226"/>
              <a:gd name="connsiteX59" fmla="*/ 3708 w 10000"/>
              <a:gd name="connsiteY59" fmla="*/ 7131 h 10226"/>
              <a:gd name="connsiteX60" fmla="*/ 3822 w 10000"/>
              <a:gd name="connsiteY60" fmla="*/ 7699 h 10226"/>
              <a:gd name="connsiteX61" fmla="*/ 3416 w 10000"/>
              <a:gd name="connsiteY61" fmla="*/ 7979 h 10226"/>
              <a:gd name="connsiteX62" fmla="*/ 3297 w 10000"/>
              <a:gd name="connsiteY62" fmla="*/ 7642 h 10226"/>
              <a:gd name="connsiteX63" fmla="*/ 3515 w 10000"/>
              <a:gd name="connsiteY63" fmla="*/ 6688 h 10226"/>
              <a:gd name="connsiteX64" fmla="*/ 3515 w 10000"/>
              <a:gd name="connsiteY64" fmla="*/ 5789 h 10226"/>
              <a:gd name="connsiteX65" fmla="*/ 3376 w 10000"/>
              <a:gd name="connsiteY65" fmla="*/ 4833 h 10226"/>
              <a:gd name="connsiteX66" fmla="*/ 3237 w 10000"/>
              <a:gd name="connsiteY66" fmla="*/ 5282 h 10226"/>
              <a:gd name="connsiteX67" fmla="*/ 3058 w 10000"/>
              <a:gd name="connsiteY67" fmla="*/ 4776 h 10226"/>
              <a:gd name="connsiteX68" fmla="*/ 3097 w 10000"/>
              <a:gd name="connsiteY68" fmla="*/ 3990 h 10226"/>
              <a:gd name="connsiteX69" fmla="*/ 2958 w 10000"/>
              <a:gd name="connsiteY69" fmla="*/ 3654 h 10226"/>
              <a:gd name="connsiteX70" fmla="*/ 2801 w 10000"/>
              <a:gd name="connsiteY70" fmla="*/ 3560 h 10226"/>
              <a:gd name="connsiteX71" fmla="*/ 2482 w 10000"/>
              <a:gd name="connsiteY71" fmla="*/ 3935 h 10226"/>
              <a:gd name="connsiteX72" fmla="*/ 2442 w 10000"/>
              <a:gd name="connsiteY72" fmla="*/ 4327 h 10226"/>
              <a:gd name="connsiteX73" fmla="*/ 2383 w 10000"/>
              <a:gd name="connsiteY73" fmla="*/ 4383 h 10226"/>
              <a:gd name="connsiteX74" fmla="*/ 2165 w 10000"/>
              <a:gd name="connsiteY74" fmla="*/ 4046 h 10226"/>
              <a:gd name="connsiteX75" fmla="*/ 2006 w 10000"/>
              <a:gd name="connsiteY75" fmla="*/ 4439 h 10226"/>
              <a:gd name="connsiteX76" fmla="*/ 2026 w 10000"/>
              <a:gd name="connsiteY76" fmla="*/ 5282 h 10226"/>
              <a:gd name="connsiteX77" fmla="*/ 2159 w 10000"/>
              <a:gd name="connsiteY77" fmla="*/ 4919 h 10226"/>
              <a:gd name="connsiteX78" fmla="*/ 2442 w 10000"/>
              <a:gd name="connsiteY78" fmla="*/ 5001 h 10226"/>
              <a:gd name="connsiteX79" fmla="*/ 2548 w 10000"/>
              <a:gd name="connsiteY79" fmla="*/ 5681 h 10226"/>
              <a:gd name="connsiteX80" fmla="*/ 2462 w 10000"/>
              <a:gd name="connsiteY80" fmla="*/ 6743 h 10226"/>
              <a:gd name="connsiteX81" fmla="*/ 2383 w 10000"/>
              <a:gd name="connsiteY81" fmla="*/ 6688 h 10226"/>
              <a:gd name="connsiteX82" fmla="*/ 2312 w 10000"/>
              <a:gd name="connsiteY82" fmla="*/ 5437 h 10226"/>
              <a:gd name="connsiteX83" fmla="*/ 2105 w 10000"/>
              <a:gd name="connsiteY83" fmla="*/ 6237 h 10226"/>
              <a:gd name="connsiteX84" fmla="*/ 2125 w 10000"/>
              <a:gd name="connsiteY84" fmla="*/ 7081 h 10226"/>
              <a:gd name="connsiteX85" fmla="*/ 2302 w 10000"/>
              <a:gd name="connsiteY85" fmla="*/ 7860 h 10226"/>
              <a:gd name="connsiteX86" fmla="*/ 2085 w 10000"/>
              <a:gd name="connsiteY86" fmla="*/ 9271 h 10226"/>
              <a:gd name="connsiteX87" fmla="*/ 2026 w 10000"/>
              <a:gd name="connsiteY87" fmla="*/ 9776 h 10226"/>
              <a:gd name="connsiteX88" fmla="*/ 1887 w 10000"/>
              <a:gd name="connsiteY88" fmla="*/ 9757 h 10226"/>
              <a:gd name="connsiteX89" fmla="*/ 1683 w 10000"/>
              <a:gd name="connsiteY89" fmla="*/ 10226 h 10226"/>
              <a:gd name="connsiteX90" fmla="*/ 1532 w 10000"/>
              <a:gd name="connsiteY90" fmla="*/ 9701 h 10226"/>
              <a:gd name="connsiteX91" fmla="*/ 1211 w 10000"/>
              <a:gd name="connsiteY91" fmla="*/ 10114 h 10226"/>
              <a:gd name="connsiteX92" fmla="*/ 993 w 10000"/>
              <a:gd name="connsiteY92" fmla="*/ 10058 h 10226"/>
              <a:gd name="connsiteX93" fmla="*/ 1132 w 10000"/>
              <a:gd name="connsiteY93" fmla="*/ 9383 h 10226"/>
              <a:gd name="connsiteX94" fmla="*/ 897 w 10000"/>
              <a:gd name="connsiteY94" fmla="*/ 8914 h 10226"/>
              <a:gd name="connsiteX95" fmla="*/ 874 w 10000"/>
              <a:gd name="connsiteY95" fmla="*/ 7642 h 10226"/>
              <a:gd name="connsiteX96" fmla="*/ 934 w 10000"/>
              <a:gd name="connsiteY96" fmla="*/ 7305 h 10226"/>
              <a:gd name="connsiteX97" fmla="*/ 1191 w 10000"/>
              <a:gd name="connsiteY97" fmla="*/ 7137 h 10226"/>
              <a:gd name="connsiteX98" fmla="*/ 1430 w 10000"/>
              <a:gd name="connsiteY98" fmla="*/ 6463 h 10226"/>
              <a:gd name="connsiteX99" fmla="*/ 1004 w 10000"/>
              <a:gd name="connsiteY99" fmla="*/ 6320 h 10226"/>
              <a:gd name="connsiteX100" fmla="*/ 743 w 10000"/>
              <a:gd name="connsiteY100" fmla="*/ 7281 h 10226"/>
              <a:gd name="connsiteX101" fmla="*/ 556 w 10000"/>
              <a:gd name="connsiteY101" fmla="*/ 7867 h 10226"/>
              <a:gd name="connsiteX102" fmla="*/ 676 w 10000"/>
              <a:gd name="connsiteY102" fmla="*/ 6912 h 10226"/>
              <a:gd name="connsiteX103" fmla="*/ 814 w 10000"/>
              <a:gd name="connsiteY103" fmla="*/ 6182 h 10226"/>
              <a:gd name="connsiteX104" fmla="*/ 872 w 10000"/>
              <a:gd name="connsiteY104" fmla="*/ 5307 h 10226"/>
              <a:gd name="connsiteX105" fmla="*/ 702 w 10000"/>
              <a:gd name="connsiteY105" fmla="*/ 4681 h 10226"/>
              <a:gd name="connsiteX106" fmla="*/ 795 w 10000"/>
              <a:gd name="connsiteY106" fmla="*/ 3935 h 10226"/>
              <a:gd name="connsiteX107" fmla="*/ 1260 w 10000"/>
              <a:gd name="connsiteY107" fmla="*/ 3374 h 10226"/>
              <a:gd name="connsiteX108" fmla="*/ 926 w 10000"/>
              <a:gd name="connsiteY108" fmla="*/ 3268 h 10226"/>
              <a:gd name="connsiteX109" fmla="*/ 710 w 10000"/>
              <a:gd name="connsiteY109" fmla="*/ 2759 h 10226"/>
              <a:gd name="connsiteX110" fmla="*/ 934 w 10000"/>
              <a:gd name="connsiteY110" fmla="*/ 1856 h 10226"/>
              <a:gd name="connsiteX111" fmla="*/ 826 w 10000"/>
              <a:gd name="connsiteY111" fmla="*/ 1418 h 10226"/>
              <a:gd name="connsiteX112" fmla="*/ 618 w 10000"/>
              <a:gd name="connsiteY112" fmla="*/ 295 h 10226"/>
              <a:gd name="connsiteX113" fmla="*/ 369 w 10000"/>
              <a:gd name="connsiteY113" fmla="*/ 4 h 10226"/>
              <a:gd name="connsiteX114" fmla="*/ 40 w 10000"/>
              <a:gd name="connsiteY114" fmla="*/ 452 h 10226"/>
              <a:gd name="connsiteX115" fmla="*/ 0 w 10000"/>
              <a:gd name="connsiteY115" fmla="*/ 1237 h 10226"/>
              <a:gd name="connsiteX0" fmla="*/ 10000 w 10000"/>
              <a:gd name="connsiteY0" fmla="*/ 2363 h 10226"/>
              <a:gd name="connsiteX1" fmla="*/ 9790 w 10000"/>
              <a:gd name="connsiteY1" fmla="*/ 1687 h 10226"/>
              <a:gd name="connsiteX2" fmla="*/ 9454 w 10000"/>
              <a:gd name="connsiteY2" fmla="*/ 1237 h 10226"/>
              <a:gd name="connsiteX3" fmla="*/ 9233 w 10000"/>
              <a:gd name="connsiteY3" fmla="*/ 620 h 10226"/>
              <a:gd name="connsiteX4" fmla="*/ 8817 w 10000"/>
              <a:gd name="connsiteY4" fmla="*/ 677 h 10226"/>
              <a:gd name="connsiteX5" fmla="*/ 8827 w 10000"/>
              <a:gd name="connsiteY5" fmla="*/ 659 h 10226"/>
              <a:gd name="connsiteX6" fmla="*/ 8682 w 10000"/>
              <a:gd name="connsiteY6" fmla="*/ 1252 h 10226"/>
              <a:gd name="connsiteX7" fmla="*/ 8598 w 10000"/>
              <a:gd name="connsiteY7" fmla="*/ 452 h 10226"/>
              <a:gd name="connsiteX8" fmla="*/ 8459 w 10000"/>
              <a:gd name="connsiteY8" fmla="*/ 114 h 10226"/>
              <a:gd name="connsiteX9" fmla="*/ 8360 w 10000"/>
              <a:gd name="connsiteY9" fmla="*/ 620 h 10226"/>
              <a:gd name="connsiteX10" fmla="*/ 8479 w 10000"/>
              <a:gd name="connsiteY10" fmla="*/ 958 h 10226"/>
              <a:gd name="connsiteX11" fmla="*/ 8479 w 10000"/>
              <a:gd name="connsiteY11" fmla="*/ 1406 h 10226"/>
              <a:gd name="connsiteX12" fmla="*/ 8177 w 10000"/>
              <a:gd name="connsiteY12" fmla="*/ 1578 h 10226"/>
              <a:gd name="connsiteX13" fmla="*/ 8142 w 10000"/>
              <a:gd name="connsiteY13" fmla="*/ 2304 h 10226"/>
              <a:gd name="connsiteX14" fmla="*/ 7996 w 10000"/>
              <a:gd name="connsiteY14" fmla="*/ 2766 h 10226"/>
              <a:gd name="connsiteX15" fmla="*/ 7724 w 10000"/>
              <a:gd name="connsiteY15" fmla="*/ 3036 h 10226"/>
              <a:gd name="connsiteX16" fmla="*/ 7466 w 10000"/>
              <a:gd name="connsiteY16" fmla="*/ 2867 h 10226"/>
              <a:gd name="connsiteX17" fmla="*/ 7367 w 10000"/>
              <a:gd name="connsiteY17" fmla="*/ 1969 h 10226"/>
              <a:gd name="connsiteX18" fmla="*/ 7308 w 10000"/>
              <a:gd name="connsiteY18" fmla="*/ 1912 h 10226"/>
              <a:gd name="connsiteX19" fmla="*/ 7015 w 10000"/>
              <a:gd name="connsiteY19" fmla="*/ 1856 h 10226"/>
              <a:gd name="connsiteX20" fmla="*/ 7256 w 10000"/>
              <a:gd name="connsiteY20" fmla="*/ 1139 h 10226"/>
              <a:gd name="connsiteX21" fmla="*/ 7208 w 10000"/>
              <a:gd name="connsiteY21" fmla="*/ 788 h 10226"/>
              <a:gd name="connsiteX22" fmla="*/ 6911 w 10000"/>
              <a:gd name="connsiteY22" fmla="*/ 1314 h 10226"/>
              <a:gd name="connsiteX23" fmla="*/ 6751 w 10000"/>
              <a:gd name="connsiteY23" fmla="*/ 1575 h 10226"/>
              <a:gd name="connsiteX24" fmla="*/ 6572 w 10000"/>
              <a:gd name="connsiteY24" fmla="*/ 1519 h 10226"/>
              <a:gd name="connsiteX25" fmla="*/ 6583 w 10000"/>
              <a:gd name="connsiteY25" fmla="*/ 1230 h 10226"/>
              <a:gd name="connsiteX26" fmla="*/ 6604 w 10000"/>
              <a:gd name="connsiteY26" fmla="*/ 813 h 10226"/>
              <a:gd name="connsiteX27" fmla="*/ 6403 w 10000"/>
              <a:gd name="connsiteY27" fmla="*/ 950 h 10226"/>
              <a:gd name="connsiteX28" fmla="*/ 6275 w 10000"/>
              <a:gd name="connsiteY28" fmla="*/ 1350 h 10226"/>
              <a:gd name="connsiteX29" fmla="*/ 6141 w 10000"/>
              <a:gd name="connsiteY29" fmla="*/ 1662 h 10226"/>
              <a:gd name="connsiteX30" fmla="*/ 5898 w 10000"/>
              <a:gd name="connsiteY30" fmla="*/ 2024 h 10226"/>
              <a:gd name="connsiteX31" fmla="*/ 5282 w 10000"/>
              <a:gd name="connsiteY31" fmla="*/ 1800 h 10226"/>
              <a:gd name="connsiteX32" fmla="*/ 5305 w 10000"/>
              <a:gd name="connsiteY32" fmla="*/ 757 h 10226"/>
              <a:gd name="connsiteX33" fmla="*/ 5123 w 10000"/>
              <a:gd name="connsiteY33" fmla="*/ 733 h 10226"/>
              <a:gd name="connsiteX34" fmla="*/ 4964 w 10000"/>
              <a:gd name="connsiteY34" fmla="*/ 1462 h 10226"/>
              <a:gd name="connsiteX35" fmla="*/ 5082 w 10000"/>
              <a:gd name="connsiteY35" fmla="*/ 2361 h 10226"/>
              <a:gd name="connsiteX36" fmla="*/ 4766 w 10000"/>
              <a:gd name="connsiteY36" fmla="*/ 2529 h 10226"/>
              <a:gd name="connsiteX37" fmla="*/ 4667 w 10000"/>
              <a:gd name="connsiteY37" fmla="*/ 2304 h 10226"/>
              <a:gd name="connsiteX38" fmla="*/ 4726 w 10000"/>
              <a:gd name="connsiteY38" fmla="*/ 1856 h 10226"/>
              <a:gd name="connsiteX39" fmla="*/ 4885 w 10000"/>
              <a:gd name="connsiteY39" fmla="*/ 1013 h 10226"/>
              <a:gd name="connsiteX40" fmla="*/ 4905 w 10000"/>
              <a:gd name="connsiteY40" fmla="*/ 395 h 10226"/>
              <a:gd name="connsiteX41" fmla="*/ 4760 w 10000"/>
              <a:gd name="connsiteY41" fmla="*/ 517 h 10226"/>
              <a:gd name="connsiteX42" fmla="*/ 4667 w 10000"/>
              <a:gd name="connsiteY42" fmla="*/ 902 h 10226"/>
              <a:gd name="connsiteX43" fmla="*/ 4409 w 10000"/>
              <a:gd name="connsiteY43" fmla="*/ 2193 h 10226"/>
              <a:gd name="connsiteX44" fmla="*/ 4170 w 10000"/>
              <a:gd name="connsiteY44" fmla="*/ 3148 h 10226"/>
              <a:gd name="connsiteX45" fmla="*/ 4031 w 10000"/>
              <a:gd name="connsiteY45" fmla="*/ 3316 h 10226"/>
              <a:gd name="connsiteX46" fmla="*/ 3971 w 10000"/>
              <a:gd name="connsiteY46" fmla="*/ 3372 h 10226"/>
              <a:gd name="connsiteX47" fmla="*/ 4079 w 10000"/>
              <a:gd name="connsiteY47" fmla="*/ 4383 h 10226"/>
              <a:gd name="connsiteX48" fmla="*/ 4170 w 10000"/>
              <a:gd name="connsiteY48" fmla="*/ 4946 h 10226"/>
              <a:gd name="connsiteX49" fmla="*/ 3801 w 10000"/>
              <a:gd name="connsiteY49" fmla="*/ 4735 h 10226"/>
              <a:gd name="connsiteX50" fmla="*/ 3713 w 10000"/>
              <a:gd name="connsiteY50" fmla="*/ 5395 h 10226"/>
              <a:gd name="connsiteX51" fmla="*/ 3932 w 10000"/>
              <a:gd name="connsiteY51" fmla="*/ 5564 h 10226"/>
              <a:gd name="connsiteX52" fmla="*/ 4090 w 10000"/>
              <a:gd name="connsiteY52" fmla="*/ 5620 h 10226"/>
              <a:gd name="connsiteX53" fmla="*/ 4070 w 10000"/>
              <a:gd name="connsiteY53" fmla="*/ 6070 h 10226"/>
              <a:gd name="connsiteX54" fmla="*/ 3741 w 10000"/>
              <a:gd name="connsiteY54" fmla="*/ 6064 h 10226"/>
              <a:gd name="connsiteX55" fmla="*/ 3755 w 10000"/>
              <a:gd name="connsiteY55" fmla="*/ 6463 h 10226"/>
              <a:gd name="connsiteX56" fmla="*/ 3892 w 10000"/>
              <a:gd name="connsiteY56" fmla="*/ 6518 h 10226"/>
              <a:gd name="connsiteX57" fmla="*/ 4011 w 10000"/>
              <a:gd name="connsiteY57" fmla="*/ 6743 h 10226"/>
              <a:gd name="connsiteX58" fmla="*/ 3872 w 10000"/>
              <a:gd name="connsiteY58" fmla="*/ 7027 h 10226"/>
              <a:gd name="connsiteX59" fmla="*/ 3708 w 10000"/>
              <a:gd name="connsiteY59" fmla="*/ 7131 h 10226"/>
              <a:gd name="connsiteX60" fmla="*/ 3822 w 10000"/>
              <a:gd name="connsiteY60" fmla="*/ 7699 h 10226"/>
              <a:gd name="connsiteX61" fmla="*/ 3416 w 10000"/>
              <a:gd name="connsiteY61" fmla="*/ 7979 h 10226"/>
              <a:gd name="connsiteX62" fmla="*/ 3297 w 10000"/>
              <a:gd name="connsiteY62" fmla="*/ 7642 h 10226"/>
              <a:gd name="connsiteX63" fmla="*/ 3515 w 10000"/>
              <a:gd name="connsiteY63" fmla="*/ 6688 h 10226"/>
              <a:gd name="connsiteX64" fmla="*/ 3515 w 10000"/>
              <a:gd name="connsiteY64" fmla="*/ 5789 h 10226"/>
              <a:gd name="connsiteX65" fmla="*/ 3376 w 10000"/>
              <a:gd name="connsiteY65" fmla="*/ 4833 h 10226"/>
              <a:gd name="connsiteX66" fmla="*/ 3237 w 10000"/>
              <a:gd name="connsiteY66" fmla="*/ 5282 h 10226"/>
              <a:gd name="connsiteX67" fmla="*/ 3058 w 10000"/>
              <a:gd name="connsiteY67" fmla="*/ 4776 h 10226"/>
              <a:gd name="connsiteX68" fmla="*/ 3097 w 10000"/>
              <a:gd name="connsiteY68" fmla="*/ 3990 h 10226"/>
              <a:gd name="connsiteX69" fmla="*/ 2958 w 10000"/>
              <a:gd name="connsiteY69" fmla="*/ 3654 h 10226"/>
              <a:gd name="connsiteX70" fmla="*/ 2801 w 10000"/>
              <a:gd name="connsiteY70" fmla="*/ 3560 h 10226"/>
              <a:gd name="connsiteX71" fmla="*/ 2482 w 10000"/>
              <a:gd name="connsiteY71" fmla="*/ 3935 h 10226"/>
              <a:gd name="connsiteX72" fmla="*/ 2442 w 10000"/>
              <a:gd name="connsiteY72" fmla="*/ 4327 h 10226"/>
              <a:gd name="connsiteX73" fmla="*/ 2383 w 10000"/>
              <a:gd name="connsiteY73" fmla="*/ 4383 h 10226"/>
              <a:gd name="connsiteX74" fmla="*/ 2165 w 10000"/>
              <a:gd name="connsiteY74" fmla="*/ 4046 h 10226"/>
              <a:gd name="connsiteX75" fmla="*/ 2006 w 10000"/>
              <a:gd name="connsiteY75" fmla="*/ 4439 h 10226"/>
              <a:gd name="connsiteX76" fmla="*/ 2026 w 10000"/>
              <a:gd name="connsiteY76" fmla="*/ 5282 h 10226"/>
              <a:gd name="connsiteX77" fmla="*/ 2159 w 10000"/>
              <a:gd name="connsiteY77" fmla="*/ 4919 h 10226"/>
              <a:gd name="connsiteX78" fmla="*/ 2442 w 10000"/>
              <a:gd name="connsiteY78" fmla="*/ 5001 h 10226"/>
              <a:gd name="connsiteX79" fmla="*/ 2548 w 10000"/>
              <a:gd name="connsiteY79" fmla="*/ 5681 h 10226"/>
              <a:gd name="connsiteX80" fmla="*/ 2462 w 10000"/>
              <a:gd name="connsiteY80" fmla="*/ 6743 h 10226"/>
              <a:gd name="connsiteX81" fmla="*/ 2383 w 10000"/>
              <a:gd name="connsiteY81" fmla="*/ 6688 h 10226"/>
              <a:gd name="connsiteX82" fmla="*/ 2312 w 10000"/>
              <a:gd name="connsiteY82" fmla="*/ 5437 h 10226"/>
              <a:gd name="connsiteX83" fmla="*/ 2105 w 10000"/>
              <a:gd name="connsiteY83" fmla="*/ 6237 h 10226"/>
              <a:gd name="connsiteX84" fmla="*/ 2125 w 10000"/>
              <a:gd name="connsiteY84" fmla="*/ 7081 h 10226"/>
              <a:gd name="connsiteX85" fmla="*/ 2302 w 10000"/>
              <a:gd name="connsiteY85" fmla="*/ 7860 h 10226"/>
              <a:gd name="connsiteX86" fmla="*/ 2085 w 10000"/>
              <a:gd name="connsiteY86" fmla="*/ 9271 h 10226"/>
              <a:gd name="connsiteX87" fmla="*/ 2026 w 10000"/>
              <a:gd name="connsiteY87" fmla="*/ 9776 h 10226"/>
              <a:gd name="connsiteX88" fmla="*/ 1887 w 10000"/>
              <a:gd name="connsiteY88" fmla="*/ 9757 h 10226"/>
              <a:gd name="connsiteX89" fmla="*/ 1683 w 10000"/>
              <a:gd name="connsiteY89" fmla="*/ 10226 h 10226"/>
              <a:gd name="connsiteX90" fmla="*/ 1532 w 10000"/>
              <a:gd name="connsiteY90" fmla="*/ 9701 h 10226"/>
              <a:gd name="connsiteX91" fmla="*/ 1211 w 10000"/>
              <a:gd name="connsiteY91" fmla="*/ 10114 h 10226"/>
              <a:gd name="connsiteX92" fmla="*/ 993 w 10000"/>
              <a:gd name="connsiteY92" fmla="*/ 10058 h 10226"/>
              <a:gd name="connsiteX93" fmla="*/ 1132 w 10000"/>
              <a:gd name="connsiteY93" fmla="*/ 9383 h 10226"/>
              <a:gd name="connsiteX94" fmla="*/ 897 w 10000"/>
              <a:gd name="connsiteY94" fmla="*/ 8914 h 10226"/>
              <a:gd name="connsiteX95" fmla="*/ 874 w 10000"/>
              <a:gd name="connsiteY95" fmla="*/ 7642 h 10226"/>
              <a:gd name="connsiteX96" fmla="*/ 934 w 10000"/>
              <a:gd name="connsiteY96" fmla="*/ 7305 h 10226"/>
              <a:gd name="connsiteX97" fmla="*/ 1191 w 10000"/>
              <a:gd name="connsiteY97" fmla="*/ 7137 h 10226"/>
              <a:gd name="connsiteX98" fmla="*/ 1430 w 10000"/>
              <a:gd name="connsiteY98" fmla="*/ 6463 h 10226"/>
              <a:gd name="connsiteX99" fmla="*/ 1004 w 10000"/>
              <a:gd name="connsiteY99" fmla="*/ 6320 h 10226"/>
              <a:gd name="connsiteX100" fmla="*/ 743 w 10000"/>
              <a:gd name="connsiteY100" fmla="*/ 7281 h 10226"/>
              <a:gd name="connsiteX101" fmla="*/ 556 w 10000"/>
              <a:gd name="connsiteY101" fmla="*/ 7867 h 10226"/>
              <a:gd name="connsiteX102" fmla="*/ 676 w 10000"/>
              <a:gd name="connsiteY102" fmla="*/ 6670 h 10226"/>
              <a:gd name="connsiteX103" fmla="*/ 814 w 10000"/>
              <a:gd name="connsiteY103" fmla="*/ 6182 h 10226"/>
              <a:gd name="connsiteX104" fmla="*/ 872 w 10000"/>
              <a:gd name="connsiteY104" fmla="*/ 5307 h 10226"/>
              <a:gd name="connsiteX105" fmla="*/ 702 w 10000"/>
              <a:gd name="connsiteY105" fmla="*/ 4681 h 10226"/>
              <a:gd name="connsiteX106" fmla="*/ 795 w 10000"/>
              <a:gd name="connsiteY106" fmla="*/ 3935 h 10226"/>
              <a:gd name="connsiteX107" fmla="*/ 1260 w 10000"/>
              <a:gd name="connsiteY107" fmla="*/ 3374 h 10226"/>
              <a:gd name="connsiteX108" fmla="*/ 926 w 10000"/>
              <a:gd name="connsiteY108" fmla="*/ 3268 h 10226"/>
              <a:gd name="connsiteX109" fmla="*/ 710 w 10000"/>
              <a:gd name="connsiteY109" fmla="*/ 2759 h 10226"/>
              <a:gd name="connsiteX110" fmla="*/ 934 w 10000"/>
              <a:gd name="connsiteY110" fmla="*/ 1856 h 10226"/>
              <a:gd name="connsiteX111" fmla="*/ 826 w 10000"/>
              <a:gd name="connsiteY111" fmla="*/ 1418 h 10226"/>
              <a:gd name="connsiteX112" fmla="*/ 618 w 10000"/>
              <a:gd name="connsiteY112" fmla="*/ 295 h 10226"/>
              <a:gd name="connsiteX113" fmla="*/ 369 w 10000"/>
              <a:gd name="connsiteY113" fmla="*/ 4 h 10226"/>
              <a:gd name="connsiteX114" fmla="*/ 40 w 10000"/>
              <a:gd name="connsiteY114" fmla="*/ 452 h 10226"/>
              <a:gd name="connsiteX115" fmla="*/ 0 w 10000"/>
              <a:gd name="connsiteY115" fmla="*/ 1237 h 1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00" h="10226">
                <a:moveTo>
                  <a:pt x="10000" y="2363"/>
                </a:moveTo>
                <a:cubicBezTo>
                  <a:pt x="9795" y="2943"/>
                  <a:pt x="9881" y="1875"/>
                  <a:pt x="9790" y="1687"/>
                </a:cubicBezTo>
                <a:cubicBezTo>
                  <a:pt x="9699" y="1500"/>
                  <a:pt x="9540" y="1397"/>
                  <a:pt x="9454" y="1237"/>
                </a:cubicBezTo>
                <a:cubicBezTo>
                  <a:pt x="9378" y="920"/>
                  <a:pt x="9362" y="742"/>
                  <a:pt x="9233" y="620"/>
                </a:cubicBezTo>
                <a:cubicBezTo>
                  <a:pt x="9094" y="638"/>
                  <a:pt x="8952" y="611"/>
                  <a:pt x="8817" y="677"/>
                </a:cubicBezTo>
                <a:cubicBezTo>
                  <a:pt x="8742" y="683"/>
                  <a:pt x="8849" y="562"/>
                  <a:pt x="8827" y="659"/>
                </a:cubicBezTo>
                <a:cubicBezTo>
                  <a:pt x="8805" y="754"/>
                  <a:pt x="8712" y="1286"/>
                  <a:pt x="8682" y="1252"/>
                </a:cubicBezTo>
                <a:cubicBezTo>
                  <a:pt x="8662" y="1178"/>
                  <a:pt x="8634" y="576"/>
                  <a:pt x="8598" y="452"/>
                </a:cubicBezTo>
                <a:cubicBezTo>
                  <a:pt x="8578" y="348"/>
                  <a:pt x="8489" y="170"/>
                  <a:pt x="8459" y="114"/>
                </a:cubicBezTo>
                <a:cubicBezTo>
                  <a:pt x="8340" y="170"/>
                  <a:pt x="8268" y="87"/>
                  <a:pt x="8360" y="620"/>
                </a:cubicBezTo>
                <a:cubicBezTo>
                  <a:pt x="8387" y="760"/>
                  <a:pt x="8479" y="958"/>
                  <a:pt x="8479" y="958"/>
                </a:cubicBezTo>
                <a:cubicBezTo>
                  <a:pt x="8486" y="1050"/>
                  <a:pt x="8529" y="1304"/>
                  <a:pt x="8479" y="1406"/>
                </a:cubicBezTo>
                <a:cubicBezTo>
                  <a:pt x="8429" y="1511"/>
                  <a:pt x="8266" y="1494"/>
                  <a:pt x="8177" y="1578"/>
                </a:cubicBezTo>
                <a:cubicBezTo>
                  <a:pt x="8170" y="1784"/>
                  <a:pt x="8172" y="2107"/>
                  <a:pt x="8142" y="2304"/>
                </a:cubicBezTo>
                <a:cubicBezTo>
                  <a:pt x="8112" y="2502"/>
                  <a:pt x="8066" y="2644"/>
                  <a:pt x="7996" y="2766"/>
                </a:cubicBezTo>
                <a:cubicBezTo>
                  <a:pt x="7926" y="2888"/>
                  <a:pt x="7780" y="3017"/>
                  <a:pt x="7724" y="3036"/>
                </a:cubicBezTo>
                <a:cubicBezTo>
                  <a:pt x="7622" y="3129"/>
                  <a:pt x="7566" y="2941"/>
                  <a:pt x="7466" y="2867"/>
                </a:cubicBezTo>
                <a:cubicBezTo>
                  <a:pt x="7433" y="2624"/>
                  <a:pt x="7413" y="2174"/>
                  <a:pt x="7367" y="1969"/>
                </a:cubicBezTo>
                <a:cubicBezTo>
                  <a:pt x="7357" y="1921"/>
                  <a:pt x="7327" y="1931"/>
                  <a:pt x="7308" y="1912"/>
                </a:cubicBezTo>
                <a:cubicBezTo>
                  <a:pt x="7215" y="2080"/>
                  <a:pt x="7115" y="1969"/>
                  <a:pt x="7015" y="1856"/>
                </a:cubicBezTo>
                <a:cubicBezTo>
                  <a:pt x="7005" y="1753"/>
                  <a:pt x="7224" y="1317"/>
                  <a:pt x="7256" y="1139"/>
                </a:cubicBezTo>
                <a:cubicBezTo>
                  <a:pt x="7288" y="962"/>
                  <a:pt x="7265" y="759"/>
                  <a:pt x="7208" y="788"/>
                </a:cubicBezTo>
                <a:cubicBezTo>
                  <a:pt x="7151" y="817"/>
                  <a:pt x="6987" y="1183"/>
                  <a:pt x="6911" y="1314"/>
                </a:cubicBezTo>
                <a:cubicBezTo>
                  <a:pt x="6835" y="1444"/>
                  <a:pt x="6830" y="1500"/>
                  <a:pt x="6751" y="1575"/>
                </a:cubicBezTo>
                <a:cubicBezTo>
                  <a:pt x="6692" y="1557"/>
                  <a:pt x="6600" y="1576"/>
                  <a:pt x="6572" y="1519"/>
                </a:cubicBezTo>
                <a:cubicBezTo>
                  <a:pt x="6544" y="1460"/>
                  <a:pt x="6578" y="1347"/>
                  <a:pt x="6583" y="1230"/>
                </a:cubicBezTo>
                <a:cubicBezTo>
                  <a:pt x="6588" y="1113"/>
                  <a:pt x="6656" y="819"/>
                  <a:pt x="6604" y="813"/>
                </a:cubicBezTo>
                <a:cubicBezTo>
                  <a:pt x="6538" y="880"/>
                  <a:pt x="6469" y="885"/>
                  <a:pt x="6403" y="950"/>
                </a:cubicBezTo>
                <a:cubicBezTo>
                  <a:pt x="6396" y="1025"/>
                  <a:pt x="6319" y="1231"/>
                  <a:pt x="6275" y="1350"/>
                </a:cubicBezTo>
                <a:cubicBezTo>
                  <a:pt x="6231" y="1468"/>
                  <a:pt x="6141" y="1662"/>
                  <a:pt x="6141" y="1662"/>
                </a:cubicBezTo>
                <a:cubicBezTo>
                  <a:pt x="6085" y="1905"/>
                  <a:pt x="5987" y="1856"/>
                  <a:pt x="5898" y="2024"/>
                </a:cubicBezTo>
                <a:cubicBezTo>
                  <a:pt x="5703" y="1837"/>
                  <a:pt x="5487" y="1940"/>
                  <a:pt x="5282" y="1800"/>
                </a:cubicBezTo>
                <a:cubicBezTo>
                  <a:pt x="5288" y="1622"/>
                  <a:pt x="5351" y="926"/>
                  <a:pt x="5305" y="757"/>
                </a:cubicBezTo>
                <a:cubicBezTo>
                  <a:pt x="5272" y="635"/>
                  <a:pt x="5180" y="615"/>
                  <a:pt x="5123" y="733"/>
                </a:cubicBezTo>
                <a:cubicBezTo>
                  <a:pt x="5066" y="850"/>
                  <a:pt x="5021" y="1219"/>
                  <a:pt x="4964" y="1462"/>
                </a:cubicBezTo>
                <a:cubicBezTo>
                  <a:pt x="4931" y="1828"/>
                  <a:pt x="5012" y="2061"/>
                  <a:pt x="5082" y="2361"/>
                </a:cubicBezTo>
                <a:cubicBezTo>
                  <a:pt x="5009" y="2669"/>
                  <a:pt x="4888" y="2577"/>
                  <a:pt x="4766" y="2529"/>
                </a:cubicBezTo>
                <a:cubicBezTo>
                  <a:pt x="4723" y="2492"/>
                  <a:pt x="4673" y="2483"/>
                  <a:pt x="4667" y="2304"/>
                </a:cubicBezTo>
                <a:cubicBezTo>
                  <a:pt x="4657" y="2043"/>
                  <a:pt x="4693" y="2043"/>
                  <a:pt x="4726" y="1856"/>
                </a:cubicBezTo>
                <a:cubicBezTo>
                  <a:pt x="4776" y="1584"/>
                  <a:pt x="4825" y="1275"/>
                  <a:pt x="4885" y="1013"/>
                </a:cubicBezTo>
                <a:cubicBezTo>
                  <a:pt x="4901" y="769"/>
                  <a:pt x="4931" y="629"/>
                  <a:pt x="4905" y="395"/>
                </a:cubicBezTo>
                <a:cubicBezTo>
                  <a:pt x="4839" y="414"/>
                  <a:pt x="4823" y="452"/>
                  <a:pt x="4760" y="517"/>
                </a:cubicBezTo>
                <a:cubicBezTo>
                  <a:pt x="4747" y="535"/>
                  <a:pt x="4677" y="788"/>
                  <a:pt x="4667" y="902"/>
                </a:cubicBezTo>
                <a:cubicBezTo>
                  <a:pt x="4627" y="1314"/>
                  <a:pt x="4564" y="1604"/>
                  <a:pt x="4409" y="2193"/>
                </a:cubicBezTo>
                <a:cubicBezTo>
                  <a:pt x="4311" y="2858"/>
                  <a:pt x="4285" y="2932"/>
                  <a:pt x="4170" y="3148"/>
                </a:cubicBezTo>
                <a:cubicBezTo>
                  <a:pt x="4140" y="3391"/>
                  <a:pt x="4113" y="3391"/>
                  <a:pt x="4031" y="3316"/>
                </a:cubicBezTo>
                <a:cubicBezTo>
                  <a:pt x="4011" y="3335"/>
                  <a:pt x="3975" y="3316"/>
                  <a:pt x="3971" y="3372"/>
                </a:cubicBezTo>
                <a:cubicBezTo>
                  <a:pt x="3945" y="3710"/>
                  <a:pt x="4013" y="4130"/>
                  <a:pt x="4079" y="4383"/>
                </a:cubicBezTo>
                <a:cubicBezTo>
                  <a:pt x="4129" y="4795"/>
                  <a:pt x="4140" y="4608"/>
                  <a:pt x="4170" y="4946"/>
                </a:cubicBezTo>
                <a:cubicBezTo>
                  <a:pt x="4067" y="5142"/>
                  <a:pt x="3920" y="4800"/>
                  <a:pt x="3801" y="4735"/>
                </a:cubicBezTo>
                <a:cubicBezTo>
                  <a:pt x="3778" y="4922"/>
                  <a:pt x="3736" y="5208"/>
                  <a:pt x="3713" y="5395"/>
                </a:cubicBezTo>
                <a:cubicBezTo>
                  <a:pt x="3803" y="5648"/>
                  <a:pt x="3799" y="5489"/>
                  <a:pt x="3932" y="5564"/>
                </a:cubicBezTo>
                <a:cubicBezTo>
                  <a:pt x="3995" y="5601"/>
                  <a:pt x="4060" y="5508"/>
                  <a:pt x="4090" y="5620"/>
                </a:cubicBezTo>
                <a:cubicBezTo>
                  <a:pt x="4113" y="5704"/>
                  <a:pt x="4130" y="5947"/>
                  <a:pt x="4070" y="6070"/>
                </a:cubicBezTo>
                <a:cubicBezTo>
                  <a:pt x="3905" y="6116"/>
                  <a:pt x="3867" y="5830"/>
                  <a:pt x="3741" y="6064"/>
                </a:cubicBezTo>
                <a:cubicBezTo>
                  <a:pt x="3761" y="6101"/>
                  <a:pt x="3732" y="6435"/>
                  <a:pt x="3755" y="6463"/>
                </a:cubicBezTo>
                <a:cubicBezTo>
                  <a:pt x="3788" y="6500"/>
                  <a:pt x="3862" y="6472"/>
                  <a:pt x="3892" y="6518"/>
                </a:cubicBezTo>
                <a:cubicBezTo>
                  <a:pt x="3935" y="6564"/>
                  <a:pt x="4014" y="6641"/>
                  <a:pt x="4011" y="6743"/>
                </a:cubicBezTo>
                <a:cubicBezTo>
                  <a:pt x="4037" y="7211"/>
                  <a:pt x="4037" y="7120"/>
                  <a:pt x="3872" y="7027"/>
                </a:cubicBezTo>
                <a:cubicBezTo>
                  <a:pt x="3791" y="7022"/>
                  <a:pt x="3791" y="7057"/>
                  <a:pt x="3708" y="7131"/>
                </a:cubicBezTo>
                <a:cubicBezTo>
                  <a:pt x="3652" y="7365"/>
                  <a:pt x="3737" y="7436"/>
                  <a:pt x="3822" y="7699"/>
                </a:cubicBezTo>
                <a:cubicBezTo>
                  <a:pt x="3584" y="7930"/>
                  <a:pt x="3548" y="7951"/>
                  <a:pt x="3416" y="7979"/>
                </a:cubicBezTo>
                <a:cubicBezTo>
                  <a:pt x="3307" y="8082"/>
                  <a:pt x="3320" y="7904"/>
                  <a:pt x="3297" y="7642"/>
                </a:cubicBezTo>
                <a:cubicBezTo>
                  <a:pt x="3314" y="7427"/>
                  <a:pt x="3472" y="6903"/>
                  <a:pt x="3515" y="6688"/>
                </a:cubicBezTo>
                <a:cubicBezTo>
                  <a:pt x="3551" y="6379"/>
                  <a:pt x="3538" y="6098"/>
                  <a:pt x="3515" y="5789"/>
                </a:cubicBezTo>
                <a:cubicBezTo>
                  <a:pt x="3475" y="5338"/>
                  <a:pt x="3518" y="5103"/>
                  <a:pt x="3376" y="4833"/>
                </a:cubicBezTo>
                <a:cubicBezTo>
                  <a:pt x="3237" y="4964"/>
                  <a:pt x="3376" y="5151"/>
                  <a:pt x="3237" y="5282"/>
                </a:cubicBezTo>
                <a:cubicBezTo>
                  <a:pt x="3141" y="5142"/>
                  <a:pt x="3138" y="5001"/>
                  <a:pt x="3058" y="4776"/>
                </a:cubicBezTo>
                <a:cubicBezTo>
                  <a:pt x="3038" y="4411"/>
                  <a:pt x="3028" y="4291"/>
                  <a:pt x="3097" y="3990"/>
                </a:cubicBezTo>
                <a:cubicBezTo>
                  <a:pt x="3135" y="3569"/>
                  <a:pt x="3117" y="3587"/>
                  <a:pt x="2958" y="3654"/>
                </a:cubicBezTo>
                <a:cubicBezTo>
                  <a:pt x="2909" y="3581"/>
                  <a:pt x="2880" y="3513"/>
                  <a:pt x="2801" y="3560"/>
                </a:cubicBezTo>
                <a:cubicBezTo>
                  <a:pt x="2755" y="3569"/>
                  <a:pt x="2529" y="3855"/>
                  <a:pt x="2482" y="3935"/>
                </a:cubicBezTo>
                <a:cubicBezTo>
                  <a:pt x="2439" y="4000"/>
                  <a:pt x="2472" y="4225"/>
                  <a:pt x="2442" y="4327"/>
                </a:cubicBezTo>
                <a:cubicBezTo>
                  <a:pt x="2429" y="4374"/>
                  <a:pt x="2403" y="4365"/>
                  <a:pt x="2383" y="4383"/>
                </a:cubicBezTo>
                <a:cubicBezTo>
                  <a:pt x="2142" y="4291"/>
                  <a:pt x="2320" y="4337"/>
                  <a:pt x="2165" y="4046"/>
                </a:cubicBezTo>
                <a:cubicBezTo>
                  <a:pt x="2016" y="4130"/>
                  <a:pt x="2082" y="4121"/>
                  <a:pt x="2006" y="4439"/>
                </a:cubicBezTo>
                <a:cubicBezTo>
                  <a:pt x="2013" y="4721"/>
                  <a:pt x="1993" y="5020"/>
                  <a:pt x="2026" y="5282"/>
                </a:cubicBezTo>
                <a:cubicBezTo>
                  <a:pt x="2036" y="5358"/>
                  <a:pt x="2136" y="4957"/>
                  <a:pt x="2159" y="4919"/>
                </a:cubicBezTo>
                <a:cubicBezTo>
                  <a:pt x="2228" y="4872"/>
                  <a:pt x="2385" y="4838"/>
                  <a:pt x="2442" y="5001"/>
                </a:cubicBezTo>
                <a:cubicBezTo>
                  <a:pt x="2472" y="5113"/>
                  <a:pt x="2541" y="5550"/>
                  <a:pt x="2548" y="5681"/>
                </a:cubicBezTo>
                <a:cubicBezTo>
                  <a:pt x="2551" y="5971"/>
                  <a:pt x="2489" y="6575"/>
                  <a:pt x="2462" y="6743"/>
                </a:cubicBezTo>
                <a:cubicBezTo>
                  <a:pt x="2436" y="6771"/>
                  <a:pt x="2409" y="6706"/>
                  <a:pt x="2383" y="6688"/>
                </a:cubicBezTo>
                <a:cubicBezTo>
                  <a:pt x="2330" y="6397"/>
                  <a:pt x="2348" y="5745"/>
                  <a:pt x="2312" y="5437"/>
                </a:cubicBezTo>
                <a:cubicBezTo>
                  <a:pt x="2159" y="5520"/>
                  <a:pt x="2204" y="5957"/>
                  <a:pt x="2105" y="6237"/>
                </a:cubicBezTo>
                <a:cubicBezTo>
                  <a:pt x="2072" y="6527"/>
                  <a:pt x="2092" y="6799"/>
                  <a:pt x="2125" y="7081"/>
                </a:cubicBezTo>
                <a:cubicBezTo>
                  <a:pt x="2102" y="7708"/>
                  <a:pt x="2117" y="7598"/>
                  <a:pt x="2302" y="7860"/>
                </a:cubicBezTo>
                <a:cubicBezTo>
                  <a:pt x="2252" y="8290"/>
                  <a:pt x="2132" y="8840"/>
                  <a:pt x="2085" y="9271"/>
                </a:cubicBezTo>
                <a:cubicBezTo>
                  <a:pt x="2065" y="9440"/>
                  <a:pt x="2059" y="9696"/>
                  <a:pt x="2026" y="9776"/>
                </a:cubicBezTo>
                <a:cubicBezTo>
                  <a:pt x="1993" y="9857"/>
                  <a:pt x="1986" y="9683"/>
                  <a:pt x="1887" y="9757"/>
                </a:cubicBezTo>
                <a:cubicBezTo>
                  <a:pt x="1811" y="9748"/>
                  <a:pt x="1742" y="10235"/>
                  <a:pt x="1683" y="10226"/>
                </a:cubicBezTo>
                <a:cubicBezTo>
                  <a:pt x="1624" y="10217"/>
                  <a:pt x="1611" y="9720"/>
                  <a:pt x="1532" y="9701"/>
                </a:cubicBezTo>
                <a:cubicBezTo>
                  <a:pt x="1453" y="9682"/>
                  <a:pt x="1316" y="9857"/>
                  <a:pt x="1211" y="10114"/>
                </a:cubicBezTo>
                <a:cubicBezTo>
                  <a:pt x="1170" y="10214"/>
                  <a:pt x="1063" y="10132"/>
                  <a:pt x="993" y="10058"/>
                </a:cubicBezTo>
                <a:cubicBezTo>
                  <a:pt x="980" y="9936"/>
                  <a:pt x="1152" y="9552"/>
                  <a:pt x="1132" y="9383"/>
                </a:cubicBezTo>
                <a:cubicBezTo>
                  <a:pt x="1023" y="9177"/>
                  <a:pt x="1016" y="8998"/>
                  <a:pt x="897" y="8914"/>
                </a:cubicBezTo>
                <a:cubicBezTo>
                  <a:pt x="785" y="8438"/>
                  <a:pt x="788" y="8128"/>
                  <a:pt x="874" y="7642"/>
                </a:cubicBezTo>
                <a:cubicBezTo>
                  <a:pt x="900" y="7502"/>
                  <a:pt x="884" y="7417"/>
                  <a:pt x="934" y="7305"/>
                </a:cubicBezTo>
                <a:cubicBezTo>
                  <a:pt x="1006" y="7137"/>
                  <a:pt x="1109" y="7164"/>
                  <a:pt x="1191" y="7137"/>
                </a:cubicBezTo>
                <a:cubicBezTo>
                  <a:pt x="1320" y="7043"/>
                  <a:pt x="1373" y="6790"/>
                  <a:pt x="1430" y="6463"/>
                </a:cubicBezTo>
                <a:cubicBezTo>
                  <a:pt x="1297" y="6369"/>
                  <a:pt x="1120" y="6302"/>
                  <a:pt x="1004" y="6320"/>
                </a:cubicBezTo>
                <a:cubicBezTo>
                  <a:pt x="888" y="6442"/>
                  <a:pt x="849" y="6759"/>
                  <a:pt x="743" y="7281"/>
                </a:cubicBezTo>
                <a:cubicBezTo>
                  <a:pt x="697" y="7599"/>
                  <a:pt x="679" y="7754"/>
                  <a:pt x="556" y="7867"/>
                </a:cubicBezTo>
                <a:cubicBezTo>
                  <a:pt x="489" y="7483"/>
                  <a:pt x="549" y="6904"/>
                  <a:pt x="676" y="6670"/>
                </a:cubicBezTo>
                <a:cubicBezTo>
                  <a:pt x="705" y="6350"/>
                  <a:pt x="732" y="6416"/>
                  <a:pt x="814" y="6182"/>
                </a:cubicBezTo>
                <a:cubicBezTo>
                  <a:pt x="844" y="5827"/>
                  <a:pt x="894" y="5830"/>
                  <a:pt x="872" y="5307"/>
                </a:cubicBezTo>
                <a:cubicBezTo>
                  <a:pt x="846" y="5017"/>
                  <a:pt x="715" y="4910"/>
                  <a:pt x="702" y="4681"/>
                </a:cubicBezTo>
                <a:cubicBezTo>
                  <a:pt x="719" y="4569"/>
                  <a:pt x="759" y="4028"/>
                  <a:pt x="795" y="3935"/>
                </a:cubicBezTo>
                <a:cubicBezTo>
                  <a:pt x="877" y="3735"/>
                  <a:pt x="1260" y="3514"/>
                  <a:pt x="1260" y="3374"/>
                </a:cubicBezTo>
                <a:cubicBezTo>
                  <a:pt x="1383" y="2859"/>
                  <a:pt x="985" y="3286"/>
                  <a:pt x="926" y="3268"/>
                </a:cubicBezTo>
                <a:cubicBezTo>
                  <a:pt x="825" y="3202"/>
                  <a:pt x="687" y="2965"/>
                  <a:pt x="710" y="2759"/>
                </a:cubicBezTo>
                <a:cubicBezTo>
                  <a:pt x="736" y="2254"/>
                  <a:pt x="745" y="2033"/>
                  <a:pt x="934" y="1856"/>
                </a:cubicBezTo>
                <a:cubicBezTo>
                  <a:pt x="910" y="1584"/>
                  <a:pt x="918" y="1504"/>
                  <a:pt x="826" y="1418"/>
                </a:cubicBezTo>
                <a:cubicBezTo>
                  <a:pt x="786" y="1072"/>
                  <a:pt x="694" y="531"/>
                  <a:pt x="618" y="295"/>
                </a:cubicBezTo>
                <a:cubicBezTo>
                  <a:pt x="542" y="59"/>
                  <a:pt x="465" y="-22"/>
                  <a:pt x="369" y="4"/>
                </a:cubicBezTo>
                <a:cubicBezTo>
                  <a:pt x="273" y="30"/>
                  <a:pt x="179" y="189"/>
                  <a:pt x="40" y="452"/>
                </a:cubicBezTo>
                <a:cubicBezTo>
                  <a:pt x="10" y="714"/>
                  <a:pt x="79" y="1013"/>
                  <a:pt x="0" y="1237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9"/>
          <p:cNvSpPr>
            <a:spLocks noChangeAspect="1"/>
          </p:cNvSpPr>
          <p:nvPr/>
        </p:nvSpPr>
        <p:spPr bwMode="auto">
          <a:xfrm>
            <a:off x="594892" y="2805699"/>
            <a:ext cx="2148309" cy="3544821"/>
          </a:xfrm>
          <a:custGeom>
            <a:avLst/>
            <a:gdLst>
              <a:gd name="T0" fmla="*/ 2147483647 w 1243"/>
              <a:gd name="T1" fmla="*/ 2147483647 h 2032"/>
              <a:gd name="T2" fmla="*/ 2147483647 w 1243"/>
              <a:gd name="T3" fmla="*/ 2147483647 h 2032"/>
              <a:gd name="T4" fmla="*/ 2147483647 w 1243"/>
              <a:gd name="T5" fmla="*/ 2147483647 h 2032"/>
              <a:gd name="T6" fmla="*/ 2147483647 w 1243"/>
              <a:gd name="T7" fmla="*/ 2147483647 h 2032"/>
              <a:gd name="T8" fmla="*/ 2147483647 w 1243"/>
              <a:gd name="T9" fmla="*/ 2147483647 h 2032"/>
              <a:gd name="T10" fmla="*/ 2147483647 w 1243"/>
              <a:gd name="T11" fmla="*/ 2147483647 h 2032"/>
              <a:gd name="T12" fmla="*/ 2147483647 w 1243"/>
              <a:gd name="T13" fmla="*/ 2147483647 h 2032"/>
              <a:gd name="T14" fmla="*/ 2147483647 w 1243"/>
              <a:gd name="T15" fmla="*/ 2147483647 h 2032"/>
              <a:gd name="T16" fmla="*/ 2147483647 w 1243"/>
              <a:gd name="T17" fmla="*/ 2147483647 h 2032"/>
              <a:gd name="T18" fmla="*/ 2147483647 w 1243"/>
              <a:gd name="T19" fmla="*/ 2147483647 h 2032"/>
              <a:gd name="T20" fmla="*/ 2147483647 w 1243"/>
              <a:gd name="T21" fmla="*/ 2147483647 h 2032"/>
              <a:gd name="T22" fmla="*/ 2147483647 w 1243"/>
              <a:gd name="T23" fmla="*/ 2147483647 h 2032"/>
              <a:gd name="T24" fmla="*/ 2147483647 w 1243"/>
              <a:gd name="T25" fmla="*/ 2147483647 h 2032"/>
              <a:gd name="T26" fmla="*/ 2147483647 w 1243"/>
              <a:gd name="T27" fmla="*/ 2147483647 h 2032"/>
              <a:gd name="T28" fmla="*/ 2147483647 w 1243"/>
              <a:gd name="T29" fmla="*/ 2147483647 h 2032"/>
              <a:gd name="T30" fmla="*/ 2147483647 w 1243"/>
              <a:gd name="T31" fmla="*/ 2147483647 h 2032"/>
              <a:gd name="T32" fmla="*/ 2147483647 w 1243"/>
              <a:gd name="T33" fmla="*/ 2147483647 h 2032"/>
              <a:gd name="T34" fmla="*/ 2147483647 w 1243"/>
              <a:gd name="T35" fmla="*/ 2147483647 h 2032"/>
              <a:gd name="T36" fmla="*/ 2147483647 w 1243"/>
              <a:gd name="T37" fmla="*/ 2147483647 h 2032"/>
              <a:gd name="T38" fmla="*/ 2147483647 w 1243"/>
              <a:gd name="T39" fmla="*/ 2147483647 h 2032"/>
              <a:gd name="T40" fmla="*/ 2147483647 w 1243"/>
              <a:gd name="T41" fmla="*/ 2147483647 h 2032"/>
              <a:gd name="T42" fmla="*/ 2147483647 w 1243"/>
              <a:gd name="T43" fmla="*/ 2147483647 h 2032"/>
              <a:gd name="T44" fmla="*/ 2147483647 w 1243"/>
              <a:gd name="T45" fmla="*/ 2147483647 h 2032"/>
              <a:gd name="T46" fmla="*/ 2147483647 w 1243"/>
              <a:gd name="T47" fmla="*/ 2147483647 h 2032"/>
              <a:gd name="T48" fmla="*/ 2147483647 w 1243"/>
              <a:gd name="T49" fmla="*/ 2147483647 h 2032"/>
              <a:gd name="T50" fmla="*/ 2147483647 w 1243"/>
              <a:gd name="T51" fmla="*/ 2147483647 h 2032"/>
              <a:gd name="T52" fmla="*/ 2147483647 w 1243"/>
              <a:gd name="T53" fmla="*/ 2147483647 h 2032"/>
              <a:gd name="T54" fmla="*/ 2147483647 w 1243"/>
              <a:gd name="T55" fmla="*/ 2147483647 h 2032"/>
              <a:gd name="T56" fmla="*/ 2147483647 w 1243"/>
              <a:gd name="T57" fmla="*/ 2147483647 h 2032"/>
              <a:gd name="T58" fmla="*/ 2147483647 w 1243"/>
              <a:gd name="T59" fmla="*/ 2147483647 h 2032"/>
              <a:gd name="T60" fmla="*/ 2147483647 w 1243"/>
              <a:gd name="T61" fmla="*/ 2147483647 h 2032"/>
              <a:gd name="T62" fmla="*/ 2147483647 w 1243"/>
              <a:gd name="T63" fmla="*/ 2147483647 h 2032"/>
              <a:gd name="T64" fmla="*/ 2147483647 w 1243"/>
              <a:gd name="T65" fmla="*/ 2147483647 h 2032"/>
              <a:gd name="T66" fmla="*/ 2147483647 w 1243"/>
              <a:gd name="T67" fmla="*/ 2147483647 h 2032"/>
              <a:gd name="T68" fmla="*/ 2147483647 w 1243"/>
              <a:gd name="T69" fmla="*/ 2147483647 h 2032"/>
              <a:gd name="T70" fmla="*/ 2147483647 w 1243"/>
              <a:gd name="T71" fmla="*/ 2147483647 h 2032"/>
              <a:gd name="T72" fmla="*/ 2147483647 w 1243"/>
              <a:gd name="T73" fmla="*/ 2147483647 h 2032"/>
              <a:gd name="T74" fmla="*/ 2147483647 w 1243"/>
              <a:gd name="T75" fmla="*/ 2147483647 h 2032"/>
              <a:gd name="T76" fmla="*/ 2147483647 w 1243"/>
              <a:gd name="T77" fmla="*/ 2147483647 h 2032"/>
              <a:gd name="T78" fmla="*/ 2147483647 w 1243"/>
              <a:gd name="T79" fmla="*/ 2147483647 h 2032"/>
              <a:gd name="T80" fmla="*/ 2147483647 w 1243"/>
              <a:gd name="T81" fmla="*/ 2147483647 h 2032"/>
              <a:gd name="T82" fmla="*/ 2147483647 w 1243"/>
              <a:gd name="T83" fmla="*/ 2147483647 h 2032"/>
              <a:gd name="T84" fmla="*/ 2147483647 w 1243"/>
              <a:gd name="T85" fmla="*/ 2147483647 h 2032"/>
              <a:gd name="T86" fmla="*/ 2147483647 w 1243"/>
              <a:gd name="T87" fmla="*/ 2147483647 h 2032"/>
              <a:gd name="T88" fmla="*/ 2147483647 w 1243"/>
              <a:gd name="T89" fmla="*/ 2147483647 h 2032"/>
              <a:gd name="T90" fmla="*/ 2147483647 w 1243"/>
              <a:gd name="T91" fmla="*/ 2147483647 h 2032"/>
              <a:gd name="T92" fmla="*/ 2147483647 w 1243"/>
              <a:gd name="T93" fmla="*/ 2147483647 h 2032"/>
              <a:gd name="T94" fmla="*/ 2147483647 w 1243"/>
              <a:gd name="T95" fmla="*/ 2147483647 h 20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43"/>
              <a:gd name="T145" fmla="*/ 0 h 2032"/>
              <a:gd name="T146" fmla="*/ 1243 w 1243"/>
              <a:gd name="T147" fmla="*/ 2032 h 2032"/>
              <a:gd name="connsiteX0" fmla="*/ 9992 w 9992"/>
              <a:gd name="connsiteY0" fmla="*/ 147 h 9980"/>
              <a:gd name="connsiteX1" fmla="*/ 9123 w 9992"/>
              <a:gd name="connsiteY1" fmla="*/ 88 h 9980"/>
              <a:gd name="connsiteX2" fmla="*/ 8834 w 9992"/>
              <a:gd name="connsiteY2" fmla="*/ 458 h 9980"/>
              <a:gd name="connsiteX3" fmla="*/ 8254 w 9992"/>
              <a:gd name="connsiteY3" fmla="*/ 561 h 9980"/>
              <a:gd name="connsiteX4" fmla="*/ 8206 w 9992"/>
              <a:gd name="connsiteY4" fmla="*/ 974 h 9980"/>
              <a:gd name="connsiteX5" fmla="*/ 8013 w 9992"/>
              <a:gd name="connsiteY5" fmla="*/ 1447 h 9980"/>
              <a:gd name="connsiteX6" fmla="*/ 7627 w 9992"/>
              <a:gd name="connsiteY6" fmla="*/ 1063 h 9980"/>
              <a:gd name="connsiteX7" fmla="*/ 7868 w 9992"/>
              <a:gd name="connsiteY7" fmla="*/ 472 h 9980"/>
              <a:gd name="connsiteX8" fmla="*/ 7820 w 9992"/>
              <a:gd name="connsiteY8" fmla="*/ 177 h 9980"/>
              <a:gd name="connsiteX9" fmla="*/ 7723 w 9992"/>
              <a:gd name="connsiteY9" fmla="*/ 0 h 9980"/>
              <a:gd name="connsiteX10" fmla="*/ 7385 w 9992"/>
              <a:gd name="connsiteY10" fmla="*/ 88 h 9980"/>
              <a:gd name="connsiteX11" fmla="*/ 7289 w 9992"/>
              <a:gd name="connsiteY11" fmla="*/ 354 h 9980"/>
              <a:gd name="connsiteX12" fmla="*/ 6951 w 9992"/>
              <a:gd name="connsiteY12" fmla="*/ 826 h 9980"/>
              <a:gd name="connsiteX13" fmla="*/ 7337 w 9992"/>
              <a:gd name="connsiteY13" fmla="*/ 1328 h 9980"/>
              <a:gd name="connsiteX14" fmla="*/ 7096 w 9992"/>
              <a:gd name="connsiteY14" fmla="*/ 1830 h 9980"/>
              <a:gd name="connsiteX15" fmla="*/ 6903 w 9992"/>
              <a:gd name="connsiteY15" fmla="*/ 1978 h 9980"/>
              <a:gd name="connsiteX16" fmla="*/ 6854 w 9992"/>
              <a:gd name="connsiteY16" fmla="*/ 2539 h 9980"/>
              <a:gd name="connsiteX17" fmla="*/ 7096 w 9992"/>
              <a:gd name="connsiteY17" fmla="*/ 3218 h 9980"/>
              <a:gd name="connsiteX18" fmla="*/ 8109 w 9992"/>
              <a:gd name="connsiteY18" fmla="*/ 2982 h 9980"/>
              <a:gd name="connsiteX19" fmla="*/ 8158 w 9992"/>
              <a:gd name="connsiteY19" fmla="*/ 2244 h 9980"/>
              <a:gd name="connsiteX20" fmla="*/ 8351 w 9992"/>
              <a:gd name="connsiteY20" fmla="*/ 2539 h 9980"/>
              <a:gd name="connsiteX21" fmla="*/ 7868 w 9992"/>
              <a:gd name="connsiteY21" fmla="*/ 3336 h 9980"/>
              <a:gd name="connsiteX22" fmla="*/ 7916 w 9992"/>
              <a:gd name="connsiteY22" fmla="*/ 3484 h 9980"/>
              <a:gd name="connsiteX23" fmla="*/ 8592 w 9992"/>
              <a:gd name="connsiteY23" fmla="*/ 3602 h 9980"/>
              <a:gd name="connsiteX24" fmla="*/ 8496 w 9992"/>
              <a:gd name="connsiteY24" fmla="*/ 3897 h 9980"/>
              <a:gd name="connsiteX25" fmla="*/ 8206 w 9992"/>
              <a:gd name="connsiteY25" fmla="*/ 3956 h 9980"/>
              <a:gd name="connsiteX26" fmla="*/ 7578 w 9992"/>
              <a:gd name="connsiteY26" fmla="*/ 3691 h 9980"/>
              <a:gd name="connsiteX27" fmla="*/ 7289 w 9992"/>
              <a:gd name="connsiteY27" fmla="*/ 3720 h 9980"/>
              <a:gd name="connsiteX28" fmla="*/ 7578 w 9992"/>
              <a:gd name="connsiteY28" fmla="*/ 4074 h 9980"/>
              <a:gd name="connsiteX29" fmla="*/ 7530 w 9992"/>
              <a:gd name="connsiteY29" fmla="*/ 4311 h 9980"/>
              <a:gd name="connsiteX30" fmla="*/ 6999 w 9992"/>
              <a:gd name="connsiteY30" fmla="*/ 4340 h 9980"/>
              <a:gd name="connsiteX31" fmla="*/ 6227 w 9992"/>
              <a:gd name="connsiteY31" fmla="*/ 4370 h 9980"/>
              <a:gd name="connsiteX32" fmla="*/ 5841 w 9992"/>
              <a:gd name="connsiteY32" fmla="*/ 4370 h 9980"/>
              <a:gd name="connsiteX33" fmla="*/ 5503 w 9992"/>
              <a:gd name="connsiteY33" fmla="*/ 3809 h 9980"/>
              <a:gd name="connsiteX34" fmla="*/ 5068 w 9992"/>
              <a:gd name="connsiteY34" fmla="*/ 3868 h 9980"/>
              <a:gd name="connsiteX35" fmla="*/ 4779 w 9992"/>
              <a:gd name="connsiteY35" fmla="*/ 3986 h 9980"/>
              <a:gd name="connsiteX36" fmla="*/ 4586 w 9992"/>
              <a:gd name="connsiteY36" fmla="*/ 4015 h 9980"/>
              <a:gd name="connsiteX37" fmla="*/ 3958 w 9992"/>
              <a:gd name="connsiteY37" fmla="*/ 4163 h 9980"/>
              <a:gd name="connsiteX38" fmla="*/ 3620 w 9992"/>
              <a:gd name="connsiteY38" fmla="*/ 4547 h 9980"/>
              <a:gd name="connsiteX39" fmla="*/ 3282 w 9992"/>
              <a:gd name="connsiteY39" fmla="*/ 4665 h 9980"/>
              <a:gd name="connsiteX40" fmla="*/ 3282 w 9992"/>
              <a:gd name="connsiteY40" fmla="*/ 4222 h 9980"/>
              <a:gd name="connsiteX41" fmla="*/ 2800 w 9992"/>
              <a:gd name="connsiteY41" fmla="*/ 4074 h 9980"/>
              <a:gd name="connsiteX42" fmla="*/ 2076 w 9992"/>
              <a:gd name="connsiteY42" fmla="*/ 3897 h 9980"/>
              <a:gd name="connsiteX43" fmla="*/ 1690 w 9992"/>
              <a:gd name="connsiteY43" fmla="*/ 3868 h 9980"/>
              <a:gd name="connsiteX44" fmla="*/ 1641 w 9992"/>
              <a:gd name="connsiteY44" fmla="*/ 3956 h 9980"/>
              <a:gd name="connsiteX45" fmla="*/ 1448 w 9992"/>
              <a:gd name="connsiteY45" fmla="*/ 4134 h 9980"/>
              <a:gd name="connsiteX46" fmla="*/ 772 w 9992"/>
              <a:gd name="connsiteY46" fmla="*/ 4015 h 9980"/>
              <a:gd name="connsiteX47" fmla="*/ 676 w 9992"/>
              <a:gd name="connsiteY47" fmla="*/ 3720 h 9980"/>
              <a:gd name="connsiteX48" fmla="*/ 579 w 9992"/>
              <a:gd name="connsiteY48" fmla="*/ 3543 h 9980"/>
              <a:gd name="connsiteX49" fmla="*/ 241 w 9992"/>
              <a:gd name="connsiteY49" fmla="*/ 3513 h 9980"/>
              <a:gd name="connsiteX50" fmla="*/ 0 w 9992"/>
              <a:gd name="connsiteY50" fmla="*/ 4517 h 9980"/>
              <a:gd name="connsiteX51" fmla="*/ 434 w 9992"/>
              <a:gd name="connsiteY51" fmla="*/ 4783 h 9980"/>
              <a:gd name="connsiteX52" fmla="*/ 628 w 9992"/>
              <a:gd name="connsiteY52" fmla="*/ 5019 h 9980"/>
              <a:gd name="connsiteX53" fmla="*/ 676 w 9992"/>
              <a:gd name="connsiteY53" fmla="*/ 5108 h 9980"/>
              <a:gd name="connsiteX54" fmla="*/ 772 w 9992"/>
              <a:gd name="connsiteY54" fmla="*/ 5226 h 9980"/>
              <a:gd name="connsiteX55" fmla="*/ 1303 w 9992"/>
              <a:gd name="connsiteY55" fmla="*/ 5315 h 9980"/>
              <a:gd name="connsiteX56" fmla="*/ 1593 w 9992"/>
              <a:gd name="connsiteY56" fmla="*/ 5374 h 9980"/>
              <a:gd name="connsiteX57" fmla="*/ 1545 w 9992"/>
              <a:gd name="connsiteY57" fmla="*/ 5610 h 9980"/>
              <a:gd name="connsiteX58" fmla="*/ 1255 w 9992"/>
              <a:gd name="connsiteY58" fmla="*/ 5639 h 9980"/>
              <a:gd name="connsiteX59" fmla="*/ 1110 w 9992"/>
              <a:gd name="connsiteY59" fmla="*/ 5669 h 9980"/>
              <a:gd name="connsiteX60" fmla="*/ 628 w 9992"/>
              <a:gd name="connsiteY60" fmla="*/ 5728 h 9980"/>
              <a:gd name="connsiteX61" fmla="*/ 1303 w 9992"/>
              <a:gd name="connsiteY61" fmla="*/ 5994 h 9980"/>
              <a:gd name="connsiteX62" fmla="*/ 1496 w 9992"/>
              <a:gd name="connsiteY62" fmla="*/ 6289 h 9980"/>
              <a:gd name="connsiteX63" fmla="*/ 917 w 9992"/>
              <a:gd name="connsiteY63" fmla="*/ 6378 h 9980"/>
              <a:gd name="connsiteX64" fmla="*/ 434 w 9992"/>
              <a:gd name="connsiteY64" fmla="*/ 6584 h 9980"/>
              <a:gd name="connsiteX65" fmla="*/ 1207 w 9992"/>
              <a:gd name="connsiteY65" fmla="*/ 6761 h 9980"/>
              <a:gd name="connsiteX66" fmla="*/ 1593 w 9992"/>
              <a:gd name="connsiteY66" fmla="*/ 7263 h 9980"/>
              <a:gd name="connsiteX67" fmla="*/ 1545 w 9992"/>
              <a:gd name="connsiteY67" fmla="*/ 7382 h 9980"/>
              <a:gd name="connsiteX68" fmla="*/ 1255 w 9992"/>
              <a:gd name="connsiteY68" fmla="*/ 7441 h 9980"/>
              <a:gd name="connsiteX69" fmla="*/ 917 w 9992"/>
              <a:gd name="connsiteY69" fmla="*/ 7352 h 9980"/>
              <a:gd name="connsiteX70" fmla="*/ 628 w 9992"/>
              <a:gd name="connsiteY70" fmla="*/ 7116 h 9980"/>
              <a:gd name="connsiteX71" fmla="*/ 483 w 9992"/>
              <a:gd name="connsiteY71" fmla="*/ 7500 h 9980"/>
              <a:gd name="connsiteX72" fmla="*/ 676 w 9992"/>
              <a:gd name="connsiteY72" fmla="*/ 7677 h 9980"/>
              <a:gd name="connsiteX73" fmla="*/ 1062 w 9992"/>
              <a:gd name="connsiteY73" fmla="*/ 7824 h 9980"/>
              <a:gd name="connsiteX74" fmla="*/ 965 w 9992"/>
              <a:gd name="connsiteY74" fmla="*/ 8149 h 9980"/>
              <a:gd name="connsiteX75" fmla="*/ 628 w 9992"/>
              <a:gd name="connsiteY75" fmla="*/ 8120 h 9980"/>
              <a:gd name="connsiteX76" fmla="*/ 531 w 9992"/>
              <a:gd name="connsiteY76" fmla="*/ 8297 h 9980"/>
              <a:gd name="connsiteX77" fmla="*/ 483 w 9992"/>
              <a:gd name="connsiteY77" fmla="*/ 8386 h 9980"/>
              <a:gd name="connsiteX78" fmla="*/ 531 w 9992"/>
              <a:gd name="connsiteY78" fmla="*/ 8828 h 9980"/>
              <a:gd name="connsiteX79" fmla="*/ 628 w 9992"/>
              <a:gd name="connsiteY79" fmla="*/ 9006 h 9980"/>
              <a:gd name="connsiteX80" fmla="*/ 676 w 9992"/>
              <a:gd name="connsiteY80" fmla="*/ 9094 h 9980"/>
              <a:gd name="connsiteX81" fmla="*/ 579 w 9992"/>
              <a:gd name="connsiteY81" fmla="*/ 9360 h 9980"/>
              <a:gd name="connsiteX82" fmla="*/ 483 w 9992"/>
              <a:gd name="connsiteY82" fmla="*/ 9596 h 9980"/>
              <a:gd name="connsiteX83" fmla="*/ 821 w 9992"/>
              <a:gd name="connsiteY83" fmla="*/ 9980 h 9980"/>
              <a:gd name="connsiteX84" fmla="*/ 1303 w 9992"/>
              <a:gd name="connsiteY84" fmla="*/ 9950 h 9980"/>
              <a:gd name="connsiteX85" fmla="*/ 1496 w 9992"/>
              <a:gd name="connsiteY85" fmla="*/ 9921 h 9980"/>
              <a:gd name="connsiteX86" fmla="*/ 1545 w 9992"/>
              <a:gd name="connsiteY86" fmla="*/ 9626 h 9980"/>
              <a:gd name="connsiteX87" fmla="*/ 1738 w 9992"/>
              <a:gd name="connsiteY87" fmla="*/ 9419 h 9980"/>
              <a:gd name="connsiteX88" fmla="*/ 1786 w 9992"/>
              <a:gd name="connsiteY88" fmla="*/ 9301 h 9980"/>
              <a:gd name="connsiteX89" fmla="*/ 1883 w 9992"/>
              <a:gd name="connsiteY89" fmla="*/ 9124 h 9980"/>
              <a:gd name="connsiteX90" fmla="*/ 1834 w 9992"/>
              <a:gd name="connsiteY90" fmla="*/ 8799 h 9980"/>
              <a:gd name="connsiteX91" fmla="*/ 2172 w 9992"/>
              <a:gd name="connsiteY91" fmla="*/ 8120 h 9980"/>
              <a:gd name="connsiteX92" fmla="*/ 2269 w 9992"/>
              <a:gd name="connsiteY92" fmla="*/ 8651 h 9980"/>
              <a:gd name="connsiteX93" fmla="*/ 2220 w 9992"/>
              <a:gd name="connsiteY93" fmla="*/ 9330 h 9980"/>
              <a:gd name="connsiteX94" fmla="*/ 2365 w 9992"/>
              <a:gd name="connsiteY94" fmla="*/ 9832 h 9980"/>
              <a:gd name="connsiteX95" fmla="*/ 2462 w 9992"/>
              <a:gd name="connsiteY95" fmla="*/ 9950 h 998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213 w 10000"/>
              <a:gd name="connsiteY3" fmla="*/ 976 h 10000"/>
              <a:gd name="connsiteX4" fmla="*/ 8019 w 10000"/>
              <a:gd name="connsiteY4" fmla="*/ 1450 h 10000"/>
              <a:gd name="connsiteX5" fmla="*/ 7633 w 10000"/>
              <a:gd name="connsiteY5" fmla="*/ 1065 h 10000"/>
              <a:gd name="connsiteX6" fmla="*/ 7874 w 10000"/>
              <a:gd name="connsiteY6" fmla="*/ 473 h 10000"/>
              <a:gd name="connsiteX7" fmla="*/ 7826 w 10000"/>
              <a:gd name="connsiteY7" fmla="*/ 177 h 10000"/>
              <a:gd name="connsiteX8" fmla="*/ 7729 w 10000"/>
              <a:gd name="connsiteY8" fmla="*/ 0 h 10000"/>
              <a:gd name="connsiteX9" fmla="*/ 7391 w 10000"/>
              <a:gd name="connsiteY9" fmla="*/ 88 h 10000"/>
              <a:gd name="connsiteX10" fmla="*/ 7295 w 10000"/>
              <a:gd name="connsiteY10" fmla="*/ 355 h 10000"/>
              <a:gd name="connsiteX11" fmla="*/ 6957 w 10000"/>
              <a:gd name="connsiteY11" fmla="*/ 828 h 10000"/>
              <a:gd name="connsiteX12" fmla="*/ 7343 w 10000"/>
              <a:gd name="connsiteY12" fmla="*/ 1331 h 10000"/>
              <a:gd name="connsiteX13" fmla="*/ 7102 w 10000"/>
              <a:gd name="connsiteY13" fmla="*/ 1834 h 10000"/>
              <a:gd name="connsiteX14" fmla="*/ 6909 w 10000"/>
              <a:gd name="connsiteY14" fmla="*/ 1982 h 10000"/>
              <a:gd name="connsiteX15" fmla="*/ 6859 w 10000"/>
              <a:gd name="connsiteY15" fmla="*/ 2544 h 10000"/>
              <a:gd name="connsiteX16" fmla="*/ 7102 w 10000"/>
              <a:gd name="connsiteY16" fmla="*/ 3224 h 10000"/>
              <a:gd name="connsiteX17" fmla="*/ 8115 w 10000"/>
              <a:gd name="connsiteY17" fmla="*/ 2988 h 10000"/>
              <a:gd name="connsiteX18" fmla="*/ 8165 w 10000"/>
              <a:gd name="connsiteY18" fmla="*/ 2248 h 10000"/>
              <a:gd name="connsiteX19" fmla="*/ 8358 w 10000"/>
              <a:gd name="connsiteY19" fmla="*/ 2544 h 10000"/>
              <a:gd name="connsiteX20" fmla="*/ 7874 w 10000"/>
              <a:gd name="connsiteY20" fmla="*/ 3343 h 10000"/>
              <a:gd name="connsiteX21" fmla="*/ 7922 w 10000"/>
              <a:gd name="connsiteY21" fmla="*/ 3491 h 10000"/>
              <a:gd name="connsiteX22" fmla="*/ 8599 w 10000"/>
              <a:gd name="connsiteY22" fmla="*/ 3609 h 10000"/>
              <a:gd name="connsiteX23" fmla="*/ 8503 w 10000"/>
              <a:gd name="connsiteY23" fmla="*/ 3905 h 10000"/>
              <a:gd name="connsiteX24" fmla="*/ 8213 w 10000"/>
              <a:gd name="connsiteY24" fmla="*/ 3964 h 10000"/>
              <a:gd name="connsiteX25" fmla="*/ 7584 w 10000"/>
              <a:gd name="connsiteY25" fmla="*/ 3698 h 10000"/>
              <a:gd name="connsiteX26" fmla="*/ 7295 w 10000"/>
              <a:gd name="connsiteY26" fmla="*/ 3727 h 10000"/>
              <a:gd name="connsiteX27" fmla="*/ 7584 w 10000"/>
              <a:gd name="connsiteY27" fmla="*/ 4082 h 10000"/>
              <a:gd name="connsiteX28" fmla="*/ 7536 w 10000"/>
              <a:gd name="connsiteY28" fmla="*/ 4320 h 10000"/>
              <a:gd name="connsiteX29" fmla="*/ 7005 w 10000"/>
              <a:gd name="connsiteY29" fmla="*/ 4349 h 10000"/>
              <a:gd name="connsiteX30" fmla="*/ 6232 w 10000"/>
              <a:gd name="connsiteY30" fmla="*/ 4379 h 10000"/>
              <a:gd name="connsiteX31" fmla="*/ 5846 w 10000"/>
              <a:gd name="connsiteY31" fmla="*/ 4379 h 10000"/>
              <a:gd name="connsiteX32" fmla="*/ 5507 w 10000"/>
              <a:gd name="connsiteY32" fmla="*/ 3817 h 10000"/>
              <a:gd name="connsiteX33" fmla="*/ 5072 w 10000"/>
              <a:gd name="connsiteY33" fmla="*/ 3876 h 10000"/>
              <a:gd name="connsiteX34" fmla="*/ 4783 w 10000"/>
              <a:gd name="connsiteY34" fmla="*/ 3994 h 10000"/>
              <a:gd name="connsiteX35" fmla="*/ 4590 w 10000"/>
              <a:gd name="connsiteY35" fmla="*/ 4023 h 10000"/>
              <a:gd name="connsiteX36" fmla="*/ 3961 w 10000"/>
              <a:gd name="connsiteY36" fmla="*/ 4171 h 10000"/>
              <a:gd name="connsiteX37" fmla="*/ 3623 w 10000"/>
              <a:gd name="connsiteY37" fmla="*/ 4556 h 10000"/>
              <a:gd name="connsiteX38" fmla="*/ 3285 w 10000"/>
              <a:gd name="connsiteY38" fmla="*/ 4674 h 10000"/>
              <a:gd name="connsiteX39" fmla="*/ 3285 w 10000"/>
              <a:gd name="connsiteY39" fmla="*/ 4230 h 10000"/>
              <a:gd name="connsiteX40" fmla="*/ 2802 w 10000"/>
              <a:gd name="connsiteY40" fmla="*/ 4082 h 10000"/>
              <a:gd name="connsiteX41" fmla="*/ 2078 w 10000"/>
              <a:gd name="connsiteY41" fmla="*/ 3905 h 10000"/>
              <a:gd name="connsiteX42" fmla="*/ 1691 w 10000"/>
              <a:gd name="connsiteY42" fmla="*/ 3876 h 10000"/>
              <a:gd name="connsiteX43" fmla="*/ 1642 w 10000"/>
              <a:gd name="connsiteY43" fmla="*/ 3964 h 10000"/>
              <a:gd name="connsiteX44" fmla="*/ 1449 w 10000"/>
              <a:gd name="connsiteY44" fmla="*/ 4142 h 10000"/>
              <a:gd name="connsiteX45" fmla="*/ 773 w 10000"/>
              <a:gd name="connsiteY45" fmla="*/ 4023 h 10000"/>
              <a:gd name="connsiteX46" fmla="*/ 677 w 10000"/>
              <a:gd name="connsiteY46" fmla="*/ 3727 h 10000"/>
              <a:gd name="connsiteX47" fmla="*/ 579 w 10000"/>
              <a:gd name="connsiteY47" fmla="*/ 3550 h 10000"/>
              <a:gd name="connsiteX48" fmla="*/ 241 w 10000"/>
              <a:gd name="connsiteY48" fmla="*/ 3520 h 10000"/>
              <a:gd name="connsiteX49" fmla="*/ 0 w 10000"/>
              <a:gd name="connsiteY49" fmla="*/ 4526 h 10000"/>
              <a:gd name="connsiteX50" fmla="*/ 434 w 10000"/>
              <a:gd name="connsiteY50" fmla="*/ 4793 h 10000"/>
              <a:gd name="connsiteX51" fmla="*/ 629 w 10000"/>
              <a:gd name="connsiteY51" fmla="*/ 5029 h 10000"/>
              <a:gd name="connsiteX52" fmla="*/ 677 w 10000"/>
              <a:gd name="connsiteY52" fmla="*/ 5118 h 10000"/>
              <a:gd name="connsiteX53" fmla="*/ 773 w 10000"/>
              <a:gd name="connsiteY53" fmla="*/ 5236 h 10000"/>
              <a:gd name="connsiteX54" fmla="*/ 1304 w 10000"/>
              <a:gd name="connsiteY54" fmla="*/ 5326 h 10000"/>
              <a:gd name="connsiteX55" fmla="*/ 1594 w 10000"/>
              <a:gd name="connsiteY55" fmla="*/ 5385 h 10000"/>
              <a:gd name="connsiteX56" fmla="*/ 1546 w 10000"/>
              <a:gd name="connsiteY56" fmla="*/ 5621 h 10000"/>
              <a:gd name="connsiteX57" fmla="*/ 1256 w 10000"/>
              <a:gd name="connsiteY57" fmla="*/ 5650 h 10000"/>
              <a:gd name="connsiteX58" fmla="*/ 1111 w 10000"/>
              <a:gd name="connsiteY58" fmla="*/ 5680 h 10000"/>
              <a:gd name="connsiteX59" fmla="*/ 629 w 10000"/>
              <a:gd name="connsiteY59" fmla="*/ 5739 h 10000"/>
              <a:gd name="connsiteX60" fmla="*/ 1304 w 10000"/>
              <a:gd name="connsiteY60" fmla="*/ 6006 h 10000"/>
              <a:gd name="connsiteX61" fmla="*/ 1497 w 10000"/>
              <a:gd name="connsiteY61" fmla="*/ 6302 h 10000"/>
              <a:gd name="connsiteX62" fmla="*/ 918 w 10000"/>
              <a:gd name="connsiteY62" fmla="*/ 6391 h 10000"/>
              <a:gd name="connsiteX63" fmla="*/ 434 w 10000"/>
              <a:gd name="connsiteY63" fmla="*/ 6597 h 10000"/>
              <a:gd name="connsiteX64" fmla="*/ 1208 w 10000"/>
              <a:gd name="connsiteY64" fmla="*/ 6775 h 10000"/>
              <a:gd name="connsiteX65" fmla="*/ 1594 w 10000"/>
              <a:gd name="connsiteY65" fmla="*/ 7278 h 10000"/>
              <a:gd name="connsiteX66" fmla="*/ 1546 w 10000"/>
              <a:gd name="connsiteY66" fmla="*/ 7397 h 10000"/>
              <a:gd name="connsiteX67" fmla="*/ 1256 w 10000"/>
              <a:gd name="connsiteY67" fmla="*/ 7456 h 10000"/>
              <a:gd name="connsiteX68" fmla="*/ 918 w 10000"/>
              <a:gd name="connsiteY68" fmla="*/ 7367 h 10000"/>
              <a:gd name="connsiteX69" fmla="*/ 629 w 10000"/>
              <a:gd name="connsiteY69" fmla="*/ 7130 h 10000"/>
              <a:gd name="connsiteX70" fmla="*/ 483 w 10000"/>
              <a:gd name="connsiteY70" fmla="*/ 7515 h 10000"/>
              <a:gd name="connsiteX71" fmla="*/ 677 w 10000"/>
              <a:gd name="connsiteY71" fmla="*/ 7692 h 10000"/>
              <a:gd name="connsiteX72" fmla="*/ 1063 w 10000"/>
              <a:gd name="connsiteY72" fmla="*/ 7840 h 10000"/>
              <a:gd name="connsiteX73" fmla="*/ 966 w 10000"/>
              <a:gd name="connsiteY73" fmla="*/ 8165 h 10000"/>
              <a:gd name="connsiteX74" fmla="*/ 629 w 10000"/>
              <a:gd name="connsiteY74" fmla="*/ 8136 h 10000"/>
              <a:gd name="connsiteX75" fmla="*/ 531 w 10000"/>
              <a:gd name="connsiteY75" fmla="*/ 8314 h 10000"/>
              <a:gd name="connsiteX76" fmla="*/ 483 w 10000"/>
              <a:gd name="connsiteY76" fmla="*/ 8403 h 10000"/>
              <a:gd name="connsiteX77" fmla="*/ 531 w 10000"/>
              <a:gd name="connsiteY77" fmla="*/ 8846 h 10000"/>
              <a:gd name="connsiteX78" fmla="*/ 629 w 10000"/>
              <a:gd name="connsiteY78" fmla="*/ 9024 h 10000"/>
              <a:gd name="connsiteX79" fmla="*/ 677 w 10000"/>
              <a:gd name="connsiteY79" fmla="*/ 9112 h 10000"/>
              <a:gd name="connsiteX80" fmla="*/ 579 w 10000"/>
              <a:gd name="connsiteY80" fmla="*/ 9379 h 10000"/>
              <a:gd name="connsiteX81" fmla="*/ 483 w 10000"/>
              <a:gd name="connsiteY81" fmla="*/ 9615 h 10000"/>
              <a:gd name="connsiteX82" fmla="*/ 822 w 10000"/>
              <a:gd name="connsiteY82" fmla="*/ 10000 h 10000"/>
              <a:gd name="connsiteX83" fmla="*/ 1304 w 10000"/>
              <a:gd name="connsiteY83" fmla="*/ 9970 h 10000"/>
              <a:gd name="connsiteX84" fmla="*/ 1497 w 10000"/>
              <a:gd name="connsiteY84" fmla="*/ 9941 h 10000"/>
              <a:gd name="connsiteX85" fmla="*/ 1546 w 10000"/>
              <a:gd name="connsiteY85" fmla="*/ 9645 h 10000"/>
              <a:gd name="connsiteX86" fmla="*/ 1739 w 10000"/>
              <a:gd name="connsiteY86" fmla="*/ 9438 h 10000"/>
              <a:gd name="connsiteX87" fmla="*/ 1787 w 10000"/>
              <a:gd name="connsiteY87" fmla="*/ 9320 h 10000"/>
              <a:gd name="connsiteX88" fmla="*/ 1885 w 10000"/>
              <a:gd name="connsiteY88" fmla="*/ 9142 h 10000"/>
              <a:gd name="connsiteX89" fmla="*/ 1835 w 10000"/>
              <a:gd name="connsiteY89" fmla="*/ 8817 h 10000"/>
              <a:gd name="connsiteX90" fmla="*/ 2174 w 10000"/>
              <a:gd name="connsiteY90" fmla="*/ 8136 h 10000"/>
              <a:gd name="connsiteX91" fmla="*/ 2271 w 10000"/>
              <a:gd name="connsiteY91" fmla="*/ 8668 h 10000"/>
              <a:gd name="connsiteX92" fmla="*/ 2222 w 10000"/>
              <a:gd name="connsiteY92" fmla="*/ 9349 h 10000"/>
              <a:gd name="connsiteX93" fmla="*/ 2367 w 10000"/>
              <a:gd name="connsiteY93" fmla="*/ 9852 h 10000"/>
              <a:gd name="connsiteX94" fmla="*/ 2464 w 10000"/>
              <a:gd name="connsiteY94" fmla="*/ 9970 h 1000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355 w 10000"/>
              <a:gd name="connsiteY3" fmla="*/ 653 h 10000"/>
              <a:gd name="connsiteX4" fmla="*/ 8213 w 10000"/>
              <a:gd name="connsiteY4" fmla="*/ 976 h 10000"/>
              <a:gd name="connsiteX5" fmla="*/ 8019 w 10000"/>
              <a:gd name="connsiteY5" fmla="*/ 1450 h 10000"/>
              <a:gd name="connsiteX6" fmla="*/ 7633 w 10000"/>
              <a:gd name="connsiteY6" fmla="*/ 1065 h 10000"/>
              <a:gd name="connsiteX7" fmla="*/ 7874 w 10000"/>
              <a:gd name="connsiteY7" fmla="*/ 473 h 10000"/>
              <a:gd name="connsiteX8" fmla="*/ 7826 w 10000"/>
              <a:gd name="connsiteY8" fmla="*/ 177 h 10000"/>
              <a:gd name="connsiteX9" fmla="*/ 7729 w 10000"/>
              <a:gd name="connsiteY9" fmla="*/ 0 h 10000"/>
              <a:gd name="connsiteX10" fmla="*/ 7391 w 10000"/>
              <a:gd name="connsiteY10" fmla="*/ 88 h 10000"/>
              <a:gd name="connsiteX11" fmla="*/ 7295 w 10000"/>
              <a:gd name="connsiteY11" fmla="*/ 355 h 10000"/>
              <a:gd name="connsiteX12" fmla="*/ 6957 w 10000"/>
              <a:gd name="connsiteY12" fmla="*/ 828 h 10000"/>
              <a:gd name="connsiteX13" fmla="*/ 7343 w 10000"/>
              <a:gd name="connsiteY13" fmla="*/ 1331 h 10000"/>
              <a:gd name="connsiteX14" fmla="*/ 7102 w 10000"/>
              <a:gd name="connsiteY14" fmla="*/ 1834 h 10000"/>
              <a:gd name="connsiteX15" fmla="*/ 6909 w 10000"/>
              <a:gd name="connsiteY15" fmla="*/ 1982 h 10000"/>
              <a:gd name="connsiteX16" fmla="*/ 6859 w 10000"/>
              <a:gd name="connsiteY16" fmla="*/ 2544 h 10000"/>
              <a:gd name="connsiteX17" fmla="*/ 7102 w 10000"/>
              <a:gd name="connsiteY17" fmla="*/ 3224 h 10000"/>
              <a:gd name="connsiteX18" fmla="*/ 8115 w 10000"/>
              <a:gd name="connsiteY18" fmla="*/ 2988 h 10000"/>
              <a:gd name="connsiteX19" fmla="*/ 8165 w 10000"/>
              <a:gd name="connsiteY19" fmla="*/ 2248 h 10000"/>
              <a:gd name="connsiteX20" fmla="*/ 8358 w 10000"/>
              <a:gd name="connsiteY20" fmla="*/ 2544 h 10000"/>
              <a:gd name="connsiteX21" fmla="*/ 7874 w 10000"/>
              <a:gd name="connsiteY21" fmla="*/ 3343 h 10000"/>
              <a:gd name="connsiteX22" fmla="*/ 7922 w 10000"/>
              <a:gd name="connsiteY22" fmla="*/ 3491 h 10000"/>
              <a:gd name="connsiteX23" fmla="*/ 8599 w 10000"/>
              <a:gd name="connsiteY23" fmla="*/ 3609 h 10000"/>
              <a:gd name="connsiteX24" fmla="*/ 8503 w 10000"/>
              <a:gd name="connsiteY24" fmla="*/ 3905 h 10000"/>
              <a:gd name="connsiteX25" fmla="*/ 8213 w 10000"/>
              <a:gd name="connsiteY25" fmla="*/ 3964 h 10000"/>
              <a:gd name="connsiteX26" fmla="*/ 7584 w 10000"/>
              <a:gd name="connsiteY26" fmla="*/ 3698 h 10000"/>
              <a:gd name="connsiteX27" fmla="*/ 7295 w 10000"/>
              <a:gd name="connsiteY27" fmla="*/ 3727 h 10000"/>
              <a:gd name="connsiteX28" fmla="*/ 7584 w 10000"/>
              <a:gd name="connsiteY28" fmla="*/ 4082 h 10000"/>
              <a:gd name="connsiteX29" fmla="*/ 7536 w 10000"/>
              <a:gd name="connsiteY29" fmla="*/ 4320 h 10000"/>
              <a:gd name="connsiteX30" fmla="*/ 7005 w 10000"/>
              <a:gd name="connsiteY30" fmla="*/ 4349 h 10000"/>
              <a:gd name="connsiteX31" fmla="*/ 6232 w 10000"/>
              <a:gd name="connsiteY31" fmla="*/ 4379 h 10000"/>
              <a:gd name="connsiteX32" fmla="*/ 5846 w 10000"/>
              <a:gd name="connsiteY32" fmla="*/ 4379 h 10000"/>
              <a:gd name="connsiteX33" fmla="*/ 5507 w 10000"/>
              <a:gd name="connsiteY33" fmla="*/ 3817 h 10000"/>
              <a:gd name="connsiteX34" fmla="*/ 5072 w 10000"/>
              <a:gd name="connsiteY34" fmla="*/ 3876 h 10000"/>
              <a:gd name="connsiteX35" fmla="*/ 4783 w 10000"/>
              <a:gd name="connsiteY35" fmla="*/ 3994 h 10000"/>
              <a:gd name="connsiteX36" fmla="*/ 4590 w 10000"/>
              <a:gd name="connsiteY36" fmla="*/ 4023 h 10000"/>
              <a:gd name="connsiteX37" fmla="*/ 3961 w 10000"/>
              <a:gd name="connsiteY37" fmla="*/ 4171 h 10000"/>
              <a:gd name="connsiteX38" fmla="*/ 3623 w 10000"/>
              <a:gd name="connsiteY38" fmla="*/ 4556 h 10000"/>
              <a:gd name="connsiteX39" fmla="*/ 3285 w 10000"/>
              <a:gd name="connsiteY39" fmla="*/ 4674 h 10000"/>
              <a:gd name="connsiteX40" fmla="*/ 3285 w 10000"/>
              <a:gd name="connsiteY40" fmla="*/ 4230 h 10000"/>
              <a:gd name="connsiteX41" fmla="*/ 2802 w 10000"/>
              <a:gd name="connsiteY41" fmla="*/ 4082 h 10000"/>
              <a:gd name="connsiteX42" fmla="*/ 2078 w 10000"/>
              <a:gd name="connsiteY42" fmla="*/ 3905 h 10000"/>
              <a:gd name="connsiteX43" fmla="*/ 1691 w 10000"/>
              <a:gd name="connsiteY43" fmla="*/ 3876 h 10000"/>
              <a:gd name="connsiteX44" fmla="*/ 1642 w 10000"/>
              <a:gd name="connsiteY44" fmla="*/ 3964 h 10000"/>
              <a:gd name="connsiteX45" fmla="*/ 1449 w 10000"/>
              <a:gd name="connsiteY45" fmla="*/ 4142 h 10000"/>
              <a:gd name="connsiteX46" fmla="*/ 773 w 10000"/>
              <a:gd name="connsiteY46" fmla="*/ 4023 h 10000"/>
              <a:gd name="connsiteX47" fmla="*/ 677 w 10000"/>
              <a:gd name="connsiteY47" fmla="*/ 3727 h 10000"/>
              <a:gd name="connsiteX48" fmla="*/ 579 w 10000"/>
              <a:gd name="connsiteY48" fmla="*/ 3550 h 10000"/>
              <a:gd name="connsiteX49" fmla="*/ 241 w 10000"/>
              <a:gd name="connsiteY49" fmla="*/ 3520 h 10000"/>
              <a:gd name="connsiteX50" fmla="*/ 0 w 10000"/>
              <a:gd name="connsiteY50" fmla="*/ 4526 h 10000"/>
              <a:gd name="connsiteX51" fmla="*/ 434 w 10000"/>
              <a:gd name="connsiteY51" fmla="*/ 4793 h 10000"/>
              <a:gd name="connsiteX52" fmla="*/ 629 w 10000"/>
              <a:gd name="connsiteY52" fmla="*/ 5029 h 10000"/>
              <a:gd name="connsiteX53" fmla="*/ 677 w 10000"/>
              <a:gd name="connsiteY53" fmla="*/ 5118 h 10000"/>
              <a:gd name="connsiteX54" fmla="*/ 773 w 10000"/>
              <a:gd name="connsiteY54" fmla="*/ 5236 h 10000"/>
              <a:gd name="connsiteX55" fmla="*/ 1304 w 10000"/>
              <a:gd name="connsiteY55" fmla="*/ 5326 h 10000"/>
              <a:gd name="connsiteX56" fmla="*/ 1594 w 10000"/>
              <a:gd name="connsiteY56" fmla="*/ 5385 h 10000"/>
              <a:gd name="connsiteX57" fmla="*/ 1546 w 10000"/>
              <a:gd name="connsiteY57" fmla="*/ 5621 h 10000"/>
              <a:gd name="connsiteX58" fmla="*/ 1256 w 10000"/>
              <a:gd name="connsiteY58" fmla="*/ 5650 h 10000"/>
              <a:gd name="connsiteX59" fmla="*/ 1111 w 10000"/>
              <a:gd name="connsiteY59" fmla="*/ 5680 h 10000"/>
              <a:gd name="connsiteX60" fmla="*/ 629 w 10000"/>
              <a:gd name="connsiteY60" fmla="*/ 5739 h 10000"/>
              <a:gd name="connsiteX61" fmla="*/ 1304 w 10000"/>
              <a:gd name="connsiteY61" fmla="*/ 6006 h 10000"/>
              <a:gd name="connsiteX62" fmla="*/ 1497 w 10000"/>
              <a:gd name="connsiteY62" fmla="*/ 6302 h 10000"/>
              <a:gd name="connsiteX63" fmla="*/ 918 w 10000"/>
              <a:gd name="connsiteY63" fmla="*/ 6391 h 10000"/>
              <a:gd name="connsiteX64" fmla="*/ 434 w 10000"/>
              <a:gd name="connsiteY64" fmla="*/ 6597 h 10000"/>
              <a:gd name="connsiteX65" fmla="*/ 1208 w 10000"/>
              <a:gd name="connsiteY65" fmla="*/ 6775 h 10000"/>
              <a:gd name="connsiteX66" fmla="*/ 1594 w 10000"/>
              <a:gd name="connsiteY66" fmla="*/ 7278 h 10000"/>
              <a:gd name="connsiteX67" fmla="*/ 1546 w 10000"/>
              <a:gd name="connsiteY67" fmla="*/ 7397 h 10000"/>
              <a:gd name="connsiteX68" fmla="*/ 1256 w 10000"/>
              <a:gd name="connsiteY68" fmla="*/ 7456 h 10000"/>
              <a:gd name="connsiteX69" fmla="*/ 918 w 10000"/>
              <a:gd name="connsiteY69" fmla="*/ 7367 h 10000"/>
              <a:gd name="connsiteX70" fmla="*/ 629 w 10000"/>
              <a:gd name="connsiteY70" fmla="*/ 7130 h 10000"/>
              <a:gd name="connsiteX71" fmla="*/ 483 w 10000"/>
              <a:gd name="connsiteY71" fmla="*/ 7515 h 10000"/>
              <a:gd name="connsiteX72" fmla="*/ 677 w 10000"/>
              <a:gd name="connsiteY72" fmla="*/ 7692 h 10000"/>
              <a:gd name="connsiteX73" fmla="*/ 1063 w 10000"/>
              <a:gd name="connsiteY73" fmla="*/ 7840 h 10000"/>
              <a:gd name="connsiteX74" fmla="*/ 966 w 10000"/>
              <a:gd name="connsiteY74" fmla="*/ 8165 h 10000"/>
              <a:gd name="connsiteX75" fmla="*/ 629 w 10000"/>
              <a:gd name="connsiteY75" fmla="*/ 8136 h 10000"/>
              <a:gd name="connsiteX76" fmla="*/ 531 w 10000"/>
              <a:gd name="connsiteY76" fmla="*/ 8314 h 10000"/>
              <a:gd name="connsiteX77" fmla="*/ 483 w 10000"/>
              <a:gd name="connsiteY77" fmla="*/ 8403 h 10000"/>
              <a:gd name="connsiteX78" fmla="*/ 531 w 10000"/>
              <a:gd name="connsiteY78" fmla="*/ 8846 h 10000"/>
              <a:gd name="connsiteX79" fmla="*/ 629 w 10000"/>
              <a:gd name="connsiteY79" fmla="*/ 9024 h 10000"/>
              <a:gd name="connsiteX80" fmla="*/ 677 w 10000"/>
              <a:gd name="connsiteY80" fmla="*/ 9112 h 10000"/>
              <a:gd name="connsiteX81" fmla="*/ 579 w 10000"/>
              <a:gd name="connsiteY81" fmla="*/ 9379 h 10000"/>
              <a:gd name="connsiteX82" fmla="*/ 483 w 10000"/>
              <a:gd name="connsiteY82" fmla="*/ 9615 h 10000"/>
              <a:gd name="connsiteX83" fmla="*/ 822 w 10000"/>
              <a:gd name="connsiteY83" fmla="*/ 10000 h 10000"/>
              <a:gd name="connsiteX84" fmla="*/ 1304 w 10000"/>
              <a:gd name="connsiteY84" fmla="*/ 9970 h 10000"/>
              <a:gd name="connsiteX85" fmla="*/ 1497 w 10000"/>
              <a:gd name="connsiteY85" fmla="*/ 9941 h 10000"/>
              <a:gd name="connsiteX86" fmla="*/ 1546 w 10000"/>
              <a:gd name="connsiteY86" fmla="*/ 9645 h 10000"/>
              <a:gd name="connsiteX87" fmla="*/ 1739 w 10000"/>
              <a:gd name="connsiteY87" fmla="*/ 9438 h 10000"/>
              <a:gd name="connsiteX88" fmla="*/ 1787 w 10000"/>
              <a:gd name="connsiteY88" fmla="*/ 9320 h 10000"/>
              <a:gd name="connsiteX89" fmla="*/ 1885 w 10000"/>
              <a:gd name="connsiteY89" fmla="*/ 9142 h 10000"/>
              <a:gd name="connsiteX90" fmla="*/ 1835 w 10000"/>
              <a:gd name="connsiteY90" fmla="*/ 8817 h 10000"/>
              <a:gd name="connsiteX91" fmla="*/ 2174 w 10000"/>
              <a:gd name="connsiteY91" fmla="*/ 8136 h 10000"/>
              <a:gd name="connsiteX92" fmla="*/ 2271 w 10000"/>
              <a:gd name="connsiteY92" fmla="*/ 8668 h 10000"/>
              <a:gd name="connsiteX93" fmla="*/ 2222 w 10000"/>
              <a:gd name="connsiteY93" fmla="*/ 9349 h 10000"/>
              <a:gd name="connsiteX94" fmla="*/ 2367 w 10000"/>
              <a:gd name="connsiteY94" fmla="*/ 9852 h 10000"/>
              <a:gd name="connsiteX95" fmla="*/ 2464 w 10000"/>
              <a:gd name="connsiteY95" fmla="*/ 9970 h 1000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355 w 10000"/>
              <a:gd name="connsiteY3" fmla="*/ 653 h 10000"/>
              <a:gd name="connsiteX4" fmla="*/ 8386 w 10000"/>
              <a:gd name="connsiteY4" fmla="*/ 1186 h 10000"/>
              <a:gd name="connsiteX5" fmla="*/ 8019 w 10000"/>
              <a:gd name="connsiteY5" fmla="*/ 1450 h 10000"/>
              <a:gd name="connsiteX6" fmla="*/ 7633 w 10000"/>
              <a:gd name="connsiteY6" fmla="*/ 1065 h 10000"/>
              <a:gd name="connsiteX7" fmla="*/ 7874 w 10000"/>
              <a:gd name="connsiteY7" fmla="*/ 473 h 10000"/>
              <a:gd name="connsiteX8" fmla="*/ 7826 w 10000"/>
              <a:gd name="connsiteY8" fmla="*/ 177 h 10000"/>
              <a:gd name="connsiteX9" fmla="*/ 7729 w 10000"/>
              <a:gd name="connsiteY9" fmla="*/ 0 h 10000"/>
              <a:gd name="connsiteX10" fmla="*/ 7391 w 10000"/>
              <a:gd name="connsiteY10" fmla="*/ 88 h 10000"/>
              <a:gd name="connsiteX11" fmla="*/ 7295 w 10000"/>
              <a:gd name="connsiteY11" fmla="*/ 355 h 10000"/>
              <a:gd name="connsiteX12" fmla="*/ 6957 w 10000"/>
              <a:gd name="connsiteY12" fmla="*/ 828 h 10000"/>
              <a:gd name="connsiteX13" fmla="*/ 7343 w 10000"/>
              <a:gd name="connsiteY13" fmla="*/ 1331 h 10000"/>
              <a:gd name="connsiteX14" fmla="*/ 7102 w 10000"/>
              <a:gd name="connsiteY14" fmla="*/ 1834 h 10000"/>
              <a:gd name="connsiteX15" fmla="*/ 6909 w 10000"/>
              <a:gd name="connsiteY15" fmla="*/ 1982 h 10000"/>
              <a:gd name="connsiteX16" fmla="*/ 6859 w 10000"/>
              <a:gd name="connsiteY16" fmla="*/ 2544 h 10000"/>
              <a:gd name="connsiteX17" fmla="*/ 7102 w 10000"/>
              <a:gd name="connsiteY17" fmla="*/ 3224 h 10000"/>
              <a:gd name="connsiteX18" fmla="*/ 8115 w 10000"/>
              <a:gd name="connsiteY18" fmla="*/ 2988 h 10000"/>
              <a:gd name="connsiteX19" fmla="*/ 8165 w 10000"/>
              <a:gd name="connsiteY19" fmla="*/ 2248 h 10000"/>
              <a:gd name="connsiteX20" fmla="*/ 8358 w 10000"/>
              <a:gd name="connsiteY20" fmla="*/ 2544 h 10000"/>
              <a:gd name="connsiteX21" fmla="*/ 7874 w 10000"/>
              <a:gd name="connsiteY21" fmla="*/ 3343 h 10000"/>
              <a:gd name="connsiteX22" fmla="*/ 7922 w 10000"/>
              <a:gd name="connsiteY22" fmla="*/ 3491 h 10000"/>
              <a:gd name="connsiteX23" fmla="*/ 8599 w 10000"/>
              <a:gd name="connsiteY23" fmla="*/ 3609 h 10000"/>
              <a:gd name="connsiteX24" fmla="*/ 8503 w 10000"/>
              <a:gd name="connsiteY24" fmla="*/ 3905 h 10000"/>
              <a:gd name="connsiteX25" fmla="*/ 8213 w 10000"/>
              <a:gd name="connsiteY25" fmla="*/ 3964 h 10000"/>
              <a:gd name="connsiteX26" fmla="*/ 7584 w 10000"/>
              <a:gd name="connsiteY26" fmla="*/ 3698 h 10000"/>
              <a:gd name="connsiteX27" fmla="*/ 7295 w 10000"/>
              <a:gd name="connsiteY27" fmla="*/ 3727 h 10000"/>
              <a:gd name="connsiteX28" fmla="*/ 7584 w 10000"/>
              <a:gd name="connsiteY28" fmla="*/ 4082 h 10000"/>
              <a:gd name="connsiteX29" fmla="*/ 7536 w 10000"/>
              <a:gd name="connsiteY29" fmla="*/ 4320 h 10000"/>
              <a:gd name="connsiteX30" fmla="*/ 7005 w 10000"/>
              <a:gd name="connsiteY30" fmla="*/ 4349 h 10000"/>
              <a:gd name="connsiteX31" fmla="*/ 6232 w 10000"/>
              <a:gd name="connsiteY31" fmla="*/ 4379 h 10000"/>
              <a:gd name="connsiteX32" fmla="*/ 5846 w 10000"/>
              <a:gd name="connsiteY32" fmla="*/ 4379 h 10000"/>
              <a:gd name="connsiteX33" fmla="*/ 5507 w 10000"/>
              <a:gd name="connsiteY33" fmla="*/ 3817 h 10000"/>
              <a:gd name="connsiteX34" fmla="*/ 5072 w 10000"/>
              <a:gd name="connsiteY34" fmla="*/ 3876 h 10000"/>
              <a:gd name="connsiteX35" fmla="*/ 4783 w 10000"/>
              <a:gd name="connsiteY35" fmla="*/ 3994 h 10000"/>
              <a:gd name="connsiteX36" fmla="*/ 4590 w 10000"/>
              <a:gd name="connsiteY36" fmla="*/ 4023 h 10000"/>
              <a:gd name="connsiteX37" fmla="*/ 3961 w 10000"/>
              <a:gd name="connsiteY37" fmla="*/ 4171 h 10000"/>
              <a:gd name="connsiteX38" fmla="*/ 3623 w 10000"/>
              <a:gd name="connsiteY38" fmla="*/ 4556 h 10000"/>
              <a:gd name="connsiteX39" fmla="*/ 3285 w 10000"/>
              <a:gd name="connsiteY39" fmla="*/ 4674 h 10000"/>
              <a:gd name="connsiteX40" fmla="*/ 3285 w 10000"/>
              <a:gd name="connsiteY40" fmla="*/ 4230 h 10000"/>
              <a:gd name="connsiteX41" fmla="*/ 2802 w 10000"/>
              <a:gd name="connsiteY41" fmla="*/ 4082 h 10000"/>
              <a:gd name="connsiteX42" fmla="*/ 2078 w 10000"/>
              <a:gd name="connsiteY42" fmla="*/ 3905 h 10000"/>
              <a:gd name="connsiteX43" fmla="*/ 1691 w 10000"/>
              <a:gd name="connsiteY43" fmla="*/ 3876 h 10000"/>
              <a:gd name="connsiteX44" fmla="*/ 1642 w 10000"/>
              <a:gd name="connsiteY44" fmla="*/ 3964 h 10000"/>
              <a:gd name="connsiteX45" fmla="*/ 1449 w 10000"/>
              <a:gd name="connsiteY45" fmla="*/ 4142 h 10000"/>
              <a:gd name="connsiteX46" fmla="*/ 773 w 10000"/>
              <a:gd name="connsiteY46" fmla="*/ 4023 h 10000"/>
              <a:gd name="connsiteX47" fmla="*/ 677 w 10000"/>
              <a:gd name="connsiteY47" fmla="*/ 3727 h 10000"/>
              <a:gd name="connsiteX48" fmla="*/ 579 w 10000"/>
              <a:gd name="connsiteY48" fmla="*/ 3550 h 10000"/>
              <a:gd name="connsiteX49" fmla="*/ 241 w 10000"/>
              <a:gd name="connsiteY49" fmla="*/ 3520 h 10000"/>
              <a:gd name="connsiteX50" fmla="*/ 0 w 10000"/>
              <a:gd name="connsiteY50" fmla="*/ 4526 h 10000"/>
              <a:gd name="connsiteX51" fmla="*/ 434 w 10000"/>
              <a:gd name="connsiteY51" fmla="*/ 4793 h 10000"/>
              <a:gd name="connsiteX52" fmla="*/ 629 w 10000"/>
              <a:gd name="connsiteY52" fmla="*/ 5029 h 10000"/>
              <a:gd name="connsiteX53" fmla="*/ 677 w 10000"/>
              <a:gd name="connsiteY53" fmla="*/ 5118 h 10000"/>
              <a:gd name="connsiteX54" fmla="*/ 773 w 10000"/>
              <a:gd name="connsiteY54" fmla="*/ 5236 h 10000"/>
              <a:gd name="connsiteX55" fmla="*/ 1304 w 10000"/>
              <a:gd name="connsiteY55" fmla="*/ 5326 h 10000"/>
              <a:gd name="connsiteX56" fmla="*/ 1594 w 10000"/>
              <a:gd name="connsiteY56" fmla="*/ 5385 h 10000"/>
              <a:gd name="connsiteX57" fmla="*/ 1546 w 10000"/>
              <a:gd name="connsiteY57" fmla="*/ 5621 h 10000"/>
              <a:gd name="connsiteX58" fmla="*/ 1256 w 10000"/>
              <a:gd name="connsiteY58" fmla="*/ 5650 h 10000"/>
              <a:gd name="connsiteX59" fmla="*/ 1111 w 10000"/>
              <a:gd name="connsiteY59" fmla="*/ 5680 h 10000"/>
              <a:gd name="connsiteX60" fmla="*/ 629 w 10000"/>
              <a:gd name="connsiteY60" fmla="*/ 5739 h 10000"/>
              <a:gd name="connsiteX61" fmla="*/ 1304 w 10000"/>
              <a:gd name="connsiteY61" fmla="*/ 6006 h 10000"/>
              <a:gd name="connsiteX62" fmla="*/ 1497 w 10000"/>
              <a:gd name="connsiteY62" fmla="*/ 6302 h 10000"/>
              <a:gd name="connsiteX63" fmla="*/ 918 w 10000"/>
              <a:gd name="connsiteY63" fmla="*/ 6391 h 10000"/>
              <a:gd name="connsiteX64" fmla="*/ 434 w 10000"/>
              <a:gd name="connsiteY64" fmla="*/ 6597 h 10000"/>
              <a:gd name="connsiteX65" fmla="*/ 1208 w 10000"/>
              <a:gd name="connsiteY65" fmla="*/ 6775 h 10000"/>
              <a:gd name="connsiteX66" fmla="*/ 1594 w 10000"/>
              <a:gd name="connsiteY66" fmla="*/ 7278 h 10000"/>
              <a:gd name="connsiteX67" fmla="*/ 1546 w 10000"/>
              <a:gd name="connsiteY67" fmla="*/ 7397 h 10000"/>
              <a:gd name="connsiteX68" fmla="*/ 1256 w 10000"/>
              <a:gd name="connsiteY68" fmla="*/ 7456 h 10000"/>
              <a:gd name="connsiteX69" fmla="*/ 918 w 10000"/>
              <a:gd name="connsiteY69" fmla="*/ 7367 h 10000"/>
              <a:gd name="connsiteX70" fmla="*/ 629 w 10000"/>
              <a:gd name="connsiteY70" fmla="*/ 7130 h 10000"/>
              <a:gd name="connsiteX71" fmla="*/ 483 w 10000"/>
              <a:gd name="connsiteY71" fmla="*/ 7515 h 10000"/>
              <a:gd name="connsiteX72" fmla="*/ 677 w 10000"/>
              <a:gd name="connsiteY72" fmla="*/ 7692 h 10000"/>
              <a:gd name="connsiteX73" fmla="*/ 1063 w 10000"/>
              <a:gd name="connsiteY73" fmla="*/ 7840 h 10000"/>
              <a:gd name="connsiteX74" fmla="*/ 966 w 10000"/>
              <a:gd name="connsiteY74" fmla="*/ 8165 h 10000"/>
              <a:gd name="connsiteX75" fmla="*/ 629 w 10000"/>
              <a:gd name="connsiteY75" fmla="*/ 8136 h 10000"/>
              <a:gd name="connsiteX76" fmla="*/ 531 w 10000"/>
              <a:gd name="connsiteY76" fmla="*/ 8314 h 10000"/>
              <a:gd name="connsiteX77" fmla="*/ 483 w 10000"/>
              <a:gd name="connsiteY77" fmla="*/ 8403 h 10000"/>
              <a:gd name="connsiteX78" fmla="*/ 531 w 10000"/>
              <a:gd name="connsiteY78" fmla="*/ 8846 h 10000"/>
              <a:gd name="connsiteX79" fmla="*/ 629 w 10000"/>
              <a:gd name="connsiteY79" fmla="*/ 9024 h 10000"/>
              <a:gd name="connsiteX80" fmla="*/ 677 w 10000"/>
              <a:gd name="connsiteY80" fmla="*/ 9112 h 10000"/>
              <a:gd name="connsiteX81" fmla="*/ 579 w 10000"/>
              <a:gd name="connsiteY81" fmla="*/ 9379 h 10000"/>
              <a:gd name="connsiteX82" fmla="*/ 483 w 10000"/>
              <a:gd name="connsiteY82" fmla="*/ 9615 h 10000"/>
              <a:gd name="connsiteX83" fmla="*/ 822 w 10000"/>
              <a:gd name="connsiteY83" fmla="*/ 10000 h 10000"/>
              <a:gd name="connsiteX84" fmla="*/ 1304 w 10000"/>
              <a:gd name="connsiteY84" fmla="*/ 9970 h 10000"/>
              <a:gd name="connsiteX85" fmla="*/ 1497 w 10000"/>
              <a:gd name="connsiteY85" fmla="*/ 9941 h 10000"/>
              <a:gd name="connsiteX86" fmla="*/ 1546 w 10000"/>
              <a:gd name="connsiteY86" fmla="*/ 9645 h 10000"/>
              <a:gd name="connsiteX87" fmla="*/ 1739 w 10000"/>
              <a:gd name="connsiteY87" fmla="*/ 9438 h 10000"/>
              <a:gd name="connsiteX88" fmla="*/ 1787 w 10000"/>
              <a:gd name="connsiteY88" fmla="*/ 9320 h 10000"/>
              <a:gd name="connsiteX89" fmla="*/ 1885 w 10000"/>
              <a:gd name="connsiteY89" fmla="*/ 9142 h 10000"/>
              <a:gd name="connsiteX90" fmla="*/ 1835 w 10000"/>
              <a:gd name="connsiteY90" fmla="*/ 8817 h 10000"/>
              <a:gd name="connsiteX91" fmla="*/ 2174 w 10000"/>
              <a:gd name="connsiteY91" fmla="*/ 8136 h 10000"/>
              <a:gd name="connsiteX92" fmla="*/ 2271 w 10000"/>
              <a:gd name="connsiteY92" fmla="*/ 8668 h 10000"/>
              <a:gd name="connsiteX93" fmla="*/ 2222 w 10000"/>
              <a:gd name="connsiteY93" fmla="*/ 9349 h 10000"/>
              <a:gd name="connsiteX94" fmla="*/ 2367 w 10000"/>
              <a:gd name="connsiteY94" fmla="*/ 9852 h 10000"/>
              <a:gd name="connsiteX95" fmla="*/ 2464 w 10000"/>
              <a:gd name="connsiteY95" fmla="*/ 9970 h 1000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355 w 10000"/>
              <a:gd name="connsiteY3" fmla="*/ 653 h 10000"/>
              <a:gd name="connsiteX4" fmla="*/ 8386 w 10000"/>
              <a:gd name="connsiteY4" fmla="*/ 1186 h 10000"/>
              <a:gd name="connsiteX5" fmla="*/ 8019 w 10000"/>
              <a:gd name="connsiteY5" fmla="*/ 1450 h 10000"/>
              <a:gd name="connsiteX6" fmla="*/ 7748 w 10000"/>
              <a:gd name="connsiteY6" fmla="*/ 949 h 10000"/>
              <a:gd name="connsiteX7" fmla="*/ 7874 w 10000"/>
              <a:gd name="connsiteY7" fmla="*/ 473 h 10000"/>
              <a:gd name="connsiteX8" fmla="*/ 7826 w 10000"/>
              <a:gd name="connsiteY8" fmla="*/ 177 h 10000"/>
              <a:gd name="connsiteX9" fmla="*/ 7729 w 10000"/>
              <a:gd name="connsiteY9" fmla="*/ 0 h 10000"/>
              <a:gd name="connsiteX10" fmla="*/ 7391 w 10000"/>
              <a:gd name="connsiteY10" fmla="*/ 88 h 10000"/>
              <a:gd name="connsiteX11" fmla="*/ 7295 w 10000"/>
              <a:gd name="connsiteY11" fmla="*/ 355 h 10000"/>
              <a:gd name="connsiteX12" fmla="*/ 6957 w 10000"/>
              <a:gd name="connsiteY12" fmla="*/ 828 h 10000"/>
              <a:gd name="connsiteX13" fmla="*/ 7343 w 10000"/>
              <a:gd name="connsiteY13" fmla="*/ 1331 h 10000"/>
              <a:gd name="connsiteX14" fmla="*/ 7102 w 10000"/>
              <a:gd name="connsiteY14" fmla="*/ 1834 h 10000"/>
              <a:gd name="connsiteX15" fmla="*/ 6909 w 10000"/>
              <a:gd name="connsiteY15" fmla="*/ 1982 h 10000"/>
              <a:gd name="connsiteX16" fmla="*/ 6859 w 10000"/>
              <a:gd name="connsiteY16" fmla="*/ 2544 h 10000"/>
              <a:gd name="connsiteX17" fmla="*/ 7102 w 10000"/>
              <a:gd name="connsiteY17" fmla="*/ 3224 h 10000"/>
              <a:gd name="connsiteX18" fmla="*/ 8115 w 10000"/>
              <a:gd name="connsiteY18" fmla="*/ 2988 h 10000"/>
              <a:gd name="connsiteX19" fmla="*/ 8165 w 10000"/>
              <a:gd name="connsiteY19" fmla="*/ 2248 h 10000"/>
              <a:gd name="connsiteX20" fmla="*/ 8358 w 10000"/>
              <a:gd name="connsiteY20" fmla="*/ 2544 h 10000"/>
              <a:gd name="connsiteX21" fmla="*/ 7874 w 10000"/>
              <a:gd name="connsiteY21" fmla="*/ 3343 h 10000"/>
              <a:gd name="connsiteX22" fmla="*/ 7922 w 10000"/>
              <a:gd name="connsiteY22" fmla="*/ 3491 h 10000"/>
              <a:gd name="connsiteX23" fmla="*/ 8599 w 10000"/>
              <a:gd name="connsiteY23" fmla="*/ 3609 h 10000"/>
              <a:gd name="connsiteX24" fmla="*/ 8503 w 10000"/>
              <a:gd name="connsiteY24" fmla="*/ 3905 h 10000"/>
              <a:gd name="connsiteX25" fmla="*/ 8213 w 10000"/>
              <a:gd name="connsiteY25" fmla="*/ 3964 h 10000"/>
              <a:gd name="connsiteX26" fmla="*/ 7584 w 10000"/>
              <a:gd name="connsiteY26" fmla="*/ 3698 h 10000"/>
              <a:gd name="connsiteX27" fmla="*/ 7295 w 10000"/>
              <a:gd name="connsiteY27" fmla="*/ 3727 h 10000"/>
              <a:gd name="connsiteX28" fmla="*/ 7584 w 10000"/>
              <a:gd name="connsiteY28" fmla="*/ 4082 h 10000"/>
              <a:gd name="connsiteX29" fmla="*/ 7536 w 10000"/>
              <a:gd name="connsiteY29" fmla="*/ 4320 h 10000"/>
              <a:gd name="connsiteX30" fmla="*/ 7005 w 10000"/>
              <a:gd name="connsiteY30" fmla="*/ 4349 h 10000"/>
              <a:gd name="connsiteX31" fmla="*/ 6232 w 10000"/>
              <a:gd name="connsiteY31" fmla="*/ 4379 h 10000"/>
              <a:gd name="connsiteX32" fmla="*/ 5846 w 10000"/>
              <a:gd name="connsiteY32" fmla="*/ 4379 h 10000"/>
              <a:gd name="connsiteX33" fmla="*/ 5507 w 10000"/>
              <a:gd name="connsiteY33" fmla="*/ 3817 h 10000"/>
              <a:gd name="connsiteX34" fmla="*/ 5072 w 10000"/>
              <a:gd name="connsiteY34" fmla="*/ 3876 h 10000"/>
              <a:gd name="connsiteX35" fmla="*/ 4783 w 10000"/>
              <a:gd name="connsiteY35" fmla="*/ 3994 h 10000"/>
              <a:gd name="connsiteX36" fmla="*/ 4590 w 10000"/>
              <a:gd name="connsiteY36" fmla="*/ 4023 h 10000"/>
              <a:gd name="connsiteX37" fmla="*/ 3961 w 10000"/>
              <a:gd name="connsiteY37" fmla="*/ 4171 h 10000"/>
              <a:gd name="connsiteX38" fmla="*/ 3623 w 10000"/>
              <a:gd name="connsiteY38" fmla="*/ 4556 h 10000"/>
              <a:gd name="connsiteX39" fmla="*/ 3285 w 10000"/>
              <a:gd name="connsiteY39" fmla="*/ 4674 h 10000"/>
              <a:gd name="connsiteX40" fmla="*/ 3285 w 10000"/>
              <a:gd name="connsiteY40" fmla="*/ 4230 h 10000"/>
              <a:gd name="connsiteX41" fmla="*/ 2802 w 10000"/>
              <a:gd name="connsiteY41" fmla="*/ 4082 h 10000"/>
              <a:gd name="connsiteX42" fmla="*/ 2078 w 10000"/>
              <a:gd name="connsiteY42" fmla="*/ 3905 h 10000"/>
              <a:gd name="connsiteX43" fmla="*/ 1691 w 10000"/>
              <a:gd name="connsiteY43" fmla="*/ 3876 h 10000"/>
              <a:gd name="connsiteX44" fmla="*/ 1642 w 10000"/>
              <a:gd name="connsiteY44" fmla="*/ 3964 h 10000"/>
              <a:gd name="connsiteX45" fmla="*/ 1449 w 10000"/>
              <a:gd name="connsiteY45" fmla="*/ 4142 h 10000"/>
              <a:gd name="connsiteX46" fmla="*/ 773 w 10000"/>
              <a:gd name="connsiteY46" fmla="*/ 4023 h 10000"/>
              <a:gd name="connsiteX47" fmla="*/ 677 w 10000"/>
              <a:gd name="connsiteY47" fmla="*/ 3727 h 10000"/>
              <a:gd name="connsiteX48" fmla="*/ 579 w 10000"/>
              <a:gd name="connsiteY48" fmla="*/ 3550 h 10000"/>
              <a:gd name="connsiteX49" fmla="*/ 241 w 10000"/>
              <a:gd name="connsiteY49" fmla="*/ 3520 h 10000"/>
              <a:gd name="connsiteX50" fmla="*/ 0 w 10000"/>
              <a:gd name="connsiteY50" fmla="*/ 4526 h 10000"/>
              <a:gd name="connsiteX51" fmla="*/ 434 w 10000"/>
              <a:gd name="connsiteY51" fmla="*/ 4793 h 10000"/>
              <a:gd name="connsiteX52" fmla="*/ 629 w 10000"/>
              <a:gd name="connsiteY52" fmla="*/ 5029 h 10000"/>
              <a:gd name="connsiteX53" fmla="*/ 677 w 10000"/>
              <a:gd name="connsiteY53" fmla="*/ 5118 h 10000"/>
              <a:gd name="connsiteX54" fmla="*/ 773 w 10000"/>
              <a:gd name="connsiteY54" fmla="*/ 5236 h 10000"/>
              <a:gd name="connsiteX55" fmla="*/ 1304 w 10000"/>
              <a:gd name="connsiteY55" fmla="*/ 5326 h 10000"/>
              <a:gd name="connsiteX56" fmla="*/ 1594 w 10000"/>
              <a:gd name="connsiteY56" fmla="*/ 5385 h 10000"/>
              <a:gd name="connsiteX57" fmla="*/ 1546 w 10000"/>
              <a:gd name="connsiteY57" fmla="*/ 5621 h 10000"/>
              <a:gd name="connsiteX58" fmla="*/ 1256 w 10000"/>
              <a:gd name="connsiteY58" fmla="*/ 5650 h 10000"/>
              <a:gd name="connsiteX59" fmla="*/ 1111 w 10000"/>
              <a:gd name="connsiteY59" fmla="*/ 5680 h 10000"/>
              <a:gd name="connsiteX60" fmla="*/ 629 w 10000"/>
              <a:gd name="connsiteY60" fmla="*/ 5739 h 10000"/>
              <a:gd name="connsiteX61" fmla="*/ 1304 w 10000"/>
              <a:gd name="connsiteY61" fmla="*/ 6006 h 10000"/>
              <a:gd name="connsiteX62" fmla="*/ 1497 w 10000"/>
              <a:gd name="connsiteY62" fmla="*/ 6302 h 10000"/>
              <a:gd name="connsiteX63" fmla="*/ 918 w 10000"/>
              <a:gd name="connsiteY63" fmla="*/ 6391 h 10000"/>
              <a:gd name="connsiteX64" fmla="*/ 434 w 10000"/>
              <a:gd name="connsiteY64" fmla="*/ 6597 h 10000"/>
              <a:gd name="connsiteX65" fmla="*/ 1208 w 10000"/>
              <a:gd name="connsiteY65" fmla="*/ 6775 h 10000"/>
              <a:gd name="connsiteX66" fmla="*/ 1594 w 10000"/>
              <a:gd name="connsiteY66" fmla="*/ 7278 h 10000"/>
              <a:gd name="connsiteX67" fmla="*/ 1546 w 10000"/>
              <a:gd name="connsiteY67" fmla="*/ 7397 h 10000"/>
              <a:gd name="connsiteX68" fmla="*/ 1256 w 10000"/>
              <a:gd name="connsiteY68" fmla="*/ 7456 h 10000"/>
              <a:gd name="connsiteX69" fmla="*/ 918 w 10000"/>
              <a:gd name="connsiteY69" fmla="*/ 7367 h 10000"/>
              <a:gd name="connsiteX70" fmla="*/ 629 w 10000"/>
              <a:gd name="connsiteY70" fmla="*/ 7130 h 10000"/>
              <a:gd name="connsiteX71" fmla="*/ 483 w 10000"/>
              <a:gd name="connsiteY71" fmla="*/ 7515 h 10000"/>
              <a:gd name="connsiteX72" fmla="*/ 677 w 10000"/>
              <a:gd name="connsiteY72" fmla="*/ 7692 h 10000"/>
              <a:gd name="connsiteX73" fmla="*/ 1063 w 10000"/>
              <a:gd name="connsiteY73" fmla="*/ 7840 h 10000"/>
              <a:gd name="connsiteX74" fmla="*/ 966 w 10000"/>
              <a:gd name="connsiteY74" fmla="*/ 8165 h 10000"/>
              <a:gd name="connsiteX75" fmla="*/ 629 w 10000"/>
              <a:gd name="connsiteY75" fmla="*/ 8136 h 10000"/>
              <a:gd name="connsiteX76" fmla="*/ 531 w 10000"/>
              <a:gd name="connsiteY76" fmla="*/ 8314 h 10000"/>
              <a:gd name="connsiteX77" fmla="*/ 483 w 10000"/>
              <a:gd name="connsiteY77" fmla="*/ 8403 h 10000"/>
              <a:gd name="connsiteX78" fmla="*/ 531 w 10000"/>
              <a:gd name="connsiteY78" fmla="*/ 8846 h 10000"/>
              <a:gd name="connsiteX79" fmla="*/ 629 w 10000"/>
              <a:gd name="connsiteY79" fmla="*/ 9024 h 10000"/>
              <a:gd name="connsiteX80" fmla="*/ 677 w 10000"/>
              <a:gd name="connsiteY80" fmla="*/ 9112 h 10000"/>
              <a:gd name="connsiteX81" fmla="*/ 579 w 10000"/>
              <a:gd name="connsiteY81" fmla="*/ 9379 h 10000"/>
              <a:gd name="connsiteX82" fmla="*/ 483 w 10000"/>
              <a:gd name="connsiteY82" fmla="*/ 9615 h 10000"/>
              <a:gd name="connsiteX83" fmla="*/ 822 w 10000"/>
              <a:gd name="connsiteY83" fmla="*/ 10000 h 10000"/>
              <a:gd name="connsiteX84" fmla="*/ 1304 w 10000"/>
              <a:gd name="connsiteY84" fmla="*/ 9970 h 10000"/>
              <a:gd name="connsiteX85" fmla="*/ 1497 w 10000"/>
              <a:gd name="connsiteY85" fmla="*/ 9941 h 10000"/>
              <a:gd name="connsiteX86" fmla="*/ 1546 w 10000"/>
              <a:gd name="connsiteY86" fmla="*/ 9645 h 10000"/>
              <a:gd name="connsiteX87" fmla="*/ 1739 w 10000"/>
              <a:gd name="connsiteY87" fmla="*/ 9438 h 10000"/>
              <a:gd name="connsiteX88" fmla="*/ 1787 w 10000"/>
              <a:gd name="connsiteY88" fmla="*/ 9320 h 10000"/>
              <a:gd name="connsiteX89" fmla="*/ 1885 w 10000"/>
              <a:gd name="connsiteY89" fmla="*/ 9142 h 10000"/>
              <a:gd name="connsiteX90" fmla="*/ 1835 w 10000"/>
              <a:gd name="connsiteY90" fmla="*/ 8817 h 10000"/>
              <a:gd name="connsiteX91" fmla="*/ 2174 w 10000"/>
              <a:gd name="connsiteY91" fmla="*/ 8136 h 10000"/>
              <a:gd name="connsiteX92" fmla="*/ 2271 w 10000"/>
              <a:gd name="connsiteY92" fmla="*/ 8668 h 10000"/>
              <a:gd name="connsiteX93" fmla="*/ 2222 w 10000"/>
              <a:gd name="connsiteY93" fmla="*/ 9349 h 10000"/>
              <a:gd name="connsiteX94" fmla="*/ 2367 w 10000"/>
              <a:gd name="connsiteY94" fmla="*/ 9852 h 10000"/>
              <a:gd name="connsiteX95" fmla="*/ 2464 w 10000"/>
              <a:gd name="connsiteY95" fmla="*/ 9970 h 1000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355 w 10000"/>
              <a:gd name="connsiteY3" fmla="*/ 653 h 10000"/>
              <a:gd name="connsiteX4" fmla="*/ 8386 w 10000"/>
              <a:gd name="connsiteY4" fmla="*/ 1186 h 10000"/>
              <a:gd name="connsiteX5" fmla="*/ 8019 w 10000"/>
              <a:gd name="connsiteY5" fmla="*/ 1450 h 10000"/>
              <a:gd name="connsiteX6" fmla="*/ 7748 w 10000"/>
              <a:gd name="connsiteY6" fmla="*/ 949 h 10000"/>
              <a:gd name="connsiteX7" fmla="*/ 7874 w 10000"/>
              <a:gd name="connsiteY7" fmla="*/ 473 h 10000"/>
              <a:gd name="connsiteX8" fmla="*/ 7826 w 10000"/>
              <a:gd name="connsiteY8" fmla="*/ 177 h 10000"/>
              <a:gd name="connsiteX9" fmla="*/ 7729 w 10000"/>
              <a:gd name="connsiteY9" fmla="*/ 0 h 10000"/>
              <a:gd name="connsiteX10" fmla="*/ 7391 w 10000"/>
              <a:gd name="connsiteY10" fmla="*/ 88 h 10000"/>
              <a:gd name="connsiteX11" fmla="*/ 7295 w 10000"/>
              <a:gd name="connsiteY11" fmla="*/ 355 h 10000"/>
              <a:gd name="connsiteX12" fmla="*/ 6957 w 10000"/>
              <a:gd name="connsiteY12" fmla="*/ 828 h 10000"/>
              <a:gd name="connsiteX13" fmla="*/ 7343 w 10000"/>
              <a:gd name="connsiteY13" fmla="*/ 1331 h 10000"/>
              <a:gd name="connsiteX14" fmla="*/ 7102 w 10000"/>
              <a:gd name="connsiteY14" fmla="*/ 1834 h 10000"/>
              <a:gd name="connsiteX15" fmla="*/ 6909 w 10000"/>
              <a:gd name="connsiteY15" fmla="*/ 1982 h 10000"/>
              <a:gd name="connsiteX16" fmla="*/ 6859 w 10000"/>
              <a:gd name="connsiteY16" fmla="*/ 2544 h 10000"/>
              <a:gd name="connsiteX17" fmla="*/ 7102 w 10000"/>
              <a:gd name="connsiteY17" fmla="*/ 3224 h 10000"/>
              <a:gd name="connsiteX18" fmla="*/ 8115 w 10000"/>
              <a:gd name="connsiteY18" fmla="*/ 2988 h 10000"/>
              <a:gd name="connsiteX19" fmla="*/ 8165 w 10000"/>
              <a:gd name="connsiteY19" fmla="*/ 2248 h 10000"/>
              <a:gd name="connsiteX20" fmla="*/ 8358 w 10000"/>
              <a:gd name="connsiteY20" fmla="*/ 2544 h 10000"/>
              <a:gd name="connsiteX21" fmla="*/ 7874 w 10000"/>
              <a:gd name="connsiteY21" fmla="*/ 3343 h 10000"/>
              <a:gd name="connsiteX22" fmla="*/ 7922 w 10000"/>
              <a:gd name="connsiteY22" fmla="*/ 3491 h 10000"/>
              <a:gd name="connsiteX23" fmla="*/ 8599 w 10000"/>
              <a:gd name="connsiteY23" fmla="*/ 3609 h 10000"/>
              <a:gd name="connsiteX24" fmla="*/ 8503 w 10000"/>
              <a:gd name="connsiteY24" fmla="*/ 3905 h 10000"/>
              <a:gd name="connsiteX25" fmla="*/ 8213 w 10000"/>
              <a:gd name="connsiteY25" fmla="*/ 3964 h 10000"/>
              <a:gd name="connsiteX26" fmla="*/ 7584 w 10000"/>
              <a:gd name="connsiteY26" fmla="*/ 3698 h 10000"/>
              <a:gd name="connsiteX27" fmla="*/ 7295 w 10000"/>
              <a:gd name="connsiteY27" fmla="*/ 3727 h 10000"/>
              <a:gd name="connsiteX28" fmla="*/ 7584 w 10000"/>
              <a:gd name="connsiteY28" fmla="*/ 4082 h 10000"/>
              <a:gd name="connsiteX29" fmla="*/ 7536 w 10000"/>
              <a:gd name="connsiteY29" fmla="*/ 4320 h 10000"/>
              <a:gd name="connsiteX30" fmla="*/ 7005 w 10000"/>
              <a:gd name="connsiteY30" fmla="*/ 4349 h 10000"/>
              <a:gd name="connsiteX31" fmla="*/ 6232 w 10000"/>
              <a:gd name="connsiteY31" fmla="*/ 4379 h 10000"/>
              <a:gd name="connsiteX32" fmla="*/ 5846 w 10000"/>
              <a:gd name="connsiteY32" fmla="*/ 4379 h 10000"/>
              <a:gd name="connsiteX33" fmla="*/ 5507 w 10000"/>
              <a:gd name="connsiteY33" fmla="*/ 3817 h 10000"/>
              <a:gd name="connsiteX34" fmla="*/ 5072 w 10000"/>
              <a:gd name="connsiteY34" fmla="*/ 3876 h 10000"/>
              <a:gd name="connsiteX35" fmla="*/ 4783 w 10000"/>
              <a:gd name="connsiteY35" fmla="*/ 3994 h 10000"/>
              <a:gd name="connsiteX36" fmla="*/ 4590 w 10000"/>
              <a:gd name="connsiteY36" fmla="*/ 4023 h 10000"/>
              <a:gd name="connsiteX37" fmla="*/ 3961 w 10000"/>
              <a:gd name="connsiteY37" fmla="*/ 4171 h 10000"/>
              <a:gd name="connsiteX38" fmla="*/ 3623 w 10000"/>
              <a:gd name="connsiteY38" fmla="*/ 4556 h 10000"/>
              <a:gd name="connsiteX39" fmla="*/ 3285 w 10000"/>
              <a:gd name="connsiteY39" fmla="*/ 4674 h 10000"/>
              <a:gd name="connsiteX40" fmla="*/ 3285 w 10000"/>
              <a:gd name="connsiteY40" fmla="*/ 4230 h 10000"/>
              <a:gd name="connsiteX41" fmla="*/ 2802 w 10000"/>
              <a:gd name="connsiteY41" fmla="*/ 4082 h 10000"/>
              <a:gd name="connsiteX42" fmla="*/ 2078 w 10000"/>
              <a:gd name="connsiteY42" fmla="*/ 3905 h 10000"/>
              <a:gd name="connsiteX43" fmla="*/ 1691 w 10000"/>
              <a:gd name="connsiteY43" fmla="*/ 3876 h 10000"/>
              <a:gd name="connsiteX44" fmla="*/ 1642 w 10000"/>
              <a:gd name="connsiteY44" fmla="*/ 3964 h 10000"/>
              <a:gd name="connsiteX45" fmla="*/ 1449 w 10000"/>
              <a:gd name="connsiteY45" fmla="*/ 4142 h 10000"/>
              <a:gd name="connsiteX46" fmla="*/ 773 w 10000"/>
              <a:gd name="connsiteY46" fmla="*/ 4023 h 10000"/>
              <a:gd name="connsiteX47" fmla="*/ 677 w 10000"/>
              <a:gd name="connsiteY47" fmla="*/ 3727 h 10000"/>
              <a:gd name="connsiteX48" fmla="*/ 579 w 10000"/>
              <a:gd name="connsiteY48" fmla="*/ 3550 h 10000"/>
              <a:gd name="connsiteX49" fmla="*/ 241 w 10000"/>
              <a:gd name="connsiteY49" fmla="*/ 3520 h 10000"/>
              <a:gd name="connsiteX50" fmla="*/ 0 w 10000"/>
              <a:gd name="connsiteY50" fmla="*/ 4526 h 10000"/>
              <a:gd name="connsiteX51" fmla="*/ 434 w 10000"/>
              <a:gd name="connsiteY51" fmla="*/ 4793 h 10000"/>
              <a:gd name="connsiteX52" fmla="*/ 629 w 10000"/>
              <a:gd name="connsiteY52" fmla="*/ 5029 h 10000"/>
              <a:gd name="connsiteX53" fmla="*/ 677 w 10000"/>
              <a:gd name="connsiteY53" fmla="*/ 5118 h 10000"/>
              <a:gd name="connsiteX54" fmla="*/ 773 w 10000"/>
              <a:gd name="connsiteY54" fmla="*/ 5236 h 10000"/>
              <a:gd name="connsiteX55" fmla="*/ 1304 w 10000"/>
              <a:gd name="connsiteY55" fmla="*/ 5326 h 10000"/>
              <a:gd name="connsiteX56" fmla="*/ 1594 w 10000"/>
              <a:gd name="connsiteY56" fmla="*/ 5385 h 10000"/>
              <a:gd name="connsiteX57" fmla="*/ 1546 w 10000"/>
              <a:gd name="connsiteY57" fmla="*/ 5621 h 10000"/>
              <a:gd name="connsiteX58" fmla="*/ 1256 w 10000"/>
              <a:gd name="connsiteY58" fmla="*/ 5650 h 10000"/>
              <a:gd name="connsiteX59" fmla="*/ 1111 w 10000"/>
              <a:gd name="connsiteY59" fmla="*/ 5680 h 10000"/>
              <a:gd name="connsiteX60" fmla="*/ 629 w 10000"/>
              <a:gd name="connsiteY60" fmla="*/ 5739 h 10000"/>
              <a:gd name="connsiteX61" fmla="*/ 1304 w 10000"/>
              <a:gd name="connsiteY61" fmla="*/ 6006 h 10000"/>
              <a:gd name="connsiteX62" fmla="*/ 1497 w 10000"/>
              <a:gd name="connsiteY62" fmla="*/ 6302 h 10000"/>
              <a:gd name="connsiteX63" fmla="*/ 918 w 10000"/>
              <a:gd name="connsiteY63" fmla="*/ 6391 h 10000"/>
              <a:gd name="connsiteX64" fmla="*/ 434 w 10000"/>
              <a:gd name="connsiteY64" fmla="*/ 6597 h 10000"/>
              <a:gd name="connsiteX65" fmla="*/ 1208 w 10000"/>
              <a:gd name="connsiteY65" fmla="*/ 6775 h 10000"/>
              <a:gd name="connsiteX66" fmla="*/ 1594 w 10000"/>
              <a:gd name="connsiteY66" fmla="*/ 7278 h 10000"/>
              <a:gd name="connsiteX67" fmla="*/ 1546 w 10000"/>
              <a:gd name="connsiteY67" fmla="*/ 7397 h 10000"/>
              <a:gd name="connsiteX68" fmla="*/ 1256 w 10000"/>
              <a:gd name="connsiteY68" fmla="*/ 7456 h 10000"/>
              <a:gd name="connsiteX69" fmla="*/ 918 w 10000"/>
              <a:gd name="connsiteY69" fmla="*/ 7367 h 10000"/>
              <a:gd name="connsiteX70" fmla="*/ 629 w 10000"/>
              <a:gd name="connsiteY70" fmla="*/ 7130 h 10000"/>
              <a:gd name="connsiteX71" fmla="*/ 483 w 10000"/>
              <a:gd name="connsiteY71" fmla="*/ 7515 h 10000"/>
              <a:gd name="connsiteX72" fmla="*/ 677 w 10000"/>
              <a:gd name="connsiteY72" fmla="*/ 7692 h 10000"/>
              <a:gd name="connsiteX73" fmla="*/ 1063 w 10000"/>
              <a:gd name="connsiteY73" fmla="*/ 7840 h 10000"/>
              <a:gd name="connsiteX74" fmla="*/ 966 w 10000"/>
              <a:gd name="connsiteY74" fmla="*/ 8165 h 10000"/>
              <a:gd name="connsiteX75" fmla="*/ 629 w 10000"/>
              <a:gd name="connsiteY75" fmla="*/ 8136 h 10000"/>
              <a:gd name="connsiteX76" fmla="*/ 531 w 10000"/>
              <a:gd name="connsiteY76" fmla="*/ 8314 h 10000"/>
              <a:gd name="connsiteX77" fmla="*/ 483 w 10000"/>
              <a:gd name="connsiteY77" fmla="*/ 8403 h 10000"/>
              <a:gd name="connsiteX78" fmla="*/ 531 w 10000"/>
              <a:gd name="connsiteY78" fmla="*/ 8846 h 10000"/>
              <a:gd name="connsiteX79" fmla="*/ 629 w 10000"/>
              <a:gd name="connsiteY79" fmla="*/ 9024 h 10000"/>
              <a:gd name="connsiteX80" fmla="*/ 677 w 10000"/>
              <a:gd name="connsiteY80" fmla="*/ 9112 h 10000"/>
              <a:gd name="connsiteX81" fmla="*/ 579 w 10000"/>
              <a:gd name="connsiteY81" fmla="*/ 9379 h 10000"/>
              <a:gd name="connsiteX82" fmla="*/ 483 w 10000"/>
              <a:gd name="connsiteY82" fmla="*/ 9615 h 10000"/>
              <a:gd name="connsiteX83" fmla="*/ 822 w 10000"/>
              <a:gd name="connsiteY83" fmla="*/ 10000 h 10000"/>
              <a:gd name="connsiteX84" fmla="*/ 1304 w 10000"/>
              <a:gd name="connsiteY84" fmla="*/ 9970 h 10000"/>
              <a:gd name="connsiteX85" fmla="*/ 1497 w 10000"/>
              <a:gd name="connsiteY85" fmla="*/ 9941 h 10000"/>
              <a:gd name="connsiteX86" fmla="*/ 1546 w 10000"/>
              <a:gd name="connsiteY86" fmla="*/ 9645 h 10000"/>
              <a:gd name="connsiteX87" fmla="*/ 1739 w 10000"/>
              <a:gd name="connsiteY87" fmla="*/ 9438 h 10000"/>
              <a:gd name="connsiteX88" fmla="*/ 1787 w 10000"/>
              <a:gd name="connsiteY88" fmla="*/ 9320 h 10000"/>
              <a:gd name="connsiteX89" fmla="*/ 1885 w 10000"/>
              <a:gd name="connsiteY89" fmla="*/ 9142 h 10000"/>
              <a:gd name="connsiteX90" fmla="*/ 1835 w 10000"/>
              <a:gd name="connsiteY90" fmla="*/ 8817 h 10000"/>
              <a:gd name="connsiteX91" fmla="*/ 2174 w 10000"/>
              <a:gd name="connsiteY91" fmla="*/ 8136 h 10000"/>
              <a:gd name="connsiteX92" fmla="*/ 2271 w 10000"/>
              <a:gd name="connsiteY92" fmla="*/ 8668 h 10000"/>
              <a:gd name="connsiteX93" fmla="*/ 2222 w 10000"/>
              <a:gd name="connsiteY93" fmla="*/ 9349 h 10000"/>
              <a:gd name="connsiteX94" fmla="*/ 2367 w 10000"/>
              <a:gd name="connsiteY94" fmla="*/ 9852 h 10000"/>
              <a:gd name="connsiteX95" fmla="*/ 2464 w 10000"/>
              <a:gd name="connsiteY95" fmla="*/ 9970 h 10000"/>
              <a:gd name="connsiteX0" fmla="*/ 10000 w 10000"/>
              <a:gd name="connsiteY0" fmla="*/ 147 h 10000"/>
              <a:gd name="connsiteX1" fmla="*/ 9130 w 10000"/>
              <a:gd name="connsiteY1" fmla="*/ 88 h 10000"/>
              <a:gd name="connsiteX2" fmla="*/ 8841 w 10000"/>
              <a:gd name="connsiteY2" fmla="*/ 459 h 10000"/>
              <a:gd name="connsiteX3" fmla="*/ 8355 w 10000"/>
              <a:gd name="connsiteY3" fmla="*/ 653 h 10000"/>
              <a:gd name="connsiteX4" fmla="*/ 8386 w 10000"/>
              <a:gd name="connsiteY4" fmla="*/ 1186 h 10000"/>
              <a:gd name="connsiteX5" fmla="*/ 8019 w 10000"/>
              <a:gd name="connsiteY5" fmla="*/ 1450 h 10000"/>
              <a:gd name="connsiteX6" fmla="*/ 7748 w 10000"/>
              <a:gd name="connsiteY6" fmla="*/ 949 h 10000"/>
              <a:gd name="connsiteX7" fmla="*/ 7874 w 10000"/>
              <a:gd name="connsiteY7" fmla="*/ 473 h 10000"/>
              <a:gd name="connsiteX8" fmla="*/ 7922 w 10000"/>
              <a:gd name="connsiteY8" fmla="*/ 95 h 10000"/>
              <a:gd name="connsiteX9" fmla="*/ 7729 w 10000"/>
              <a:gd name="connsiteY9" fmla="*/ 0 h 10000"/>
              <a:gd name="connsiteX10" fmla="*/ 7391 w 10000"/>
              <a:gd name="connsiteY10" fmla="*/ 88 h 10000"/>
              <a:gd name="connsiteX11" fmla="*/ 7295 w 10000"/>
              <a:gd name="connsiteY11" fmla="*/ 355 h 10000"/>
              <a:gd name="connsiteX12" fmla="*/ 6957 w 10000"/>
              <a:gd name="connsiteY12" fmla="*/ 828 h 10000"/>
              <a:gd name="connsiteX13" fmla="*/ 7343 w 10000"/>
              <a:gd name="connsiteY13" fmla="*/ 1331 h 10000"/>
              <a:gd name="connsiteX14" fmla="*/ 7102 w 10000"/>
              <a:gd name="connsiteY14" fmla="*/ 1834 h 10000"/>
              <a:gd name="connsiteX15" fmla="*/ 6909 w 10000"/>
              <a:gd name="connsiteY15" fmla="*/ 1982 h 10000"/>
              <a:gd name="connsiteX16" fmla="*/ 6859 w 10000"/>
              <a:gd name="connsiteY16" fmla="*/ 2544 h 10000"/>
              <a:gd name="connsiteX17" fmla="*/ 7102 w 10000"/>
              <a:gd name="connsiteY17" fmla="*/ 3224 h 10000"/>
              <a:gd name="connsiteX18" fmla="*/ 8115 w 10000"/>
              <a:gd name="connsiteY18" fmla="*/ 2988 h 10000"/>
              <a:gd name="connsiteX19" fmla="*/ 8165 w 10000"/>
              <a:gd name="connsiteY19" fmla="*/ 2248 h 10000"/>
              <a:gd name="connsiteX20" fmla="*/ 8358 w 10000"/>
              <a:gd name="connsiteY20" fmla="*/ 2544 h 10000"/>
              <a:gd name="connsiteX21" fmla="*/ 7874 w 10000"/>
              <a:gd name="connsiteY21" fmla="*/ 3343 h 10000"/>
              <a:gd name="connsiteX22" fmla="*/ 7922 w 10000"/>
              <a:gd name="connsiteY22" fmla="*/ 3491 h 10000"/>
              <a:gd name="connsiteX23" fmla="*/ 8599 w 10000"/>
              <a:gd name="connsiteY23" fmla="*/ 3609 h 10000"/>
              <a:gd name="connsiteX24" fmla="*/ 8503 w 10000"/>
              <a:gd name="connsiteY24" fmla="*/ 3905 h 10000"/>
              <a:gd name="connsiteX25" fmla="*/ 8213 w 10000"/>
              <a:gd name="connsiteY25" fmla="*/ 3964 h 10000"/>
              <a:gd name="connsiteX26" fmla="*/ 7584 w 10000"/>
              <a:gd name="connsiteY26" fmla="*/ 3698 h 10000"/>
              <a:gd name="connsiteX27" fmla="*/ 7295 w 10000"/>
              <a:gd name="connsiteY27" fmla="*/ 3727 h 10000"/>
              <a:gd name="connsiteX28" fmla="*/ 7584 w 10000"/>
              <a:gd name="connsiteY28" fmla="*/ 4082 h 10000"/>
              <a:gd name="connsiteX29" fmla="*/ 7536 w 10000"/>
              <a:gd name="connsiteY29" fmla="*/ 4320 h 10000"/>
              <a:gd name="connsiteX30" fmla="*/ 7005 w 10000"/>
              <a:gd name="connsiteY30" fmla="*/ 4349 h 10000"/>
              <a:gd name="connsiteX31" fmla="*/ 6232 w 10000"/>
              <a:gd name="connsiteY31" fmla="*/ 4379 h 10000"/>
              <a:gd name="connsiteX32" fmla="*/ 5846 w 10000"/>
              <a:gd name="connsiteY32" fmla="*/ 4379 h 10000"/>
              <a:gd name="connsiteX33" fmla="*/ 5507 w 10000"/>
              <a:gd name="connsiteY33" fmla="*/ 3817 h 10000"/>
              <a:gd name="connsiteX34" fmla="*/ 5072 w 10000"/>
              <a:gd name="connsiteY34" fmla="*/ 3876 h 10000"/>
              <a:gd name="connsiteX35" fmla="*/ 4783 w 10000"/>
              <a:gd name="connsiteY35" fmla="*/ 3994 h 10000"/>
              <a:gd name="connsiteX36" fmla="*/ 4590 w 10000"/>
              <a:gd name="connsiteY36" fmla="*/ 4023 h 10000"/>
              <a:gd name="connsiteX37" fmla="*/ 3961 w 10000"/>
              <a:gd name="connsiteY37" fmla="*/ 4171 h 10000"/>
              <a:gd name="connsiteX38" fmla="*/ 3623 w 10000"/>
              <a:gd name="connsiteY38" fmla="*/ 4556 h 10000"/>
              <a:gd name="connsiteX39" fmla="*/ 3285 w 10000"/>
              <a:gd name="connsiteY39" fmla="*/ 4674 h 10000"/>
              <a:gd name="connsiteX40" fmla="*/ 3285 w 10000"/>
              <a:gd name="connsiteY40" fmla="*/ 4230 h 10000"/>
              <a:gd name="connsiteX41" fmla="*/ 2802 w 10000"/>
              <a:gd name="connsiteY41" fmla="*/ 4082 h 10000"/>
              <a:gd name="connsiteX42" fmla="*/ 2078 w 10000"/>
              <a:gd name="connsiteY42" fmla="*/ 3905 h 10000"/>
              <a:gd name="connsiteX43" fmla="*/ 1691 w 10000"/>
              <a:gd name="connsiteY43" fmla="*/ 3876 h 10000"/>
              <a:gd name="connsiteX44" fmla="*/ 1642 w 10000"/>
              <a:gd name="connsiteY44" fmla="*/ 3964 h 10000"/>
              <a:gd name="connsiteX45" fmla="*/ 1449 w 10000"/>
              <a:gd name="connsiteY45" fmla="*/ 4142 h 10000"/>
              <a:gd name="connsiteX46" fmla="*/ 773 w 10000"/>
              <a:gd name="connsiteY46" fmla="*/ 4023 h 10000"/>
              <a:gd name="connsiteX47" fmla="*/ 677 w 10000"/>
              <a:gd name="connsiteY47" fmla="*/ 3727 h 10000"/>
              <a:gd name="connsiteX48" fmla="*/ 579 w 10000"/>
              <a:gd name="connsiteY48" fmla="*/ 3550 h 10000"/>
              <a:gd name="connsiteX49" fmla="*/ 241 w 10000"/>
              <a:gd name="connsiteY49" fmla="*/ 3520 h 10000"/>
              <a:gd name="connsiteX50" fmla="*/ 0 w 10000"/>
              <a:gd name="connsiteY50" fmla="*/ 4526 h 10000"/>
              <a:gd name="connsiteX51" fmla="*/ 434 w 10000"/>
              <a:gd name="connsiteY51" fmla="*/ 4793 h 10000"/>
              <a:gd name="connsiteX52" fmla="*/ 629 w 10000"/>
              <a:gd name="connsiteY52" fmla="*/ 5029 h 10000"/>
              <a:gd name="connsiteX53" fmla="*/ 677 w 10000"/>
              <a:gd name="connsiteY53" fmla="*/ 5118 h 10000"/>
              <a:gd name="connsiteX54" fmla="*/ 773 w 10000"/>
              <a:gd name="connsiteY54" fmla="*/ 5236 h 10000"/>
              <a:gd name="connsiteX55" fmla="*/ 1304 w 10000"/>
              <a:gd name="connsiteY55" fmla="*/ 5326 h 10000"/>
              <a:gd name="connsiteX56" fmla="*/ 1594 w 10000"/>
              <a:gd name="connsiteY56" fmla="*/ 5385 h 10000"/>
              <a:gd name="connsiteX57" fmla="*/ 1546 w 10000"/>
              <a:gd name="connsiteY57" fmla="*/ 5621 h 10000"/>
              <a:gd name="connsiteX58" fmla="*/ 1256 w 10000"/>
              <a:gd name="connsiteY58" fmla="*/ 5650 h 10000"/>
              <a:gd name="connsiteX59" fmla="*/ 1111 w 10000"/>
              <a:gd name="connsiteY59" fmla="*/ 5680 h 10000"/>
              <a:gd name="connsiteX60" fmla="*/ 629 w 10000"/>
              <a:gd name="connsiteY60" fmla="*/ 5739 h 10000"/>
              <a:gd name="connsiteX61" fmla="*/ 1304 w 10000"/>
              <a:gd name="connsiteY61" fmla="*/ 6006 h 10000"/>
              <a:gd name="connsiteX62" fmla="*/ 1497 w 10000"/>
              <a:gd name="connsiteY62" fmla="*/ 6302 h 10000"/>
              <a:gd name="connsiteX63" fmla="*/ 918 w 10000"/>
              <a:gd name="connsiteY63" fmla="*/ 6391 h 10000"/>
              <a:gd name="connsiteX64" fmla="*/ 434 w 10000"/>
              <a:gd name="connsiteY64" fmla="*/ 6597 h 10000"/>
              <a:gd name="connsiteX65" fmla="*/ 1208 w 10000"/>
              <a:gd name="connsiteY65" fmla="*/ 6775 h 10000"/>
              <a:gd name="connsiteX66" fmla="*/ 1594 w 10000"/>
              <a:gd name="connsiteY66" fmla="*/ 7278 h 10000"/>
              <a:gd name="connsiteX67" fmla="*/ 1546 w 10000"/>
              <a:gd name="connsiteY67" fmla="*/ 7397 h 10000"/>
              <a:gd name="connsiteX68" fmla="*/ 1256 w 10000"/>
              <a:gd name="connsiteY68" fmla="*/ 7456 h 10000"/>
              <a:gd name="connsiteX69" fmla="*/ 918 w 10000"/>
              <a:gd name="connsiteY69" fmla="*/ 7367 h 10000"/>
              <a:gd name="connsiteX70" fmla="*/ 629 w 10000"/>
              <a:gd name="connsiteY70" fmla="*/ 7130 h 10000"/>
              <a:gd name="connsiteX71" fmla="*/ 483 w 10000"/>
              <a:gd name="connsiteY71" fmla="*/ 7515 h 10000"/>
              <a:gd name="connsiteX72" fmla="*/ 677 w 10000"/>
              <a:gd name="connsiteY72" fmla="*/ 7692 h 10000"/>
              <a:gd name="connsiteX73" fmla="*/ 1063 w 10000"/>
              <a:gd name="connsiteY73" fmla="*/ 7840 h 10000"/>
              <a:gd name="connsiteX74" fmla="*/ 966 w 10000"/>
              <a:gd name="connsiteY74" fmla="*/ 8165 h 10000"/>
              <a:gd name="connsiteX75" fmla="*/ 629 w 10000"/>
              <a:gd name="connsiteY75" fmla="*/ 8136 h 10000"/>
              <a:gd name="connsiteX76" fmla="*/ 531 w 10000"/>
              <a:gd name="connsiteY76" fmla="*/ 8314 h 10000"/>
              <a:gd name="connsiteX77" fmla="*/ 483 w 10000"/>
              <a:gd name="connsiteY77" fmla="*/ 8403 h 10000"/>
              <a:gd name="connsiteX78" fmla="*/ 531 w 10000"/>
              <a:gd name="connsiteY78" fmla="*/ 8846 h 10000"/>
              <a:gd name="connsiteX79" fmla="*/ 629 w 10000"/>
              <a:gd name="connsiteY79" fmla="*/ 9024 h 10000"/>
              <a:gd name="connsiteX80" fmla="*/ 677 w 10000"/>
              <a:gd name="connsiteY80" fmla="*/ 9112 h 10000"/>
              <a:gd name="connsiteX81" fmla="*/ 579 w 10000"/>
              <a:gd name="connsiteY81" fmla="*/ 9379 h 10000"/>
              <a:gd name="connsiteX82" fmla="*/ 483 w 10000"/>
              <a:gd name="connsiteY82" fmla="*/ 9615 h 10000"/>
              <a:gd name="connsiteX83" fmla="*/ 822 w 10000"/>
              <a:gd name="connsiteY83" fmla="*/ 10000 h 10000"/>
              <a:gd name="connsiteX84" fmla="*/ 1304 w 10000"/>
              <a:gd name="connsiteY84" fmla="*/ 9970 h 10000"/>
              <a:gd name="connsiteX85" fmla="*/ 1497 w 10000"/>
              <a:gd name="connsiteY85" fmla="*/ 9941 h 10000"/>
              <a:gd name="connsiteX86" fmla="*/ 1546 w 10000"/>
              <a:gd name="connsiteY86" fmla="*/ 9645 h 10000"/>
              <a:gd name="connsiteX87" fmla="*/ 1739 w 10000"/>
              <a:gd name="connsiteY87" fmla="*/ 9438 h 10000"/>
              <a:gd name="connsiteX88" fmla="*/ 1787 w 10000"/>
              <a:gd name="connsiteY88" fmla="*/ 9320 h 10000"/>
              <a:gd name="connsiteX89" fmla="*/ 1885 w 10000"/>
              <a:gd name="connsiteY89" fmla="*/ 9142 h 10000"/>
              <a:gd name="connsiteX90" fmla="*/ 1835 w 10000"/>
              <a:gd name="connsiteY90" fmla="*/ 8817 h 10000"/>
              <a:gd name="connsiteX91" fmla="*/ 2174 w 10000"/>
              <a:gd name="connsiteY91" fmla="*/ 8136 h 10000"/>
              <a:gd name="connsiteX92" fmla="*/ 2271 w 10000"/>
              <a:gd name="connsiteY92" fmla="*/ 8668 h 10000"/>
              <a:gd name="connsiteX93" fmla="*/ 2222 w 10000"/>
              <a:gd name="connsiteY93" fmla="*/ 9349 h 10000"/>
              <a:gd name="connsiteX94" fmla="*/ 2367 w 10000"/>
              <a:gd name="connsiteY94" fmla="*/ 9852 h 10000"/>
              <a:gd name="connsiteX95" fmla="*/ 2464 w 10000"/>
              <a:gd name="connsiteY95" fmla="*/ 9970 h 10000"/>
              <a:gd name="connsiteX0" fmla="*/ 10000 w 10000"/>
              <a:gd name="connsiteY0" fmla="*/ 165 h 10018"/>
              <a:gd name="connsiteX1" fmla="*/ 9130 w 10000"/>
              <a:gd name="connsiteY1" fmla="*/ 106 h 10018"/>
              <a:gd name="connsiteX2" fmla="*/ 8841 w 10000"/>
              <a:gd name="connsiteY2" fmla="*/ 477 h 10018"/>
              <a:gd name="connsiteX3" fmla="*/ 8355 w 10000"/>
              <a:gd name="connsiteY3" fmla="*/ 671 h 10018"/>
              <a:gd name="connsiteX4" fmla="*/ 8386 w 10000"/>
              <a:gd name="connsiteY4" fmla="*/ 1204 h 10018"/>
              <a:gd name="connsiteX5" fmla="*/ 8019 w 10000"/>
              <a:gd name="connsiteY5" fmla="*/ 1468 h 10018"/>
              <a:gd name="connsiteX6" fmla="*/ 7748 w 10000"/>
              <a:gd name="connsiteY6" fmla="*/ 967 h 10018"/>
              <a:gd name="connsiteX7" fmla="*/ 7874 w 10000"/>
              <a:gd name="connsiteY7" fmla="*/ 491 h 10018"/>
              <a:gd name="connsiteX8" fmla="*/ 7729 w 10000"/>
              <a:gd name="connsiteY8" fmla="*/ 18 h 10018"/>
              <a:gd name="connsiteX9" fmla="*/ 7391 w 10000"/>
              <a:gd name="connsiteY9" fmla="*/ 106 h 10018"/>
              <a:gd name="connsiteX10" fmla="*/ 7295 w 10000"/>
              <a:gd name="connsiteY10" fmla="*/ 373 h 10018"/>
              <a:gd name="connsiteX11" fmla="*/ 6957 w 10000"/>
              <a:gd name="connsiteY11" fmla="*/ 846 h 10018"/>
              <a:gd name="connsiteX12" fmla="*/ 7343 w 10000"/>
              <a:gd name="connsiteY12" fmla="*/ 1349 h 10018"/>
              <a:gd name="connsiteX13" fmla="*/ 7102 w 10000"/>
              <a:gd name="connsiteY13" fmla="*/ 1852 h 10018"/>
              <a:gd name="connsiteX14" fmla="*/ 6909 w 10000"/>
              <a:gd name="connsiteY14" fmla="*/ 2000 h 10018"/>
              <a:gd name="connsiteX15" fmla="*/ 6859 w 10000"/>
              <a:gd name="connsiteY15" fmla="*/ 2562 h 10018"/>
              <a:gd name="connsiteX16" fmla="*/ 7102 w 10000"/>
              <a:gd name="connsiteY16" fmla="*/ 3242 h 10018"/>
              <a:gd name="connsiteX17" fmla="*/ 8115 w 10000"/>
              <a:gd name="connsiteY17" fmla="*/ 3006 h 10018"/>
              <a:gd name="connsiteX18" fmla="*/ 8165 w 10000"/>
              <a:gd name="connsiteY18" fmla="*/ 2266 h 10018"/>
              <a:gd name="connsiteX19" fmla="*/ 8358 w 10000"/>
              <a:gd name="connsiteY19" fmla="*/ 2562 h 10018"/>
              <a:gd name="connsiteX20" fmla="*/ 7874 w 10000"/>
              <a:gd name="connsiteY20" fmla="*/ 3361 h 10018"/>
              <a:gd name="connsiteX21" fmla="*/ 7922 w 10000"/>
              <a:gd name="connsiteY21" fmla="*/ 3509 h 10018"/>
              <a:gd name="connsiteX22" fmla="*/ 8599 w 10000"/>
              <a:gd name="connsiteY22" fmla="*/ 3627 h 10018"/>
              <a:gd name="connsiteX23" fmla="*/ 8503 w 10000"/>
              <a:gd name="connsiteY23" fmla="*/ 3923 h 10018"/>
              <a:gd name="connsiteX24" fmla="*/ 8213 w 10000"/>
              <a:gd name="connsiteY24" fmla="*/ 3982 h 10018"/>
              <a:gd name="connsiteX25" fmla="*/ 7584 w 10000"/>
              <a:gd name="connsiteY25" fmla="*/ 3716 h 10018"/>
              <a:gd name="connsiteX26" fmla="*/ 7295 w 10000"/>
              <a:gd name="connsiteY26" fmla="*/ 3745 h 10018"/>
              <a:gd name="connsiteX27" fmla="*/ 7584 w 10000"/>
              <a:gd name="connsiteY27" fmla="*/ 4100 h 10018"/>
              <a:gd name="connsiteX28" fmla="*/ 7536 w 10000"/>
              <a:gd name="connsiteY28" fmla="*/ 4338 h 10018"/>
              <a:gd name="connsiteX29" fmla="*/ 7005 w 10000"/>
              <a:gd name="connsiteY29" fmla="*/ 4367 h 10018"/>
              <a:gd name="connsiteX30" fmla="*/ 6232 w 10000"/>
              <a:gd name="connsiteY30" fmla="*/ 4397 h 10018"/>
              <a:gd name="connsiteX31" fmla="*/ 5846 w 10000"/>
              <a:gd name="connsiteY31" fmla="*/ 4397 h 10018"/>
              <a:gd name="connsiteX32" fmla="*/ 5507 w 10000"/>
              <a:gd name="connsiteY32" fmla="*/ 3835 h 10018"/>
              <a:gd name="connsiteX33" fmla="*/ 5072 w 10000"/>
              <a:gd name="connsiteY33" fmla="*/ 3894 h 10018"/>
              <a:gd name="connsiteX34" fmla="*/ 4783 w 10000"/>
              <a:gd name="connsiteY34" fmla="*/ 4012 h 10018"/>
              <a:gd name="connsiteX35" fmla="*/ 4590 w 10000"/>
              <a:gd name="connsiteY35" fmla="*/ 4041 h 10018"/>
              <a:gd name="connsiteX36" fmla="*/ 3961 w 10000"/>
              <a:gd name="connsiteY36" fmla="*/ 4189 h 10018"/>
              <a:gd name="connsiteX37" fmla="*/ 3623 w 10000"/>
              <a:gd name="connsiteY37" fmla="*/ 4574 h 10018"/>
              <a:gd name="connsiteX38" fmla="*/ 3285 w 10000"/>
              <a:gd name="connsiteY38" fmla="*/ 4692 h 10018"/>
              <a:gd name="connsiteX39" fmla="*/ 3285 w 10000"/>
              <a:gd name="connsiteY39" fmla="*/ 4248 h 10018"/>
              <a:gd name="connsiteX40" fmla="*/ 2802 w 10000"/>
              <a:gd name="connsiteY40" fmla="*/ 4100 h 10018"/>
              <a:gd name="connsiteX41" fmla="*/ 2078 w 10000"/>
              <a:gd name="connsiteY41" fmla="*/ 3923 h 10018"/>
              <a:gd name="connsiteX42" fmla="*/ 1691 w 10000"/>
              <a:gd name="connsiteY42" fmla="*/ 3894 h 10018"/>
              <a:gd name="connsiteX43" fmla="*/ 1642 w 10000"/>
              <a:gd name="connsiteY43" fmla="*/ 3982 h 10018"/>
              <a:gd name="connsiteX44" fmla="*/ 1449 w 10000"/>
              <a:gd name="connsiteY44" fmla="*/ 4160 h 10018"/>
              <a:gd name="connsiteX45" fmla="*/ 773 w 10000"/>
              <a:gd name="connsiteY45" fmla="*/ 4041 h 10018"/>
              <a:gd name="connsiteX46" fmla="*/ 677 w 10000"/>
              <a:gd name="connsiteY46" fmla="*/ 3745 h 10018"/>
              <a:gd name="connsiteX47" fmla="*/ 579 w 10000"/>
              <a:gd name="connsiteY47" fmla="*/ 3568 h 10018"/>
              <a:gd name="connsiteX48" fmla="*/ 241 w 10000"/>
              <a:gd name="connsiteY48" fmla="*/ 3538 h 10018"/>
              <a:gd name="connsiteX49" fmla="*/ 0 w 10000"/>
              <a:gd name="connsiteY49" fmla="*/ 4544 h 10018"/>
              <a:gd name="connsiteX50" fmla="*/ 434 w 10000"/>
              <a:gd name="connsiteY50" fmla="*/ 4811 h 10018"/>
              <a:gd name="connsiteX51" fmla="*/ 629 w 10000"/>
              <a:gd name="connsiteY51" fmla="*/ 5047 h 10018"/>
              <a:gd name="connsiteX52" fmla="*/ 677 w 10000"/>
              <a:gd name="connsiteY52" fmla="*/ 5136 h 10018"/>
              <a:gd name="connsiteX53" fmla="*/ 773 w 10000"/>
              <a:gd name="connsiteY53" fmla="*/ 5254 h 10018"/>
              <a:gd name="connsiteX54" fmla="*/ 1304 w 10000"/>
              <a:gd name="connsiteY54" fmla="*/ 5344 h 10018"/>
              <a:gd name="connsiteX55" fmla="*/ 1594 w 10000"/>
              <a:gd name="connsiteY55" fmla="*/ 5403 h 10018"/>
              <a:gd name="connsiteX56" fmla="*/ 1546 w 10000"/>
              <a:gd name="connsiteY56" fmla="*/ 5639 h 10018"/>
              <a:gd name="connsiteX57" fmla="*/ 1256 w 10000"/>
              <a:gd name="connsiteY57" fmla="*/ 5668 h 10018"/>
              <a:gd name="connsiteX58" fmla="*/ 1111 w 10000"/>
              <a:gd name="connsiteY58" fmla="*/ 5698 h 10018"/>
              <a:gd name="connsiteX59" fmla="*/ 629 w 10000"/>
              <a:gd name="connsiteY59" fmla="*/ 5757 h 10018"/>
              <a:gd name="connsiteX60" fmla="*/ 1304 w 10000"/>
              <a:gd name="connsiteY60" fmla="*/ 6024 h 10018"/>
              <a:gd name="connsiteX61" fmla="*/ 1497 w 10000"/>
              <a:gd name="connsiteY61" fmla="*/ 6320 h 10018"/>
              <a:gd name="connsiteX62" fmla="*/ 918 w 10000"/>
              <a:gd name="connsiteY62" fmla="*/ 6409 h 10018"/>
              <a:gd name="connsiteX63" fmla="*/ 434 w 10000"/>
              <a:gd name="connsiteY63" fmla="*/ 6615 h 10018"/>
              <a:gd name="connsiteX64" fmla="*/ 1208 w 10000"/>
              <a:gd name="connsiteY64" fmla="*/ 6793 h 10018"/>
              <a:gd name="connsiteX65" fmla="*/ 1594 w 10000"/>
              <a:gd name="connsiteY65" fmla="*/ 7296 h 10018"/>
              <a:gd name="connsiteX66" fmla="*/ 1546 w 10000"/>
              <a:gd name="connsiteY66" fmla="*/ 7415 h 10018"/>
              <a:gd name="connsiteX67" fmla="*/ 1256 w 10000"/>
              <a:gd name="connsiteY67" fmla="*/ 7474 h 10018"/>
              <a:gd name="connsiteX68" fmla="*/ 918 w 10000"/>
              <a:gd name="connsiteY68" fmla="*/ 7385 h 10018"/>
              <a:gd name="connsiteX69" fmla="*/ 629 w 10000"/>
              <a:gd name="connsiteY69" fmla="*/ 7148 h 10018"/>
              <a:gd name="connsiteX70" fmla="*/ 483 w 10000"/>
              <a:gd name="connsiteY70" fmla="*/ 7533 h 10018"/>
              <a:gd name="connsiteX71" fmla="*/ 677 w 10000"/>
              <a:gd name="connsiteY71" fmla="*/ 7710 h 10018"/>
              <a:gd name="connsiteX72" fmla="*/ 1063 w 10000"/>
              <a:gd name="connsiteY72" fmla="*/ 7858 h 10018"/>
              <a:gd name="connsiteX73" fmla="*/ 966 w 10000"/>
              <a:gd name="connsiteY73" fmla="*/ 8183 h 10018"/>
              <a:gd name="connsiteX74" fmla="*/ 629 w 10000"/>
              <a:gd name="connsiteY74" fmla="*/ 8154 h 10018"/>
              <a:gd name="connsiteX75" fmla="*/ 531 w 10000"/>
              <a:gd name="connsiteY75" fmla="*/ 8332 h 10018"/>
              <a:gd name="connsiteX76" fmla="*/ 483 w 10000"/>
              <a:gd name="connsiteY76" fmla="*/ 8421 h 10018"/>
              <a:gd name="connsiteX77" fmla="*/ 531 w 10000"/>
              <a:gd name="connsiteY77" fmla="*/ 8864 h 10018"/>
              <a:gd name="connsiteX78" fmla="*/ 629 w 10000"/>
              <a:gd name="connsiteY78" fmla="*/ 9042 h 10018"/>
              <a:gd name="connsiteX79" fmla="*/ 677 w 10000"/>
              <a:gd name="connsiteY79" fmla="*/ 9130 h 10018"/>
              <a:gd name="connsiteX80" fmla="*/ 579 w 10000"/>
              <a:gd name="connsiteY80" fmla="*/ 9397 h 10018"/>
              <a:gd name="connsiteX81" fmla="*/ 483 w 10000"/>
              <a:gd name="connsiteY81" fmla="*/ 9633 h 10018"/>
              <a:gd name="connsiteX82" fmla="*/ 822 w 10000"/>
              <a:gd name="connsiteY82" fmla="*/ 10018 h 10018"/>
              <a:gd name="connsiteX83" fmla="*/ 1304 w 10000"/>
              <a:gd name="connsiteY83" fmla="*/ 9988 h 10018"/>
              <a:gd name="connsiteX84" fmla="*/ 1497 w 10000"/>
              <a:gd name="connsiteY84" fmla="*/ 9959 h 10018"/>
              <a:gd name="connsiteX85" fmla="*/ 1546 w 10000"/>
              <a:gd name="connsiteY85" fmla="*/ 9663 h 10018"/>
              <a:gd name="connsiteX86" fmla="*/ 1739 w 10000"/>
              <a:gd name="connsiteY86" fmla="*/ 9456 h 10018"/>
              <a:gd name="connsiteX87" fmla="*/ 1787 w 10000"/>
              <a:gd name="connsiteY87" fmla="*/ 9338 h 10018"/>
              <a:gd name="connsiteX88" fmla="*/ 1885 w 10000"/>
              <a:gd name="connsiteY88" fmla="*/ 9160 h 10018"/>
              <a:gd name="connsiteX89" fmla="*/ 1835 w 10000"/>
              <a:gd name="connsiteY89" fmla="*/ 8835 h 10018"/>
              <a:gd name="connsiteX90" fmla="*/ 2174 w 10000"/>
              <a:gd name="connsiteY90" fmla="*/ 8154 h 10018"/>
              <a:gd name="connsiteX91" fmla="*/ 2271 w 10000"/>
              <a:gd name="connsiteY91" fmla="*/ 8686 h 10018"/>
              <a:gd name="connsiteX92" fmla="*/ 2222 w 10000"/>
              <a:gd name="connsiteY92" fmla="*/ 9367 h 10018"/>
              <a:gd name="connsiteX93" fmla="*/ 2367 w 10000"/>
              <a:gd name="connsiteY93" fmla="*/ 9870 h 10018"/>
              <a:gd name="connsiteX94" fmla="*/ 2464 w 10000"/>
              <a:gd name="connsiteY94" fmla="*/ 9988 h 10018"/>
              <a:gd name="connsiteX0" fmla="*/ 10000 w 10000"/>
              <a:gd name="connsiteY0" fmla="*/ 218 h 10071"/>
              <a:gd name="connsiteX1" fmla="*/ 9130 w 10000"/>
              <a:gd name="connsiteY1" fmla="*/ 159 h 10071"/>
              <a:gd name="connsiteX2" fmla="*/ 8841 w 10000"/>
              <a:gd name="connsiteY2" fmla="*/ 530 h 10071"/>
              <a:gd name="connsiteX3" fmla="*/ 8355 w 10000"/>
              <a:gd name="connsiteY3" fmla="*/ 724 h 10071"/>
              <a:gd name="connsiteX4" fmla="*/ 8386 w 10000"/>
              <a:gd name="connsiteY4" fmla="*/ 1257 h 10071"/>
              <a:gd name="connsiteX5" fmla="*/ 8019 w 10000"/>
              <a:gd name="connsiteY5" fmla="*/ 1521 h 10071"/>
              <a:gd name="connsiteX6" fmla="*/ 7748 w 10000"/>
              <a:gd name="connsiteY6" fmla="*/ 1020 h 10071"/>
              <a:gd name="connsiteX7" fmla="*/ 7874 w 10000"/>
              <a:gd name="connsiteY7" fmla="*/ 544 h 10071"/>
              <a:gd name="connsiteX8" fmla="*/ 7921 w 10000"/>
              <a:gd name="connsiteY8" fmla="*/ 13 h 10071"/>
              <a:gd name="connsiteX9" fmla="*/ 7391 w 10000"/>
              <a:gd name="connsiteY9" fmla="*/ 159 h 10071"/>
              <a:gd name="connsiteX10" fmla="*/ 7295 w 10000"/>
              <a:gd name="connsiteY10" fmla="*/ 426 h 10071"/>
              <a:gd name="connsiteX11" fmla="*/ 6957 w 10000"/>
              <a:gd name="connsiteY11" fmla="*/ 899 h 10071"/>
              <a:gd name="connsiteX12" fmla="*/ 7343 w 10000"/>
              <a:gd name="connsiteY12" fmla="*/ 1402 h 10071"/>
              <a:gd name="connsiteX13" fmla="*/ 7102 w 10000"/>
              <a:gd name="connsiteY13" fmla="*/ 1905 h 10071"/>
              <a:gd name="connsiteX14" fmla="*/ 6909 w 10000"/>
              <a:gd name="connsiteY14" fmla="*/ 2053 h 10071"/>
              <a:gd name="connsiteX15" fmla="*/ 6859 w 10000"/>
              <a:gd name="connsiteY15" fmla="*/ 2615 h 10071"/>
              <a:gd name="connsiteX16" fmla="*/ 7102 w 10000"/>
              <a:gd name="connsiteY16" fmla="*/ 3295 h 10071"/>
              <a:gd name="connsiteX17" fmla="*/ 8115 w 10000"/>
              <a:gd name="connsiteY17" fmla="*/ 3059 h 10071"/>
              <a:gd name="connsiteX18" fmla="*/ 8165 w 10000"/>
              <a:gd name="connsiteY18" fmla="*/ 2319 h 10071"/>
              <a:gd name="connsiteX19" fmla="*/ 8358 w 10000"/>
              <a:gd name="connsiteY19" fmla="*/ 2615 h 10071"/>
              <a:gd name="connsiteX20" fmla="*/ 7874 w 10000"/>
              <a:gd name="connsiteY20" fmla="*/ 3414 h 10071"/>
              <a:gd name="connsiteX21" fmla="*/ 7922 w 10000"/>
              <a:gd name="connsiteY21" fmla="*/ 3562 h 10071"/>
              <a:gd name="connsiteX22" fmla="*/ 8599 w 10000"/>
              <a:gd name="connsiteY22" fmla="*/ 3680 h 10071"/>
              <a:gd name="connsiteX23" fmla="*/ 8503 w 10000"/>
              <a:gd name="connsiteY23" fmla="*/ 3976 h 10071"/>
              <a:gd name="connsiteX24" fmla="*/ 8213 w 10000"/>
              <a:gd name="connsiteY24" fmla="*/ 4035 h 10071"/>
              <a:gd name="connsiteX25" fmla="*/ 7584 w 10000"/>
              <a:gd name="connsiteY25" fmla="*/ 3769 h 10071"/>
              <a:gd name="connsiteX26" fmla="*/ 7295 w 10000"/>
              <a:gd name="connsiteY26" fmla="*/ 3798 h 10071"/>
              <a:gd name="connsiteX27" fmla="*/ 7584 w 10000"/>
              <a:gd name="connsiteY27" fmla="*/ 4153 h 10071"/>
              <a:gd name="connsiteX28" fmla="*/ 7536 w 10000"/>
              <a:gd name="connsiteY28" fmla="*/ 4391 h 10071"/>
              <a:gd name="connsiteX29" fmla="*/ 7005 w 10000"/>
              <a:gd name="connsiteY29" fmla="*/ 4420 h 10071"/>
              <a:gd name="connsiteX30" fmla="*/ 6232 w 10000"/>
              <a:gd name="connsiteY30" fmla="*/ 4450 h 10071"/>
              <a:gd name="connsiteX31" fmla="*/ 5846 w 10000"/>
              <a:gd name="connsiteY31" fmla="*/ 4450 h 10071"/>
              <a:gd name="connsiteX32" fmla="*/ 5507 w 10000"/>
              <a:gd name="connsiteY32" fmla="*/ 3888 h 10071"/>
              <a:gd name="connsiteX33" fmla="*/ 5072 w 10000"/>
              <a:gd name="connsiteY33" fmla="*/ 3947 h 10071"/>
              <a:gd name="connsiteX34" fmla="*/ 4783 w 10000"/>
              <a:gd name="connsiteY34" fmla="*/ 4065 h 10071"/>
              <a:gd name="connsiteX35" fmla="*/ 4590 w 10000"/>
              <a:gd name="connsiteY35" fmla="*/ 4094 h 10071"/>
              <a:gd name="connsiteX36" fmla="*/ 3961 w 10000"/>
              <a:gd name="connsiteY36" fmla="*/ 4242 h 10071"/>
              <a:gd name="connsiteX37" fmla="*/ 3623 w 10000"/>
              <a:gd name="connsiteY37" fmla="*/ 4627 h 10071"/>
              <a:gd name="connsiteX38" fmla="*/ 3285 w 10000"/>
              <a:gd name="connsiteY38" fmla="*/ 4745 h 10071"/>
              <a:gd name="connsiteX39" fmla="*/ 3285 w 10000"/>
              <a:gd name="connsiteY39" fmla="*/ 4301 h 10071"/>
              <a:gd name="connsiteX40" fmla="*/ 2802 w 10000"/>
              <a:gd name="connsiteY40" fmla="*/ 4153 h 10071"/>
              <a:gd name="connsiteX41" fmla="*/ 2078 w 10000"/>
              <a:gd name="connsiteY41" fmla="*/ 3976 h 10071"/>
              <a:gd name="connsiteX42" fmla="*/ 1691 w 10000"/>
              <a:gd name="connsiteY42" fmla="*/ 3947 h 10071"/>
              <a:gd name="connsiteX43" fmla="*/ 1642 w 10000"/>
              <a:gd name="connsiteY43" fmla="*/ 4035 h 10071"/>
              <a:gd name="connsiteX44" fmla="*/ 1449 w 10000"/>
              <a:gd name="connsiteY44" fmla="*/ 4213 h 10071"/>
              <a:gd name="connsiteX45" fmla="*/ 773 w 10000"/>
              <a:gd name="connsiteY45" fmla="*/ 4094 h 10071"/>
              <a:gd name="connsiteX46" fmla="*/ 677 w 10000"/>
              <a:gd name="connsiteY46" fmla="*/ 3798 h 10071"/>
              <a:gd name="connsiteX47" fmla="*/ 579 w 10000"/>
              <a:gd name="connsiteY47" fmla="*/ 3621 h 10071"/>
              <a:gd name="connsiteX48" fmla="*/ 241 w 10000"/>
              <a:gd name="connsiteY48" fmla="*/ 3591 h 10071"/>
              <a:gd name="connsiteX49" fmla="*/ 0 w 10000"/>
              <a:gd name="connsiteY49" fmla="*/ 4597 h 10071"/>
              <a:gd name="connsiteX50" fmla="*/ 434 w 10000"/>
              <a:gd name="connsiteY50" fmla="*/ 4864 h 10071"/>
              <a:gd name="connsiteX51" fmla="*/ 629 w 10000"/>
              <a:gd name="connsiteY51" fmla="*/ 5100 h 10071"/>
              <a:gd name="connsiteX52" fmla="*/ 677 w 10000"/>
              <a:gd name="connsiteY52" fmla="*/ 5189 h 10071"/>
              <a:gd name="connsiteX53" fmla="*/ 773 w 10000"/>
              <a:gd name="connsiteY53" fmla="*/ 5307 h 10071"/>
              <a:gd name="connsiteX54" fmla="*/ 1304 w 10000"/>
              <a:gd name="connsiteY54" fmla="*/ 5397 h 10071"/>
              <a:gd name="connsiteX55" fmla="*/ 1594 w 10000"/>
              <a:gd name="connsiteY55" fmla="*/ 5456 h 10071"/>
              <a:gd name="connsiteX56" fmla="*/ 1546 w 10000"/>
              <a:gd name="connsiteY56" fmla="*/ 5692 h 10071"/>
              <a:gd name="connsiteX57" fmla="*/ 1256 w 10000"/>
              <a:gd name="connsiteY57" fmla="*/ 5721 h 10071"/>
              <a:gd name="connsiteX58" fmla="*/ 1111 w 10000"/>
              <a:gd name="connsiteY58" fmla="*/ 5751 h 10071"/>
              <a:gd name="connsiteX59" fmla="*/ 629 w 10000"/>
              <a:gd name="connsiteY59" fmla="*/ 5810 h 10071"/>
              <a:gd name="connsiteX60" fmla="*/ 1304 w 10000"/>
              <a:gd name="connsiteY60" fmla="*/ 6077 h 10071"/>
              <a:gd name="connsiteX61" fmla="*/ 1497 w 10000"/>
              <a:gd name="connsiteY61" fmla="*/ 6373 h 10071"/>
              <a:gd name="connsiteX62" fmla="*/ 918 w 10000"/>
              <a:gd name="connsiteY62" fmla="*/ 6462 h 10071"/>
              <a:gd name="connsiteX63" fmla="*/ 434 w 10000"/>
              <a:gd name="connsiteY63" fmla="*/ 6668 h 10071"/>
              <a:gd name="connsiteX64" fmla="*/ 1208 w 10000"/>
              <a:gd name="connsiteY64" fmla="*/ 6846 h 10071"/>
              <a:gd name="connsiteX65" fmla="*/ 1594 w 10000"/>
              <a:gd name="connsiteY65" fmla="*/ 7349 h 10071"/>
              <a:gd name="connsiteX66" fmla="*/ 1546 w 10000"/>
              <a:gd name="connsiteY66" fmla="*/ 7468 h 10071"/>
              <a:gd name="connsiteX67" fmla="*/ 1256 w 10000"/>
              <a:gd name="connsiteY67" fmla="*/ 7527 h 10071"/>
              <a:gd name="connsiteX68" fmla="*/ 918 w 10000"/>
              <a:gd name="connsiteY68" fmla="*/ 7438 h 10071"/>
              <a:gd name="connsiteX69" fmla="*/ 629 w 10000"/>
              <a:gd name="connsiteY69" fmla="*/ 7201 h 10071"/>
              <a:gd name="connsiteX70" fmla="*/ 483 w 10000"/>
              <a:gd name="connsiteY70" fmla="*/ 7586 h 10071"/>
              <a:gd name="connsiteX71" fmla="*/ 677 w 10000"/>
              <a:gd name="connsiteY71" fmla="*/ 7763 h 10071"/>
              <a:gd name="connsiteX72" fmla="*/ 1063 w 10000"/>
              <a:gd name="connsiteY72" fmla="*/ 7911 h 10071"/>
              <a:gd name="connsiteX73" fmla="*/ 966 w 10000"/>
              <a:gd name="connsiteY73" fmla="*/ 8236 h 10071"/>
              <a:gd name="connsiteX74" fmla="*/ 629 w 10000"/>
              <a:gd name="connsiteY74" fmla="*/ 8207 h 10071"/>
              <a:gd name="connsiteX75" fmla="*/ 531 w 10000"/>
              <a:gd name="connsiteY75" fmla="*/ 8385 h 10071"/>
              <a:gd name="connsiteX76" fmla="*/ 483 w 10000"/>
              <a:gd name="connsiteY76" fmla="*/ 8474 h 10071"/>
              <a:gd name="connsiteX77" fmla="*/ 531 w 10000"/>
              <a:gd name="connsiteY77" fmla="*/ 8917 h 10071"/>
              <a:gd name="connsiteX78" fmla="*/ 629 w 10000"/>
              <a:gd name="connsiteY78" fmla="*/ 9095 h 10071"/>
              <a:gd name="connsiteX79" fmla="*/ 677 w 10000"/>
              <a:gd name="connsiteY79" fmla="*/ 9183 h 10071"/>
              <a:gd name="connsiteX80" fmla="*/ 579 w 10000"/>
              <a:gd name="connsiteY80" fmla="*/ 9450 h 10071"/>
              <a:gd name="connsiteX81" fmla="*/ 483 w 10000"/>
              <a:gd name="connsiteY81" fmla="*/ 9686 h 10071"/>
              <a:gd name="connsiteX82" fmla="*/ 822 w 10000"/>
              <a:gd name="connsiteY82" fmla="*/ 10071 h 10071"/>
              <a:gd name="connsiteX83" fmla="*/ 1304 w 10000"/>
              <a:gd name="connsiteY83" fmla="*/ 10041 h 10071"/>
              <a:gd name="connsiteX84" fmla="*/ 1497 w 10000"/>
              <a:gd name="connsiteY84" fmla="*/ 10012 h 10071"/>
              <a:gd name="connsiteX85" fmla="*/ 1546 w 10000"/>
              <a:gd name="connsiteY85" fmla="*/ 9716 h 10071"/>
              <a:gd name="connsiteX86" fmla="*/ 1739 w 10000"/>
              <a:gd name="connsiteY86" fmla="*/ 9509 h 10071"/>
              <a:gd name="connsiteX87" fmla="*/ 1787 w 10000"/>
              <a:gd name="connsiteY87" fmla="*/ 9391 h 10071"/>
              <a:gd name="connsiteX88" fmla="*/ 1885 w 10000"/>
              <a:gd name="connsiteY88" fmla="*/ 9213 h 10071"/>
              <a:gd name="connsiteX89" fmla="*/ 1835 w 10000"/>
              <a:gd name="connsiteY89" fmla="*/ 8888 h 10071"/>
              <a:gd name="connsiteX90" fmla="*/ 2174 w 10000"/>
              <a:gd name="connsiteY90" fmla="*/ 8207 h 10071"/>
              <a:gd name="connsiteX91" fmla="*/ 2271 w 10000"/>
              <a:gd name="connsiteY91" fmla="*/ 8739 h 10071"/>
              <a:gd name="connsiteX92" fmla="*/ 2222 w 10000"/>
              <a:gd name="connsiteY92" fmla="*/ 9420 h 10071"/>
              <a:gd name="connsiteX93" fmla="*/ 2367 w 10000"/>
              <a:gd name="connsiteY93" fmla="*/ 9923 h 10071"/>
              <a:gd name="connsiteX94" fmla="*/ 2464 w 10000"/>
              <a:gd name="connsiteY94" fmla="*/ 10041 h 10071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6957 w 10000"/>
              <a:gd name="connsiteY10" fmla="*/ 887 h 10059"/>
              <a:gd name="connsiteX11" fmla="*/ 7343 w 10000"/>
              <a:gd name="connsiteY11" fmla="*/ 1390 h 10059"/>
              <a:gd name="connsiteX12" fmla="*/ 7102 w 10000"/>
              <a:gd name="connsiteY12" fmla="*/ 189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6957 w 10000"/>
              <a:gd name="connsiteY10" fmla="*/ 887 h 10059"/>
              <a:gd name="connsiteX11" fmla="*/ 7439 w 10000"/>
              <a:gd name="connsiteY11" fmla="*/ 1367 h 10059"/>
              <a:gd name="connsiteX12" fmla="*/ 7102 w 10000"/>
              <a:gd name="connsiteY12" fmla="*/ 189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6957 w 10000"/>
              <a:gd name="connsiteY10" fmla="*/ 887 h 10059"/>
              <a:gd name="connsiteX11" fmla="*/ 7439 w 10000"/>
              <a:gd name="connsiteY11" fmla="*/ 1367 h 10059"/>
              <a:gd name="connsiteX12" fmla="*/ 7102 w 10000"/>
              <a:gd name="connsiteY12" fmla="*/ 189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102 w 10000"/>
              <a:gd name="connsiteY12" fmla="*/ 189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083 w 10000"/>
              <a:gd name="connsiteY12" fmla="*/ 182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083 w 10000"/>
              <a:gd name="connsiteY12" fmla="*/ 182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6909 w 10000"/>
              <a:gd name="connsiteY12" fmla="*/ 2041 h 10059"/>
              <a:gd name="connsiteX13" fmla="*/ 6859 w 10000"/>
              <a:gd name="connsiteY13" fmla="*/ 2603 h 10059"/>
              <a:gd name="connsiteX14" fmla="*/ 7102 w 10000"/>
              <a:gd name="connsiteY14" fmla="*/ 3283 h 10059"/>
              <a:gd name="connsiteX15" fmla="*/ 8115 w 10000"/>
              <a:gd name="connsiteY15" fmla="*/ 3047 h 10059"/>
              <a:gd name="connsiteX16" fmla="*/ 8165 w 10000"/>
              <a:gd name="connsiteY16" fmla="*/ 2307 h 10059"/>
              <a:gd name="connsiteX17" fmla="*/ 8358 w 10000"/>
              <a:gd name="connsiteY17" fmla="*/ 2603 h 10059"/>
              <a:gd name="connsiteX18" fmla="*/ 7874 w 10000"/>
              <a:gd name="connsiteY18" fmla="*/ 3402 h 10059"/>
              <a:gd name="connsiteX19" fmla="*/ 7922 w 10000"/>
              <a:gd name="connsiteY19" fmla="*/ 3550 h 10059"/>
              <a:gd name="connsiteX20" fmla="*/ 8599 w 10000"/>
              <a:gd name="connsiteY20" fmla="*/ 3668 h 10059"/>
              <a:gd name="connsiteX21" fmla="*/ 8503 w 10000"/>
              <a:gd name="connsiteY21" fmla="*/ 3964 h 10059"/>
              <a:gd name="connsiteX22" fmla="*/ 8213 w 10000"/>
              <a:gd name="connsiteY22" fmla="*/ 4023 h 10059"/>
              <a:gd name="connsiteX23" fmla="*/ 7584 w 10000"/>
              <a:gd name="connsiteY23" fmla="*/ 3757 h 10059"/>
              <a:gd name="connsiteX24" fmla="*/ 7295 w 10000"/>
              <a:gd name="connsiteY24" fmla="*/ 3786 h 10059"/>
              <a:gd name="connsiteX25" fmla="*/ 7584 w 10000"/>
              <a:gd name="connsiteY25" fmla="*/ 4141 h 10059"/>
              <a:gd name="connsiteX26" fmla="*/ 7536 w 10000"/>
              <a:gd name="connsiteY26" fmla="*/ 4379 h 10059"/>
              <a:gd name="connsiteX27" fmla="*/ 7005 w 10000"/>
              <a:gd name="connsiteY27" fmla="*/ 4408 h 10059"/>
              <a:gd name="connsiteX28" fmla="*/ 6232 w 10000"/>
              <a:gd name="connsiteY28" fmla="*/ 4438 h 10059"/>
              <a:gd name="connsiteX29" fmla="*/ 5846 w 10000"/>
              <a:gd name="connsiteY29" fmla="*/ 4438 h 10059"/>
              <a:gd name="connsiteX30" fmla="*/ 5507 w 10000"/>
              <a:gd name="connsiteY30" fmla="*/ 3876 h 10059"/>
              <a:gd name="connsiteX31" fmla="*/ 5072 w 10000"/>
              <a:gd name="connsiteY31" fmla="*/ 3935 h 10059"/>
              <a:gd name="connsiteX32" fmla="*/ 4783 w 10000"/>
              <a:gd name="connsiteY32" fmla="*/ 4053 h 10059"/>
              <a:gd name="connsiteX33" fmla="*/ 4590 w 10000"/>
              <a:gd name="connsiteY33" fmla="*/ 4082 h 10059"/>
              <a:gd name="connsiteX34" fmla="*/ 3961 w 10000"/>
              <a:gd name="connsiteY34" fmla="*/ 4230 h 10059"/>
              <a:gd name="connsiteX35" fmla="*/ 3623 w 10000"/>
              <a:gd name="connsiteY35" fmla="*/ 4615 h 10059"/>
              <a:gd name="connsiteX36" fmla="*/ 3285 w 10000"/>
              <a:gd name="connsiteY36" fmla="*/ 4733 h 10059"/>
              <a:gd name="connsiteX37" fmla="*/ 3285 w 10000"/>
              <a:gd name="connsiteY37" fmla="*/ 4289 h 10059"/>
              <a:gd name="connsiteX38" fmla="*/ 2802 w 10000"/>
              <a:gd name="connsiteY38" fmla="*/ 4141 h 10059"/>
              <a:gd name="connsiteX39" fmla="*/ 2078 w 10000"/>
              <a:gd name="connsiteY39" fmla="*/ 3964 h 10059"/>
              <a:gd name="connsiteX40" fmla="*/ 1691 w 10000"/>
              <a:gd name="connsiteY40" fmla="*/ 3935 h 10059"/>
              <a:gd name="connsiteX41" fmla="*/ 1642 w 10000"/>
              <a:gd name="connsiteY41" fmla="*/ 4023 h 10059"/>
              <a:gd name="connsiteX42" fmla="*/ 1449 w 10000"/>
              <a:gd name="connsiteY42" fmla="*/ 4201 h 10059"/>
              <a:gd name="connsiteX43" fmla="*/ 773 w 10000"/>
              <a:gd name="connsiteY43" fmla="*/ 4082 h 10059"/>
              <a:gd name="connsiteX44" fmla="*/ 677 w 10000"/>
              <a:gd name="connsiteY44" fmla="*/ 3786 h 10059"/>
              <a:gd name="connsiteX45" fmla="*/ 579 w 10000"/>
              <a:gd name="connsiteY45" fmla="*/ 3609 h 10059"/>
              <a:gd name="connsiteX46" fmla="*/ 241 w 10000"/>
              <a:gd name="connsiteY46" fmla="*/ 3579 h 10059"/>
              <a:gd name="connsiteX47" fmla="*/ 0 w 10000"/>
              <a:gd name="connsiteY47" fmla="*/ 4585 h 10059"/>
              <a:gd name="connsiteX48" fmla="*/ 434 w 10000"/>
              <a:gd name="connsiteY48" fmla="*/ 4852 h 10059"/>
              <a:gd name="connsiteX49" fmla="*/ 629 w 10000"/>
              <a:gd name="connsiteY49" fmla="*/ 5088 h 10059"/>
              <a:gd name="connsiteX50" fmla="*/ 677 w 10000"/>
              <a:gd name="connsiteY50" fmla="*/ 5177 h 10059"/>
              <a:gd name="connsiteX51" fmla="*/ 773 w 10000"/>
              <a:gd name="connsiteY51" fmla="*/ 5295 h 10059"/>
              <a:gd name="connsiteX52" fmla="*/ 1304 w 10000"/>
              <a:gd name="connsiteY52" fmla="*/ 5385 h 10059"/>
              <a:gd name="connsiteX53" fmla="*/ 1594 w 10000"/>
              <a:gd name="connsiteY53" fmla="*/ 5444 h 10059"/>
              <a:gd name="connsiteX54" fmla="*/ 1546 w 10000"/>
              <a:gd name="connsiteY54" fmla="*/ 5680 h 10059"/>
              <a:gd name="connsiteX55" fmla="*/ 1256 w 10000"/>
              <a:gd name="connsiteY55" fmla="*/ 5709 h 10059"/>
              <a:gd name="connsiteX56" fmla="*/ 1111 w 10000"/>
              <a:gd name="connsiteY56" fmla="*/ 5739 h 10059"/>
              <a:gd name="connsiteX57" fmla="*/ 629 w 10000"/>
              <a:gd name="connsiteY57" fmla="*/ 5798 h 10059"/>
              <a:gd name="connsiteX58" fmla="*/ 1304 w 10000"/>
              <a:gd name="connsiteY58" fmla="*/ 6065 h 10059"/>
              <a:gd name="connsiteX59" fmla="*/ 1497 w 10000"/>
              <a:gd name="connsiteY59" fmla="*/ 6361 h 10059"/>
              <a:gd name="connsiteX60" fmla="*/ 918 w 10000"/>
              <a:gd name="connsiteY60" fmla="*/ 6450 h 10059"/>
              <a:gd name="connsiteX61" fmla="*/ 434 w 10000"/>
              <a:gd name="connsiteY61" fmla="*/ 6656 h 10059"/>
              <a:gd name="connsiteX62" fmla="*/ 1208 w 10000"/>
              <a:gd name="connsiteY62" fmla="*/ 6834 h 10059"/>
              <a:gd name="connsiteX63" fmla="*/ 1594 w 10000"/>
              <a:gd name="connsiteY63" fmla="*/ 7337 h 10059"/>
              <a:gd name="connsiteX64" fmla="*/ 1546 w 10000"/>
              <a:gd name="connsiteY64" fmla="*/ 7456 h 10059"/>
              <a:gd name="connsiteX65" fmla="*/ 1256 w 10000"/>
              <a:gd name="connsiteY65" fmla="*/ 7515 h 10059"/>
              <a:gd name="connsiteX66" fmla="*/ 918 w 10000"/>
              <a:gd name="connsiteY66" fmla="*/ 7426 h 10059"/>
              <a:gd name="connsiteX67" fmla="*/ 629 w 10000"/>
              <a:gd name="connsiteY67" fmla="*/ 7189 h 10059"/>
              <a:gd name="connsiteX68" fmla="*/ 483 w 10000"/>
              <a:gd name="connsiteY68" fmla="*/ 7574 h 10059"/>
              <a:gd name="connsiteX69" fmla="*/ 677 w 10000"/>
              <a:gd name="connsiteY69" fmla="*/ 7751 h 10059"/>
              <a:gd name="connsiteX70" fmla="*/ 1063 w 10000"/>
              <a:gd name="connsiteY70" fmla="*/ 7899 h 10059"/>
              <a:gd name="connsiteX71" fmla="*/ 966 w 10000"/>
              <a:gd name="connsiteY71" fmla="*/ 8224 h 10059"/>
              <a:gd name="connsiteX72" fmla="*/ 629 w 10000"/>
              <a:gd name="connsiteY72" fmla="*/ 8195 h 10059"/>
              <a:gd name="connsiteX73" fmla="*/ 531 w 10000"/>
              <a:gd name="connsiteY73" fmla="*/ 8373 h 10059"/>
              <a:gd name="connsiteX74" fmla="*/ 483 w 10000"/>
              <a:gd name="connsiteY74" fmla="*/ 8462 h 10059"/>
              <a:gd name="connsiteX75" fmla="*/ 531 w 10000"/>
              <a:gd name="connsiteY75" fmla="*/ 8905 h 10059"/>
              <a:gd name="connsiteX76" fmla="*/ 629 w 10000"/>
              <a:gd name="connsiteY76" fmla="*/ 9083 h 10059"/>
              <a:gd name="connsiteX77" fmla="*/ 677 w 10000"/>
              <a:gd name="connsiteY77" fmla="*/ 9171 h 10059"/>
              <a:gd name="connsiteX78" fmla="*/ 579 w 10000"/>
              <a:gd name="connsiteY78" fmla="*/ 9438 h 10059"/>
              <a:gd name="connsiteX79" fmla="*/ 483 w 10000"/>
              <a:gd name="connsiteY79" fmla="*/ 9674 h 10059"/>
              <a:gd name="connsiteX80" fmla="*/ 822 w 10000"/>
              <a:gd name="connsiteY80" fmla="*/ 10059 h 10059"/>
              <a:gd name="connsiteX81" fmla="*/ 1304 w 10000"/>
              <a:gd name="connsiteY81" fmla="*/ 10029 h 10059"/>
              <a:gd name="connsiteX82" fmla="*/ 1497 w 10000"/>
              <a:gd name="connsiteY82" fmla="*/ 10000 h 10059"/>
              <a:gd name="connsiteX83" fmla="*/ 1546 w 10000"/>
              <a:gd name="connsiteY83" fmla="*/ 9704 h 10059"/>
              <a:gd name="connsiteX84" fmla="*/ 1739 w 10000"/>
              <a:gd name="connsiteY84" fmla="*/ 9497 h 10059"/>
              <a:gd name="connsiteX85" fmla="*/ 1787 w 10000"/>
              <a:gd name="connsiteY85" fmla="*/ 9379 h 10059"/>
              <a:gd name="connsiteX86" fmla="*/ 1885 w 10000"/>
              <a:gd name="connsiteY86" fmla="*/ 9201 h 10059"/>
              <a:gd name="connsiteX87" fmla="*/ 1835 w 10000"/>
              <a:gd name="connsiteY87" fmla="*/ 8876 h 10059"/>
              <a:gd name="connsiteX88" fmla="*/ 2174 w 10000"/>
              <a:gd name="connsiteY88" fmla="*/ 8195 h 10059"/>
              <a:gd name="connsiteX89" fmla="*/ 2271 w 10000"/>
              <a:gd name="connsiteY89" fmla="*/ 8727 h 10059"/>
              <a:gd name="connsiteX90" fmla="*/ 2222 w 10000"/>
              <a:gd name="connsiteY90" fmla="*/ 9408 h 10059"/>
              <a:gd name="connsiteX91" fmla="*/ 2367 w 10000"/>
              <a:gd name="connsiteY91" fmla="*/ 9911 h 10059"/>
              <a:gd name="connsiteX92" fmla="*/ 2464 w 10000"/>
              <a:gd name="connsiteY92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6909 w 10000"/>
              <a:gd name="connsiteY13" fmla="*/ 2041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6859 w 10000"/>
              <a:gd name="connsiteY14" fmla="*/ 2603 h 10059"/>
              <a:gd name="connsiteX15" fmla="*/ 7102 w 10000"/>
              <a:gd name="connsiteY15" fmla="*/ 3283 h 10059"/>
              <a:gd name="connsiteX16" fmla="*/ 8115 w 10000"/>
              <a:gd name="connsiteY16" fmla="*/ 3047 h 10059"/>
              <a:gd name="connsiteX17" fmla="*/ 8165 w 10000"/>
              <a:gd name="connsiteY17" fmla="*/ 2307 h 10059"/>
              <a:gd name="connsiteX18" fmla="*/ 8358 w 10000"/>
              <a:gd name="connsiteY18" fmla="*/ 2603 h 10059"/>
              <a:gd name="connsiteX19" fmla="*/ 7874 w 10000"/>
              <a:gd name="connsiteY19" fmla="*/ 3402 h 10059"/>
              <a:gd name="connsiteX20" fmla="*/ 7922 w 10000"/>
              <a:gd name="connsiteY20" fmla="*/ 3550 h 10059"/>
              <a:gd name="connsiteX21" fmla="*/ 8599 w 10000"/>
              <a:gd name="connsiteY21" fmla="*/ 3668 h 10059"/>
              <a:gd name="connsiteX22" fmla="*/ 8503 w 10000"/>
              <a:gd name="connsiteY22" fmla="*/ 3964 h 10059"/>
              <a:gd name="connsiteX23" fmla="*/ 8213 w 10000"/>
              <a:gd name="connsiteY23" fmla="*/ 4023 h 10059"/>
              <a:gd name="connsiteX24" fmla="*/ 7584 w 10000"/>
              <a:gd name="connsiteY24" fmla="*/ 3757 h 10059"/>
              <a:gd name="connsiteX25" fmla="*/ 7295 w 10000"/>
              <a:gd name="connsiteY25" fmla="*/ 3786 h 10059"/>
              <a:gd name="connsiteX26" fmla="*/ 7584 w 10000"/>
              <a:gd name="connsiteY26" fmla="*/ 4141 h 10059"/>
              <a:gd name="connsiteX27" fmla="*/ 7536 w 10000"/>
              <a:gd name="connsiteY27" fmla="*/ 4379 h 10059"/>
              <a:gd name="connsiteX28" fmla="*/ 7005 w 10000"/>
              <a:gd name="connsiteY28" fmla="*/ 4408 h 10059"/>
              <a:gd name="connsiteX29" fmla="*/ 6232 w 10000"/>
              <a:gd name="connsiteY29" fmla="*/ 4438 h 10059"/>
              <a:gd name="connsiteX30" fmla="*/ 5846 w 10000"/>
              <a:gd name="connsiteY30" fmla="*/ 4438 h 10059"/>
              <a:gd name="connsiteX31" fmla="*/ 5507 w 10000"/>
              <a:gd name="connsiteY31" fmla="*/ 3876 h 10059"/>
              <a:gd name="connsiteX32" fmla="*/ 5072 w 10000"/>
              <a:gd name="connsiteY32" fmla="*/ 3935 h 10059"/>
              <a:gd name="connsiteX33" fmla="*/ 4783 w 10000"/>
              <a:gd name="connsiteY33" fmla="*/ 4053 h 10059"/>
              <a:gd name="connsiteX34" fmla="*/ 4590 w 10000"/>
              <a:gd name="connsiteY34" fmla="*/ 4082 h 10059"/>
              <a:gd name="connsiteX35" fmla="*/ 3961 w 10000"/>
              <a:gd name="connsiteY35" fmla="*/ 4230 h 10059"/>
              <a:gd name="connsiteX36" fmla="*/ 3623 w 10000"/>
              <a:gd name="connsiteY36" fmla="*/ 4615 h 10059"/>
              <a:gd name="connsiteX37" fmla="*/ 3285 w 10000"/>
              <a:gd name="connsiteY37" fmla="*/ 4733 h 10059"/>
              <a:gd name="connsiteX38" fmla="*/ 3285 w 10000"/>
              <a:gd name="connsiteY38" fmla="*/ 4289 h 10059"/>
              <a:gd name="connsiteX39" fmla="*/ 2802 w 10000"/>
              <a:gd name="connsiteY39" fmla="*/ 4141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102 w 10000"/>
              <a:gd name="connsiteY16" fmla="*/ 3283 h 10059"/>
              <a:gd name="connsiteX17" fmla="*/ 8115 w 10000"/>
              <a:gd name="connsiteY17" fmla="*/ 3047 h 10059"/>
              <a:gd name="connsiteX18" fmla="*/ 8165 w 10000"/>
              <a:gd name="connsiteY18" fmla="*/ 2307 h 10059"/>
              <a:gd name="connsiteX19" fmla="*/ 8358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165 w 10000"/>
              <a:gd name="connsiteY18" fmla="*/ 2307 h 10059"/>
              <a:gd name="connsiteX19" fmla="*/ 8358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165 w 10000"/>
              <a:gd name="connsiteY18" fmla="*/ 2307 h 10059"/>
              <a:gd name="connsiteX19" fmla="*/ 8358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358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584 w 10000"/>
              <a:gd name="connsiteY27" fmla="*/ 4141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507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42 w 10000"/>
              <a:gd name="connsiteY32" fmla="*/ 3876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072 w 10000"/>
              <a:gd name="connsiteY33" fmla="*/ 3935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15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733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285 w 10000"/>
              <a:gd name="connsiteY39" fmla="*/ 4289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343 w 10000"/>
              <a:gd name="connsiteY39" fmla="*/ 4173 h 10059"/>
              <a:gd name="connsiteX40" fmla="*/ 2802 w 10000"/>
              <a:gd name="connsiteY40" fmla="*/ 4141 h 10059"/>
              <a:gd name="connsiteX41" fmla="*/ 2078 w 10000"/>
              <a:gd name="connsiteY41" fmla="*/ 3964 h 10059"/>
              <a:gd name="connsiteX42" fmla="*/ 1691 w 10000"/>
              <a:gd name="connsiteY42" fmla="*/ 3935 h 10059"/>
              <a:gd name="connsiteX43" fmla="*/ 1642 w 10000"/>
              <a:gd name="connsiteY43" fmla="*/ 4023 h 10059"/>
              <a:gd name="connsiteX44" fmla="*/ 1449 w 10000"/>
              <a:gd name="connsiteY44" fmla="*/ 4201 h 10059"/>
              <a:gd name="connsiteX45" fmla="*/ 773 w 10000"/>
              <a:gd name="connsiteY45" fmla="*/ 4082 h 10059"/>
              <a:gd name="connsiteX46" fmla="*/ 677 w 10000"/>
              <a:gd name="connsiteY46" fmla="*/ 3786 h 10059"/>
              <a:gd name="connsiteX47" fmla="*/ 579 w 10000"/>
              <a:gd name="connsiteY47" fmla="*/ 3609 h 10059"/>
              <a:gd name="connsiteX48" fmla="*/ 241 w 10000"/>
              <a:gd name="connsiteY48" fmla="*/ 3579 h 10059"/>
              <a:gd name="connsiteX49" fmla="*/ 0 w 10000"/>
              <a:gd name="connsiteY49" fmla="*/ 4585 h 10059"/>
              <a:gd name="connsiteX50" fmla="*/ 434 w 10000"/>
              <a:gd name="connsiteY50" fmla="*/ 4852 h 10059"/>
              <a:gd name="connsiteX51" fmla="*/ 629 w 10000"/>
              <a:gd name="connsiteY51" fmla="*/ 5088 h 10059"/>
              <a:gd name="connsiteX52" fmla="*/ 677 w 10000"/>
              <a:gd name="connsiteY52" fmla="*/ 5177 h 10059"/>
              <a:gd name="connsiteX53" fmla="*/ 773 w 10000"/>
              <a:gd name="connsiteY53" fmla="*/ 5295 h 10059"/>
              <a:gd name="connsiteX54" fmla="*/ 1304 w 10000"/>
              <a:gd name="connsiteY54" fmla="*/ 5385 h 10059"/>
              <a:gd name="connsiteX55" fmla="*/ 1594 w 10000"/>
              <a:gd name="connsiteY55" fmla="*/ 5444 h 10059"/>
              <a:gd name="connsiteX56" fmla="*/ 1546 w 10000"/>
              <a:gd name="connsiteY56" fmla="*/ 5680 h 10059"/>
              <a:gd name="connsiteX57" fmla="*/ 1256 w 10000"/>
              <a:gd name="connsiteY57" fmla="*/ 5709 h 10059"/>
              <a:gd name="connsiteX58" fmla="*/ 1111 w 10000"/>
              <a:gd name="connsiteY58" fmla="*/ 5739 h 10059"/>
              <a:gd name="connsiteX59" fmla="*/ 629 w 10000"/>
              <a:gd name="connsiteY59" fmla="*/ 5798 h 10059"/>
              <a:gd name="connsiteX60" fmla="*/ 1304 w 10000"/>
              <a:gd name="connsiteY60" fmla="*/ 6065 h 10059"/>
              <a:gd name="connsiteX61" fmla="*/ 1497 w 10000"/>
              <a:gd name="connsiteY61" fmla="*/ 6361 h 10059"/>
              <a:gd name="connsiteX62" fmla="*/ 918 w 10000"/>
              <a:gd name="connsiteY62" fmla="*/ 6450 h 10059"/>
              <a:gd name="connsiteX63" fmla="*/ 434 w 10000"/>
              <a:gd name="connsiteY63" fmla="*/ 6656 h 10059"/>
              <a:gd name="connsiteX64" fmla="*/ 1208 w 10000"/>
              <a:gd name="connsiteY64" fmla="*/ 6834 h 10059"/>
              <a:gd name="connsiteX65" fmla="*/ 1594 w 10000"/>
              <a:gd name="connsiteY65" fmla="*/ 7337 h 10059"/>
              <a:gd name="connsiteX66" fmla="*/ 1546 w 10000"/>
              <a:gd name="connsiteY66" fmla="*/ 7456 h 10059"/>
              <a:gd name="connsiteX67" fmla="*/ 1256 w 10000"/>
              <a:gd name="connsiteY67" fmla="*/ 7515 h 10059"/>
              <a:gd name="connsiteX68" fmla="*/ 918 w 10000"/>
              <a:gd name="connsiteY68" fmla="*/ 7426 h 10059"/>
              <a:gd name="connsiteX69" fmla="*/ 629 w 10000"/>
              <a:gd name="connsiteY69" fmla="*/ 7189 h 10059"/>
              <a:gd name="connsiteX70" fmla="*/ 483 w 10000"/>
              <a:gd name="connsiteY70" fmla="*/ 7574 h 10059"/>
              <a:gd name="connsiteX71" fmla="*/ 677 w 10000"/>
              <a:gd name="connsiteY71" fmla="*/ 7751 h 10059"/>
              <a:gd name="connsiteX72" fmla="*/ 1063 w 10000"/>
              <a:gd name="connsiteY72" fmla="*/ 7899 h 10059"/>
              <a:gd name="connsiteX73" fmla="*/ 966 w 10000"/>
              <a:gd name="connsiteY73" fmla="*/ 8224 h 10059"/>
              <a:gd name="connsiteX74" fmla="*/ 629 w 10000"/>
              <a:gd name="connsiteY74" fmla="*/ 8195 h 10059"/>
              <a:gd name="connsiteX75" fmla="*/ 531 w 10000"/>
              <a:gd name="connsiteY75" fmla="*/ 8373 h 10059"/>
              <a:gd name="connsiteX76" fmla="*/ 483 w 10000"/>
              <a:gd name="connsiteY76" fmla="*/ 8462 h 10059"/>
              <a:gd name="connsiteX77" fmla="*/ 531 w 10000"/>
              <a:gd name="connsiteY77" fmla="*/ 8905 h 10059"/>
              <a:gd name="connsiteX78" fmla="*/ 629 w 10000"/>
              <a:gd name="connsiteY78" fmla="*/ 9083 h 10059"/>
              <a:gd name="connsiteX79" fmla="*/ 677 w 10000"/>
              <a:gd name="connsiteY79" fmla="*/ 9171 h 10059"/>
              <a:gd name="connsiteX80" fmla="*/ 579 w 10000"/>
              <a:gd name="connsiteY80" fmla="*/ 9438 h 10059"/>
              <a:gd name="connsiteX81" fmla="*/ 483 w 10000"/>
              <a:gd name="connsiteY81" fmla="*/ 9674 h 10059"/>
              <a:gd name="connsiteX82" fmla="*/ 822 w 10000"/>
              <a:gd name="connsiteY82" fmla="*/ 10059 h 10059"/>
              <a:gd name="connsiteX83" fmla="*/ 1304 w 10000"/>
              <a:gd name="connsiteY83" fmla="*/ 10029 h 10059"/>
              <a:gd name="connsiteX84" fmla="*/ 1497 w 10000"/>
              <a:gd name="connsiteY84" fmla="*/ 10000 h 10059"/>
              <a:gd name="connsiteX85" fmla="*/ 1546 w 10000"/>
              <a:gd name="connsiteY85" fmla="*/ 9704 h 10059"/>
              <a:gd name="connsiteX86" fmla="*/ 1739 w 10000"/>
              <a:gd name="connsiteY86" fmla="*/ 9497 h 10059"/>
              <a:gd name="connsiteX87" fmla="*/ 1787 w 10000"/>
              <a:gd name="connsiteY87" fmla="*/ 9379 h 10059"/>
              <a:gd name="connsiteX88" fmla="*/ 1885 w 10000"/>
              <a:gd name="connsiteY88" fmla="*/ 9201 h 10059"/>
              <a:gd name="connsiteX89" fmla="*/ 1835 w 10000"/>
              <a:gd name="connsiteY89" fmla="*/ 8876 h 10059"/>
              <a:gd name="connsiteX90" fmla="*/ 2174 w 10000"/>
              <a:gd name="connsiteY90" fmla="*/ 8195 h 10059"/>
              <a:gd name="connsiteX91" fmla="*/ 2271 w 10000"/>
              <a:gd name="connsiteY91" fmla="*/ 8727 h 10059"/>
              <a:gd name="connsiteX92" fmla="*/ 2222 w 10000"/>
              <a:gd name="connsiteY92" fmla="*/ 9408 h 10059"/>
              <a:gd name="connsiteX93" fmla="*/ 2367 w 10000"/>
              <a:gd name="connsiteY93" fmla="*/ 9911 h 10059"/>
              <a:gd name="connsiteX94" fmla="*/ 2464 w 10000"/>
              <a:gd name="connsiteY94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343 w 10000"/>
              <a:gd name="connsiteY39" fmla="*/ 4173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642 w 10000"/>
              <a:gd name="connsiteY42" fmla="*/ 4023 h 10059"/>
              <a:gd name="connsiteX43" fmla="*/ 1449 w 10000"/>
              <a:gd name="connsiteY43" fmla="*/ 4201 h 10059"/>
              <a:gd name="connsiteX44" fmla="*/ 773 w 10000"/>
              <a:gd name="connsiteY44" fmla="*/ 4082 h 10059"/>
              <a:gd name="connsiteX45" fmla="*/ 677 w 10000"/>
              <a:gd name="connsiteY45" fmla="*/ 3786 h 10059"/>
              <a:gd name="connsiteX46" fmla="*/ 579 w 10000"/>
              <a:gd name="connsiteY46" fmla="*/ 3609 h 10059"/>
              <a:gd name="connsiteX47" fmla="*/ 241 w 10000"/>
              <a:gd name="connsiteY47" fmla="*/ 3579 h 10059"/>
              <a:gd name="connsiteX48" fmla="*/ 0 w 10000"/>
              <a:gd name="connsiteY48" fmla="*/ 4585 h 10059"/>
              <a:gd name="connsiteX49" fmla="*/ 434 w 10000"/>
              <a:gd name="connsiteY49" fmla="*/ 4852 h 10059"/>
              <a:gd name="connsiteX50" fmla="*/ 629 w 10000"/>
              <a:gd name="connsiteY50" fmla="*/ 5088 h 10059"/>
              <a:gd name="connsiteX51" fmla="*/ 677 w 10000"/>
              <a:gd name="connsiteY51" fmla="*/ 5177 h 10059"/>
              <a:gd name="connsiteX52" fmla="*/ 773 w 10000"/>
              <a:gd name="connsiteY52" fmla="*/ 5295 h 10059"/>
              <a:gd name="connsiteX53" fmla="*/ 1304 w 10000"/>
              <a:gd name="connsiteY53" fmla="*/ 5385 h 10059"/>
              <a:gd name="connsiteX54" fmla="*/ 1594 w 10000"/>
              <a:gd name="connsiteY54" fmla="*/ 5444 h 10059"/>
              <a:gd name="connsiteX55" fmla="*/ 1546 w 10000"/>
              <a:gd name="connsiteY55" fmla="*/ 5680 h 10059"/>
              <a:gd name="connsiteX56" fmla="*/ 1256 w 10000"/>
              <a:gd name="connsiteY56" fmla="*/ 5709 h 10059"/>
              <a:gd name="connsiteX57" fmla="*/ 1111 w 10000"/>
              <a:gd name="connsiteY57" fmla="*/ 5739 h 10059"/>
              <a:gd name="connsiteX58" fmla="*/ 629 w 10000"/>
              <a:gd name="connsiteY58" fmla="*/ 5798 h 10059"/>
              <a:gd name="connsiteX59" fmla="*/ 1304 w 10000"/>
              <a:gd name="connsiteY59" fmla="*/ 6065 h 10059"/>
              <a:gd name="connsiteX60" fmla="*/ 1497 w 10000"/>
              <a:gd name="connsiteY60" fmla="*/ 6361 h 10059"/>
              <a:gd name="connsiteX61" fmla="*/ 918 w 10000"/>
              <a:gd name="connsiteY61" fmla="*/ 6450 h 10059"/>
              <a:gd name="connsiteX62" fmla="*/ 434 w 10000"/>
              <a:gd name="connsiteY62" fmla="*/ 6656 h 10059"/>
              <a:gd name="connsiteX63" fmla="*/ 1208 w 10000"/>
              <a:gd name="connsiteY63" fmla="*/ 6834 h 10059"/>
              <a:gd name="connsiteX64" fmla="*/ 1594 w 10000"/>
              <a:gd name="connsiteY64" fmla="*/ 7337 h 10059"/>
              <a:gd name="connsiteX65" fmla="*/ 1546 w 10000"/>
              <a:gd name="connsiteY65" fmla="*/ 7456 h 10059"/>
              <a:gd name="connsiteX66" fmla="*/ 1256 w 10000"/>
              <a:gd name="connsiteY66" fmla="*/ 7515 h 10059"/>
              <a:gd name="connsiteX67" fmla="*/ 918 w 10000"/>
              <a:gd name="connsiteY67" fmla="*/ 7426 h 10059"/>
              <a:gd name="connsiteX68" fmla="*/ 629 w 10000"/>
              <a:gd name="connsiteY68" fmla="*/ 7189 h 10059"/>
              <a:gd name="connsiteX69" fmla="*/ 483 w 10000"/>
              <a:gd name="connsiteY69" fmla="*/ 7574 h 10059"/>
              <a:gd name="connsiteX70" fmla="*/ 677 w 10000"/>
              <a:gd name="connsiteY70" fmla="*/ 7751 h 10059"/>
              <a:gd name="connsiteX71" fmla="*/ 1063 w 10000"/>
              <a:gd name="connsiteY71" fmla="*/ 7899 h 10059"/>
              <a:gd name="connsiteX72" fmla="*/ 966 w 10000"/>
              <a:gd name="connsiteY72" fmla="*/ 8224 h 10059"/>
              <a:gd name="connsiteX73" fmla="*/ 629 w 10000"/>
              <a:gd name="connsiteY73" fmla="*/ 8195 h 10059"/>
              <a:gd name="connsiteX74" fmla="*/ 531 w 10000"/>
              <a:gd name="connsiteY74" fmla="*/ 8373 h 10059"/>
              <a:gd name="connsiteX75" fmla="*/ 483 w 10000"/>
              <a:gd name="connsiteY75" fmla="*/ 8462 h 10059"/>
              <a:gd name="connsiteX76" fmla="*/ 531 w 10000"/>
              <a:gd name="connsiteY76" fmla="*/ 8905 h 10059"/>
              <a:gd name="connsiteX77" fmla="*/ 629 w 10000"/>
              <a:gd name="connsiteY77" fmla="*/ 9083 h 10059"/>
              <a:gd name="connsiteX78" fmla="*/ 677 w 10000"/>
              <a:gd name="connsiteY78" fmla="*/ 9171 h 10059"/>
              <a:gd name="connsiteX79" fmla="*/ 579 w 10000"/>
              <a:gd name="connsiteY79" fmla="*/ 9438 h 10059"/>
              <a:gd name="connsiteX80" fmla="*/ 483 w 10000"/>
              <a:gd name="connsiteY80" fmla="*/ 9674 h 10059"/>
              <a:gd name="connsiteX81" fmla="*/ 822 w 10000"/>
              <a:gd name="connsiteY81" fmla="*/ 10059 h 10059"/>
              <a:gd name="connsiteX82" fmla="*/ 1304 w 10000"/>
              <a:gd name="connsiteY82" fmla="*/ 10029 h 10059"/>
              <a:gd name="connsiteX83" fmla="*/ 1497 w 10000"/>
              <a:gd name="connsiteY83" fmla="*/ 10000 h 10059"/>
              <a:gd name="connsiteX84" fmla="*/ 1546 w 10000"/>
              <a:gd name="connsiteY84" fmla="*/ 9704 h 10059"/>
              <a:gd name="connsiteX85" fmla="*/ 1739 w 10000"/>
              <a:gd name="connsiteY85" fmla="*/ 9497 h 10059"/>
              <a:gd name="connsiteX86" fmla="*/ 1787 w 10000"/>
              <a:gd name="connsiteY86" fmla="*/ 9379 h 10059"/>
              <a:gd name="connsiteX87" fmla="*/ 1885 w 10000"/>
              <a:gd name="connsiteY87" fmla="*/ 9201 h 10059"/>
              <a:gd name="connsiteX88" fmla="*/ 1835 w 10000"/>
              <a:gd name="connsiteY88" fmla="*/ 8876 h 10059"/>
              <a:gd name="connsiteX89" fmla="*/ 2174 w 10000"/>
              <a:gd name="connsiteY89" fmla="*/ 8195 h 10059"/>
              <a:gd name="connsiteX90" fmla="*/ 2271 w 10000"/>
              <a:gd name="connsiteY90" fmla="*/ 8727 h 10059"/>
              <a:gd name="connsiteX91" fmla="*/ 2222 w 10000"/>
              <a:gd name="connsiteY91" fmla="*/ 9408 h 10059"/>
              <a:gd name="connsiteX92" fmla="*/ 2367 w 10000"/>
              <a:gd name="connsiteY92" fmla="*/ 9911 h 10059"/>
              <a:gd name="connsiteX93" fmla="*/ 2464 w 10000"/>
              <a:gd name="connsiteY93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343 w 10000"/>
              <a:gd name="connsiteY39" fmla="*/ 4173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449 w 10000"/>
              <a:gd name="connsiteY42" fmla="*/ 4201 h 10059"/>
              <a:gd name="connsiteX43" fmla="*/ 773 w 10000"/>
              <a:gd name="connsiteY43" fmla="*/ 4082 h 10059"/>
              <a:gd name="connsiteX44" fmla="*/ 677 w 10000"/>
              <a:gd name="connsiteY44" fmla="*/ 3786 h 10059"/>
              <a:gd name="connsiteX45" fmla="*/ 579 w 10000"/>
              <a:gd name="connsiteY45" fmla="*/ 3609 h 10059"/>
              <a:gd name="connsiteX46" fmla="*/ 241 w 10000"/>
              <a:gd name="connsiteY46" fmla="*/ 3579 h 10059"/>
              <a:gd name="connsiteX47" fmla="*/ 0 w 10000"/>
              <a:gd name="connsiteY47" fmla="*/ 4585 h 10059"/>
              <a:gd name="connsiteX48" fmla="*/ 434 w 10000"/>
              <a:gd name="connsiteY48" fmla="*/ 4852 h 10059"/>
              <a:gd name="connsiteX49" fmla="*/ 629 w 10000"/>
              <a:gd name="connsiteY49" fmla="*/ 5088 h 10059"/>
              <a:gd name="connsiteX50" fmla="*/ 677 w 10000"/>
              <a:gd name="connsiteY50" fmla="*/ 5177 h 10059"/>
              <a:gd name="connsiteX51" fmla="*/ 773 w 10000"/>
              <a:gd name="connsiteY51" fmla="*/ 5295 h 10059"/>
              <a:gd name="connsiteX52" fmla="*/ 1304 w 10000"/>
              <a:gd name="connsiteY52" fmla="*/ 5385 h 10059"/>
              <a:gd name="connsiteX53" fmla="*/ 1594 w 10000"/>
              <a:gd name="connsiteY53" fmla="*/ 5444 h 10059"/>
              <a:gd name="connsiteX54" fmla="*/ 1546 w 10000"/>
              <a:gd name="connsiteY54" fmla="*/ 5680 h 10059"/>
              <a:gd name="connsiteX55" fmla="*/ 1256 w 10000"/>
              <a:gd name="connsiteY55" fmla="*/ 5709 h 10059"/>
              <a:gd name="connsiteX56" fmla="*/ 1111 w 10000"/>
              <a:gd name="connsiteY56" fmla="*/ 5739 h 10059"/>
              <a:gd name="connsiteX57" fmla="*/ 629 w 10000"/>
              <a:gd name="connsiteY57" fmla="*/ 5798 h 10059"/>
              <a:gd name="connsiteX58" fmla="*/ 1304 w 10000"/>
              <a:gd name="connsiteY58" fmla="*/ 6065 h 10059"/>
              <a:gd name="connsiteX59" fmla="*/ 1497 w 10000"/>
              <a:gd name="connsiteY59" fmla="*/ 6361 h 10059"/>
              <a:gd name="connsiteX60" fmla="*/ 918 w 10000"/>
              <a:gd name="connsiteY60" fmla="*/ 6450 h 10059"/>
              <a:gd name="connsiteX61" fmla="*/ 434 w 10000"/>
              <a:gd name="connsiteY61" fmla="*/ 6656 h 10059"/>
              <a:gd name="connsiteX62" fmla="*/ 1208 w 10000"/>
              <a:gd name="connsiteY62" fmla="*/ 6834 h 10059"/>
              <a:gd name="connsiteX63" fmla="*/ 1594 w 10000"/>
              <a:gd name="connsiteY63" fmla="*/ 7337 h 10059"/>
              <a:gd name="connsiteX64" fmla="*/ 1546 w 10000"/>
              <a:gd name="connsiteY64" fmla="*/ 7456 h 10059"/>
              <a:gd name="connsiteX65" fmla="*/ 1256 w 10000"/>
              <a:gd name="connsiteY65" fmla="*/ 7515 h 10059"/>
              <a:gd name="connsiteX66" fmla="*/ 918 w 10000"/>
              <a:gd name="connsiteY66" fmla="*/ 7426 h 10059"/>
              <a:gd name="connsiteX67" fmla="*/ 629 w 10000"/>
              <a:gd name="connsiteY67" fmla="*/ 7189 h 10059"/>
              <a:gd name="connsiteX68" fmla="*/ 483 w 10000"/>
              <a:gd name="connsiteY68" fmla="*/ 7574 h 10059"/>
              <a:gd name="connsiteX69" fmla="*/ 677 w 10000"/>
              <a:gd name="connsiteY69" fmla="*/ 7751 h 10059"/>
              <a:gd name="connsiteX70" fmla="*/ 1063 w 10000"/>
              <a:gd name="connsiteY70" fmla="*/ 7899 h 10059"/>
              <a:gd name="connsiteX71" fmla="*/ 966 w 10000"/>
              <a:gd name="connsiteY71" fmla="*/ 8224 h 10059"/>
              <a:gd name="connsiteX72" fmla="*/ 629 w 10000"/>
              <a:gd name="connsiteY72" fmla="*/ 8195 h 10059"/>
              <a:gd name="connsiteX73" fmla="*/ 531 w 10000"/>
              <a:gd name="connsiteY73" fmla="*/ 8373 h 10059"/>
              <a:gd name="connsiteX74" fmla="*/ 483 w 10000"/>
              <a:gd name="connsiteY74" fmla="*/ 8462 h 10059"/>
              <a:gd name="connsiteX75" fmla="*/ 531 w 10000"/>
              <a:gd name="connsiteY75" fmla="*/ 8905 h 10059"/>
              <a:gd name="connsiteX76" fmla="*/ 629 w 10000"/>
              <a:gd name="connsiteY76" fmla="*/ 9083 h 10059"/>
              <a:gd name="connsiteX77" fmla="*/ 677 w 10000"/>
              <a:gd name="connsiteY77" fmla="*/ 9171 h 10059"/>
              <a:gd name="connsiteX78" fmla="*/ 579 w 10000"/>
              <a:gd name="connsiteY78" fmla="*/ 9438 h 10059"/>
              <a:gd name="connsiteX79" fmla="*/ 483 w 10000"/>
              <a:gd name="connsiteY79" fmla="*/ 9674 h 10059"/>
              <a:gd name="connsiteX80" fmla="*/ 822 w 10000"/>
              <a:gd name="connsiteY80" fmla="*/ 10059 h 10059"/>
              <a:gd name="connsiteX81" fmla="*/ 1304 w 10000"/>
              <a:gd name="connsiteY81" fmla="*/ 10029 h 10059"/>
              <a:gd name="connsiteX82" fmla="*/ 1497 w 10000"/>
              <a:gd name="connsiteY82" fmla="*/ 10000 h 10059"/>
              <a:gd name="connsiteX83" fmla="*/ 1546 w 10000"/>
              <a:gd name="connsiteY83" fmla="*/ 9704 h 10059"/>
              <a:gd name="connsiteX84" fmla="*/ 1739 w 10000"/>
              <a:gd name="connsiteY84" fmla="*/ 9497 h 10059"/>
              <a:gd name="connsiteX85" fmla="*/ 1787 w 10000"/>
              <a:gd name="connsiteY85" fmla="*/ 9379 h 10059"/>
              <a:gd name="connsiteX86" fmla="*/ 1885 w 10000"/>
              <a:gd name="connsiteY86" fmla="*/ 9201 h 10059"/>
              <a:gd name="connsiteX87" fmla="*/ 1835 w 10000"/>
              <a:gd name="connsiteY87" fmla="*/ 8876 h 10059"/>
              <a:gd name="connsiteX88" fmla="*/ 2174 w 10000"/>
              <a:gd name="connsiteY88" fmla="*/ 8195 h 10059"/>
              <a:gd name="connsiteX89" fmla="*/ 2271 w 10000"/>
              <a:gd name="connsiteY89" fmla="*/ 8727 h 10059"/>
              <a:gd name="connsiteX90" fmla="*/ 2222 w 10000"/>
              <a:gd name="connsiteY90" fmla="*/ 9408 h 10059"/>
              <a:gd name="connsiteX91" fmla="*/ 2367 w 10000"/>
              <a:gd name="connsiteY91" fmla="*/ 9911 h 10059"/>
              <a:gd name="connsiteX92" fmla="*/ 2464 w 10000"/>
              <a:gd name="connsiteY92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343 w 10000"/>
              <a:gd name="connsiteY39" fmla="*/ 4173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449 w 10000"/>
              <a:gd name="connsiteY42" fmla="*/ 4201 h 10059"/>
              <a:gd name="connsiteX43" fmla="*/ 523 w 10000"/>
              <a:gd name="connsiteY43" fmla="*/ 4082 h 10059"/>
              <a:gd name="connsiteX44" fmla="*/ 677 w 10000"/>
              <a:gd name="connsiteY44" fmla="*/ 3786 h 10059"/>
              <a:gd name="connsiteX45" fmla="*/ 579 w 10000"/>
              <a:gd name="connsiteY45" fmla="*/ 3609 h 10059"/>
              <a:gd name="connsiteX46" fmla="*/ 241 w 10000"/>
              <a:gd name="connsiteY46" fmla="*/ 3579 h 10059"/>
              <a:gd name="connsiteX47" fmla="*/ 0 w 10000"/>
              <a:gd name="connsiteY47" fmla="*/ 4585 h 10059"/>
              <a:gd name="connsiteX48" fmla="*/ 434 w 10000"/>
              <a:gd name="connsiteY48" fmla="*/ 4852 h 10059"/>
              <a:gd name="connsiteX49" fmla="*/ 629 w 10000"/>
              <a:gd name="connsiteY49" fmla="*/ 5088 h 10059"/>
              <a:gd name="connsiteX50" fmla="*/ 677 w 10000"/>
              <a:gd name="connsiteY50" fmla="*/ 5177 h 10059"/>
              <a:gd name="connsiteX51" fmla="*/ 773 w 10000"/>
              <a:gd name="connsiteY51" fmla="*/ 5295 h 10059"/>
              <a:gd name="connsiteX52" fmla="*/ 1304 w 10000"/>
              <a:gd name="connsiteY52" fmla="*/ 5385 h 10059"/>
              <a:gd name="connsiteX53" fmla="*/ 1594 w 10000"/>
              <a:gd name="connsiteY53" fmla="*/ 5444 h 10059"/>
              <a:gd name="connsiteX54" fmla="*/ 1546 w 10000"/>
              <a:gd name="connsiteY54" fmla="*/ 5680 h 10059"/>
              <a:gd name="connsiteX55" fmla="*/ 1256 w 10000"/>
              <a:gd name="connsiteY55" fmla="*/ 5709 h 10059"/>
              <a:gd name="connsiteX56" fmla="*/ 1111 w 10000"/>
              <a:gd name="connsiteY56" fmla="*/ 5739 h 10059"/>
              <a:gd name="connsiteX57" fmla="*/ 629 w 10000"/>
              <a:gd name="connsiteY57" fmla="*/ 5798 h 10059"/>
              <a:gd name="connsiteX58" fmla="*/ 1304 w 10000"/>
              <a:gd name="connsiteY58" fmla="*/ 6065 h 10059"/>
              <a:gd name="connsiteX59" fmla="*/ 1497 w 10000"/>
              <a:gd name="connsiteY59" fmla="*/ 6361 h 10059"/>
              <a:gd name="connsiteX60" fmla="*/ 918 w 10000"/>
              <a:gd name="connsiteY60" fmla="*/ 6450 h 10059"/>
              <a:gd name="connsiteX61" fmla="*/ 434 w 10000"/>
              <a:gd name="connsiteY61" fmla="*/ 6656 h 10059"/>
              <a:gd name="connsiteX62" fmla="*/ 1208 w 10000"/>
              <a:gd name="connsiteY62" fmla="*/ 6834 h 10059"/>
              <a:gd name="connsiteX63" fmla="*/ 1594 w 10000"/>
              <a:gd name="connsiteY63" fmla="*/ 7337 h 10059"/>
              <a:gd name="connsiteX64" fmla="*/ 1546 w 10000"/>
              <a:gd name="connsiteY64" fmla="*/ 7456 h 10059"/>
              <a:gd name="connsiteX65" fmla="*/ 1256 w 10000"/>
              <a:gd name="connsiteY65" fmla="*/ 7515 h 10059"/>
              <a:gd name="connsiteX66" fmla="*/ 918 w 10000"/>
              <a:gd name="connsiteY66" fmla="*/ 7426 h 10059"/>
              <a:gd name="connsiteX67" fmla="*/ 629 w 10000"/>
              <a:gd name="connsiteY67" fmla="*/ 7189 h 10059"/>
              <a:gd name="connsiteX68" fmla="*/ 483 w 10000"/>
              <a:gd name="connsiteY68" fmla="*/ 7574 h 10059"/>
              <a:gd name="connsiteX69" fmla="*/ 677 w 10000"/>
              <a:gd name="connsiteY69" fmla="*/ 7751 h 10059"/>
              <a:gd name="connsiteX70" fmla="*/ 1063 w 10000"/>
              <a:gd name="connsiteY70" fmla="*/ 7899 h 10059"/>
              <a:gd name="connsiteX71" fmla="*/ 966 w 10000"/>
              <a:gd name="connsiteY71" fmla="*/ 8224 h 10059"/>
              <a:gd name="connsiteX72" fmla="*/ 629 w 10000"/>
              <a:gd name="connsiteY72" fmla="*/ 8195 h 10059"/>
              <a:gd name="connsiteX73" fmla="*/ 531 w 10000"/>
              <a:gd name="connsiteY73" fmla="*/ 8373 h 10059"/>
              <a:gd name="connsiteX74" fmla="*/ 483 w 10000"/>
              <a:gd name="connsiteY74" fmla="*/ 8462 h 10059"/>
              <a:gd name="connsiteX75" fmla="*/ 531 w 10000"/>
              <a:gd name="connsiteY75" fmla="*/ 8905 h 10059"/>
              <a:gd name="connsiteX76" fmla="*/ 629 w 10000"/>
              <a:gd name="connsiteY76" fmla="*/ 9083 h 10059"/>
              <a:gd name="connsiteX77" fmla="*/ 677 w 10000"/>
              <a:gd name="connsiteY77" fmla="*/ 9171 h 10059"/>
              <a:gd name="connsiteX78" fmla="*/ 579 w 10000"/>
              <a:gd name="connsiteY78" fmla="*/ 9438 h 10059"/>
              <a:gd name="connsiteX79" fmla="*/ 483 w 10000"/>
              <a:gd name="connsiteY79" fmla="*/ 9674 h 10059"/>
              <a:gd name="connsiteX80" fmla="*/ 822 w 10000"/>
              <a:gd name="connsiteY80" fmla="*/ 10059 h 10059"/>
              <a:gd name="connsiteX81" fmla="*/ 1304 w 10000"/>
              <a:gd name="connsiteY81" fmla="*/ 10029 h 10059"/>
              <a:gd name="connsiteX82" fmla="*/ 1497 w 10000"/>
              <a:gd name="connsiteY82" fmla="*/ 10000 h 10059"/>
              <a:gd name="connsiteX83" fmla="*/ 1546 w 10000"/>
              <a:gd name="connsiteY83" fmla="*/ 9704 h 10059"/>
              <a:gd name="connsiteX84" fmla="*/ 1739 w 10000"/>
              <a:gd name="connsiteY84" fmla="*/ 9497 h 10059"/>
              <a:gd name="connsiteX85" fmla="*/ 1787 w 10000"/>
              <a:gd name="connsiteY85" fmla="*/ 9379 h 10059"/>
              <a:gd name="connsiteX86" fmla="*/ 1885 w 10000"/>
              <a:gd name="connsiteY86" fmla="*/ 9201 h 10059"/>
              <a:gd name="connsiteX87" fmla="*/ 1835 w 10000"/>
              <a:gd name="connsiteY87" fmla="*/ 8876 h 10059"/>
              <a:gd name="connsiteX88" fmla="*/ 2174 w 10000"/>
              <a:gd name="connsiteY88" fmla="*/ 8195 h 10059"/>
              <a:gd name="connsiteX89" fmla="*/ 2271 w 10000"/>
              <a:gd name="connsiteY89" fmla="*/ 8727 h 10059"/>
              <a:gd name="connsiteX90" fmla="*/ 2222 w 10000"/>
              <a:gd name="connsiteY90" fmla="*/ 9408 h 10059"/>
              <a:gd name="connsiteX91" fmla="*/ 2367 w 10000"/>
              <a:gd name="connsiteY91" fmla="*/ 9911 h 10059"/>
              <a:gd name="connsiteX92" fmla="*/ 2464 w 10000"/>
              <a:gd name="connsiteY92" fmla="*/ 10029 h 10059"/>
              <a:gd name="connsiteX0" fmla="*/ 10000 w 10000"/>
              <a:gd name="connsiteY0" fmla="*/ 206 h 10059"/>
              <a:gd name="connsiteX1" fmla="*/ 9130 w 10000"/>
              <a:gd name="connsiteY1" fmla="*/ 147 h 10059"/>
              <a:gd name="connsiteX2" fmla="*/ 8841 w 10000"/>
              <a:gd name="connsiteY2" fmla="*/ 518 h 10059"/>
              <a:gd name="connsiteX3" fmla="*/ 8355 w 10000"/>
              <a:gd name="connsiteY3" fmla="*/ 712 h 10059"/>
              <a:gd name="connsiteX4" fmla="*/ 8386 w 10000"/>
              <a:gd name="connsiteY4" fmla="*/ 1245 h 10059"/>
              <a:gd name="connsiteX5" fmla="*/ 8019 w 10000"/>
              <a:gd name="connsiteY5" fmla="*/ 1509 h 10059"/>
              <a:gd name="connsiteX6" fmla="*/ 7748 w 10000"/>
              <a:gd name="connsiteY6" fmla="*/ 1008 h 10059"/>
              <a:gd name="connsiteX7" fmla="*/ 7874 w 10000"/>
              <a:gd name="connsiteY7" fmla="*/ 532 h 10059"/>
              <a:gd name="connsiteX8" fmla="*/ 7921 w 10000"/>
              <a:gd name="connsiteY8" fmla="*/ 1 h 10059"/>
              <a:gd name="connsiteX9" fmla="*/ 7295 w 10000"/>
              <a:gd name="connsiteY9" fmla="*/ 414 h 10059"/>
              <a:gd name="connsiteX10" fmla="*/ 7053 w 10000"/>
              <a:gd name="connsiteY10" fmla="*/ 852 h 10059"/>
              <a:gd name="connsiteX11" fmla="*/ 7439 w 10000"/>
              <a:gd name="connsiteY11" fmla="*/ 1367 h 10059"/>
              <a:gd name="connsiteX12" fmla="*/ 7317 w 10000"/>
              <a:gd name="connsiteY12" fmla="*/ 1703 h 10059"/>
              <a:gd name="connsiteX13" fmla="*/ 7005 w 10000"/>
              <a:gd name="connsiteY13" fmla="*/ 1948 h 10059"/>
              <a:gd name="connsiteX14" fmla="*/ 7144 w 10000"/>
              <a:gd name="connsiteY14" fmla="*/ 2460 h 10059"/>
              <a:gd name="connsiteX15" fmla="*/ 6859 w 10000"/>
              <a:gd name="connsiteY15" fmla="*/ 2603 h 10059"/>
              <a:gd name="connsiteX16" fmla="*/ 7275 w 10000"/>
              <a:gd name="connsiteY16" fmla="*/ 3248 h 10059"/>
              <a:gd name="connsiteX17" fmla="*/ 8115 w 10000"/>
              <a:gd name="connsiteY17" fmla="*/ 3047 h 10059"/>
              <a:gd name="connsiteX18" fmla="*/ 8280 w 10000"/>
              <a:gd name="connsiteY18" fmla="*/ 2167 h 10059"/>
              <a:gd name="connsiteX19" fmla="*/ 8531 w 10000"/>
              <a:gd name="connsiteY19" fmla="*/ 2603 h 10059"/>
              <a:gd name="connsiteX20" fmla="*/ 7874 w 10000"/>
              <a:gd name="connsiteY20" fmla="*/ 3402 h 10059"/>
              <a:gd name="connsiteX21" fmla="*/ 7922 w 10000"/>
              <a:gd name="connsiteY21" fmla="*/ 3550 h 10059"/>
              <a:gd name="connsiteX22" fmla="*/ 8599 w 10000"/>
              <a:gd name="connsiteY22" fmla="*/ 3668 h 10059"/>
              <a:gd name="connsiteX23" fmla="*/ 8503 w 10000"/>
              <a:gd name="connsiteY23" fmla="*/ 3964 h 10059"/>
              <a:gd name="connsiteX24" fmla="*/ 8213 w 10000"/>
              <a:gd name="connsiteY24" fmla="*/ 4023 h 10059"/>
              <a:gd name="connsiteX25" fmla="*/ 7584 w 10000"/>
              <a:gd name="connsiteY25" fmla="*/ 3757 h 10059"/>
              <a:gd name="connsiteX26" fmla="*/ 7295 w 10000"/>
              <a:gd name="connsiteY26" fmla="*/ 3786 h 10059"/>
              <a:gd name="connsiteX27" fmla="*/ 7815 w 10000"/>
              <a:gd name="connsiteY27" fmla="*/ 4199 h 10059"/>
              <a:gd name="connsiteX28" fmla="*/ 7536 w 10000"/>
              <a:gd name="connsiteY28" fmla="*/ 4379 h 10059"/>
              <a:gd name="connsiteX29" fmla="*/ 7005 w 10000"/>
              <a:gd name="connsiteY29" fmla="*/ 4408 h 10059"/>
              <a:gd name="connsiteX30" fmla="*/ 6232 w 10000"/>
              <a:gd name="connsiteY30" fmla="*/ 4438 h 10059"/>
              <a:gd name="connsiteX31" fmla="*/ 5846 w 10000"/>
              <a:gd name="connsiteY31" fmla="*/ 4438 h 10059"/>
              <a:gd name="connsiteX32" fmla="*/ 5680 w 10000"/>
              <a:gd name="connsiteY32" fmla="*/ 3818 h 10059"/>
              <a:gd name="connsiteX33" fmla="*/ 5226 w 10000"/>
              <a:gd name="connsiteY33" fmla="*/ 4063 h 10059"/>
              <a:gd name="connsiteX34" fmla="*/ 4783 w 10000"/>
              <a:gd name="connsiteY34" fmla="*/ 4053 h 10059"/>
              <a:gd name="connsiteX35" fmla="*/ 4590 w 10000"/>
              <a:gd name="connsiteY35" fmla="*/ 4082 h 10059"/>
              <a:gd name="connsiteX36" fmla="*/ 3961 w 10000"/>
              <a:gd name="connsiteY36" fmla="*/ 4230 h 10059"/>
              <a:gd name="connsiteX37" fmla="*/ 3623 w 10000"/>
              <a:gd name="connsiteY37" fmla="*/ 4697 h 10059"/>
              <a:gd name="connsiteX38" fmla="*/ 3285 w 10000"/>
              <a:gd name="connsiteY38" fmla="*/ 4582 h 10059"/>
              <a:gd name="connsiteX39" fmla="*/ 3343 w 10000"/>
              <a:gd name="connsiteY39" fmla="*/ 4173 h 10059"/>
              <a:gd name="connsiteX40" fmla="*/ 2078 w 10000"/>
              <a:gd name="connsiteY40" fmla="*/ 3964 h 10059"/>
              <a:gd name="connsiteX41" fmla="*/ 1691 w 10000"/>
              <a:gd name="connsiteY41" fmla="*/ 3935 h 10059"/>
              <a:gd name="connsiteX42" fmla="*/ 1449 w 10000"/>
              <a:gd name="connsiteY42" fmla="*/ 4201 h 10059"/>
              <a:gd name="connsiteX43" fmla="*/ 523 w 10000"/>
              <a:gd name="connsiteY43" fmla="*/ 4082 h 10059"/>
              <a:gd name="connsiteX44" fmla="*/ 579 w 10000"/>
              <a:gd name="connsiteY44" fmla="*/ 3609 h 10059"/>
              <a:gd name="connsiteX45" fmla="*/ 241 w 10000"/>
              <a:gd name="connsiteY45" fmla="*/ 3579 h 10059"/>
              <a:gd name="connsiteX46" fmla="*/ 0 w 10000"/>
              <a:gd name="connsiteY46" fmla="*/ 4585 h 10059"/>
              <a:gd name="connsiteX47" fmla="*/ 434 w 10000"/>
              <a:gd name="connsiteY47" fmla="*/ 4852 h 10059"/>
              <a:gd name="connsiteX48" fmla="*/ 629 w 10000"/>
              <a:gd name="connsiteY48" fmla="*/ 5088 h 10059"/>
              <a:gd name="connsiteX49" fmla="*/ 677 w 10000"/>
              <a:gd name="connsiteY49" fmla="*/ 5177 h 10059"/>
              <a:gd name="connsiteX50" fmla="*/ 773 w 10000"/>
              <a:gd name="connsiteY50" fmla="*/ 5295 h 10059"/>
              <a:gd name="connsiteX51" fmla="*/ 1304 w 10000"/>
              <a:gd name="connsiteY51" fmla="*/ 5385 h 10059"/>
              <a:gd name="connsiteX52" fmla="*/ 1594 w 10000"/>
              <a:gd name="connsiteY52" fmla="*/ 5444 h 10059"/>
              <a:gd name="connsiteX53" fmla="*/ 1546 w 10000"/>
              <a:gd name="connsiteY53" fmla="*/ 5680 h 10059"/>
              <a:gd name="connsiteX54" fmla="*/ 1256 w 10000"/>
              <a:gd name="connsiteY54" fmla="*/ 5709 h 10059"/>
              <a:gd name="connsiteX55" fmla="*/ 1111 w 10000"/>
              <a:gd name="connsiteY55" fmla="*/ 5739 h 10059"/>
              <a:gd name="connsiteX56" fmla="*/ 629 w 10000"/>
              <a:gd name="connsiteY56" fmla="*/ 5798 h 10059"/>
              <a:gd name="connsiteX57" fmla="*/ 1304 w 10000"/>
              <a:gd name="connsiteY57" fmla="*/ 6065 h 10059"/>
              <a:gd name="connsiteX58" fmla="*/ 1497 w 10000"/>
              <a:gd name="connsiteY58" fmla="*/ 6361 h 10059"/>
              <a:gd name="connsiteX59" fmla="*/ 918 w 10000"/>
              <a:gd name="connsiteY59" fmla="*/ 6450 h 10059"/>
              <a:gd name="connsiteX60" fmla="*/ 434 w 10000"/>
              <a:gd name="connsiteY60" fmla="*/ 6656 h 10059"/>
              <a:gd name="connsiteX61" fmla="*/ 1208 w 10000"/>
              <a:gd name="connsiteY61" fmla="*/ 6834 h 10059"/>
              <a:gd name="connsiteX62" fmla="*/ 1594 w 10000"/>
              <a:gd name="connsiteY62" fmla="*/ 7337 h 10059"/>
              <a:gd name="connsiteX63" fmla="*/ 1546 w 10000"/>
              <a:gd name="connsiteY63" fmla="*/ 7456 h 10059"/>
              <a:gd name="connsiteX64" fmla="*/ 1256 w 10000"/>
              <a:gd name="connsiteY64" fmla="*/ 7515 h 10059"/>
              <a:gd name="connsiteX65" fmla="*/ 918 w 10000"/>
              <a:gd name="connsiteY65" fmla="*/ 7426 h 10059"/>
              <a:gd name="connsiteX66" fmla="*/ 629 w 10000"/>
              <a:gd name="connsiteY66" fmla="*/ 7189 h 10059"/>
              <a:gd name="connsiteX67" fmla="*/ 483 w 10000"/>
              <a:gd name="connsiteY67" fmla="*/ 7574 h 10059"/>
              <a:gd name="connsiteX68" fmla="*/ 677 w 10000"/>
              <a:gd name="connsiteY68" fmla="*/ 7751 h 10059"/>
              <a:gd name="connsiteX69" fmla="*/ 1063 w 10000"/>
              <a:gd name="connsiteY69" fmla="*/ 7899 h 10059"/>
              <a:gd name="connsiteX70" fmla="*/ 966 w 10000"/>
              <a:gd name="connsiteY70" fmla="*/ 8224 h 10059"/>
              <a:gd name="connsiteX71" fmla="*/ 629 w 10000"/>
              <a:gd name="connsiteY71" fmla="*/ 8195 h 10059"/>
              <a:gd name="connsiteX72" fmla="*/ 531 w 10000"/>
              <a:gd name="connsiteY72" fmla="*/ 8373 h 10059"/>
              <a:gd name="connsiteX73" fmla="*/ 483 w 10000"/>
              <a:gd name="connsiteY73" fmla="*/ 8462 h 10059"/>
              <a:gd name="connsiteX74" fmla="*/ 531 w 10000"/>
              <a:gd name="connsiteY74" fmla="*/ 8905 h 10059"/>
              <a:gd name="connsiteX75" fmla="*/ 629 w 10000"/>
              <a:gd name="connsiteY75" fmla="*/ 9083 h 10059"/>
              <a:gd name="connsiteX76" fmla="*/ 677 w 10000"/>
              <a:gd name="connsiteY76" fmla="*/ 9171 h 10059"/>
              <a:gd name="connsiteX77" fmla="*/ 579 w 10000"/>
              <a:gd name="connsiteY77" fmla="*/ 9438 h 10059"/>
              <a:gd name="connsiteX78" fmla="*/ 483 w 10000"/>
              <a:gd name="connsiteY78" fmla="*/ 9674 h 10059"/>
              <a:gd name="connsiteX79" fmla="*/ 822 w 10000"/>
              <a:gd name="connsiteY79" fmla="*/ 10059 h 10059"/>
              <a:gd name="connsiteX80" fmla="*/ 1304 w 10000"/>
              <a:gd name="connsiteY80" fmla="*/ 10029 h 10059"/>
              <a:gd name="connsiteX81" fmla="*/ 1497 w 10000"/>
              <a:gd name="connsiteY81" fmla="*/ 10000 h 10059"/>
              <a:gd name="connsiteX82" fmla="*/ 1546 w 10000"/>
              <a:gd name="connsiteY82" fmla="*/ 9704 h 10059"/>
              <a:gd name="connsiteX83" fmla="*/ 1739 w 10000"/>
              <a:gd name="connsiteY83" fmla="*/ 9497 h 10059"/>
              <a:gd name="connsiteX84" fmla="*/ 1787 w 10000"/>
              <a:gd name="connsiteY84" fmla="*/ 9379 h 10059"/>
              <a:gd name="connsiteX85" fmla="*/ 1885 w 10000"/>
              <a:gd name="connsiteY85" fmla="*/ 9201 h 10059"/>
              <a:gd name="connsiteX86" fmla="*/ 1835 w 10000"/>
              <a:gd name="connsiteY86" fmla="*/ 8876 h 10059"/>
              <a:gd name="connsiteX87" fmla="*/ 2174 w 10000"/>
              <a:gd name="connsiteY87" fmla="*/ 8195 h 10059"/>
              <a:gd name="connsiteX88" fmla="*/ 2271 w 10000"/>
              <a:gd name="connsiteY88" fmla="*/ 8727 h 10059"/>
              <a:gd name="connsiteX89" fmla="*/ 2222 w 10000"/>
              <a:gd name="connsiteY89" fmla="*/ 9408 h 10059"/>
              <a:gd name="connsiteX90" fmla="*/ 2367 w 10000"/>
              <a:gd name="connsiteY90" fmla="*/ 9911 h 10059"/>
              <a:gd name="connsiteX91" fmla="*/ 2464 w 10000"/>
              <a:gd name="connsiteY91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511 w 10077"/>
              <a:gd name="connsiteY47" fmla="*/ 4852 h 10059"/>
              <a:gd name="connsiteX48" fmla="*/ 706 w 10077"/>
              <a:gd name="connsiteY48" fmla="*/ 5088 h 10059"/>
              <a:gd name="connsiteX49" fmla="*/ 754 w 10077"/>
              <a:gd name="connsiteY49" fmla="*/ 5177 h 10059"/>
              <a:gd name="connsiteX50" fmla="*/ 850 w 10077"/>
              <a:gd name="connsiteY50" fmla="*/ 5295 h 10059"/>
              <a:gd name="connsiteX51" fmla="*/ 1381 w 10077"/>
              <a:gd name="connsiteY51" fmla="*/ 5385 h 10059"/>
              <a:gd name="connsiteX52" fmla="*/ 1671 w 10077"/>
              <a:gd name="connsiteY52" fmla="*/ 5444 h 10059"/>
              <a:gd name="connsiteX53" fmla="*/ 1623 w 10077"/>
              <a:gd name="connsiteY53" fmla="*/ 5680 h 10059"/>
              <a:gd name="connsiteX54" fmla="*/ 1333 w 10077"/>
              <a:gd name="connsiteY54" fmla="*/ 5709 h 10059"/>
              <a:gd name="connsiteX55" fmla="*/ 1188 w 10077"/>
              <a:gd name="connsiteY55" fmla="*/ 5739 h 10059"/>
              <a:gd name="connsiteX56" fmla="*/ 706 w 10077"/>
              <a:gd name="connsiteY56" fmla="*/ 5798 h 10059"/>
              <a:gd name="connsiteX57" fmla="*/ 1381 w 10077"/>
              <a:gd name="connsiteY57" fmla="*/ 6065 h 10059"/>
              <a:gd name="connsiteX58" fmla="*/ 1574 w 10077"/>
              <a:gd name="connsiteY58" fmla="*/ 6361 h 10059"/>
              <a:gd name="connsiteX59" fmla="*/ 995 w 10077"/>
              <a:gd name="connsiteY59" fmla="*/ 6450 h 10059"/>
              <a:gd name="connsiteX60" fmla="*/ 511 w 10077"/>
              <a:gd name="connsiteY60" fmla="*/ 6656 h 10059"/>
              <a:gd name="connsiteX61" fmla="*/ 1285 w 10077"/>
              <a:gd name="connsiteY61" fmla="*/ 6834 h 10059"/>
              <a:gd name="connsiteX62" fmla="*/ 1671 w 10077"/>
              <a:gd name="connsiteY62" fmla="*/ 7337 h 10059"/>
              <a:gd name="connsiteX63" fmla="*/ 1623 w 10077"/>
              <a:gd name="connsiteY63" fmla="*/ 7456 h 10059"/>
              <a:gd name="connsiteX64" fmla="*/ 1333 w 10077"/>
              <a:gd name="connsiteY64" fmla="*/ 7515 h 10059"/>
              <a:gd name="connsiteX65" fmla="*/ 995 w 10077"/>
              <a:gd name="connsiteY65" fmla="*/ 7426 h 10059"/>
              <a:gd name="connsiteX66" fmla="*/ 706 w 10077"/>
              <a:gd name="connsiteY66" fmla="*/ 7189 h 10059"/>
              <a:gd name="connsiteX67" fmla="*/ 560 w 10077"/>
              <a:gd name="connsiteY67" fmla="*/ 7574 h 10059"/>
              <a:gd name="connsiteX68" fmla="*/ 754 w 10077"/>
              <a:gd name="connsiteY68" fmla="*/ 7751 h 10059"/>
              <a:gd name="connsiteX69" fmla="*/ 1140 w 10077"/>
              <a:gd name="connsiteY69" fmla="*/ 7899 h 10059"/>
              <a:gd name="connsiteX70" fmla="*/ 1043 w 10077"/>
              <a:gd name="connsiteY70" fmla="*/ 8224 h 10059"/>
              <a:gd name="connsiteX71" fmla="*/ 706 w 10077"/>
              <a:gd name="connsiteY71" fmla="*/ 8195 h 10059"/>
              <a:gd name="connsiteX72" fmla="*/ 608 w 10077"/>
              <a:gd name="connsiteY72" fmla="*/ 8373 h 10059"/>
              <a:gd name="connsiteX73" fmla="*/ 560 w 10077"/>
              <a:gd name="connsiteY73" fmla="*/ 8462 h 10059"/>
              <a:gd name="connsiteX74" fmla="*/ 608 w 10077"/>
              <a:gd name="connsiteY74" fmla="*/ 8905 h 10059"/>
              <a:gd name="connsiteX75" fmla="*/ 706 w 10077"/>
              <a:gd name="connsiteY75" fmla="*/ 9083 h 10059"/>
              <a:gd name="connsiteX76" fmla="*/ 754 w 10077"/>
              <a:gd name="connsiteY76" fmla="*/ 9171 h 10059"/>
              <a:gd name="connsiteX77" fmla="*/ 656 w 10077"/>
              <a:gd name="connsiteY77" fmla="*/ 9438 h 10059"/>
              <a:gd name="connsiteX78" fmla="*/ 560 w 10077"/>
              <a:gd name="connsiteY78" fmla="*/ 9674 h 10059"/>
              <a:gd name="connsiteX79" fmla="*/ 899 w 10077"/>
              <a:gd name="connsiteY79" fmla="*/ 10059 h 10059"/>
              <a:gd name="connsiteX80" fmla="*/ 1381 w 10077"/>
              <a:gd name="connsiteY80" fmla="*/ 10029 h 10059"/>
              <a:gd name="connsiteX81" fmla="*/ 1574 w 10077"/>
              <a:gd name="connsiteY81" fmla="*/ 10000 h 10059"/>
              <a:gd name="connsiteX82" fmla="*/ 1623 w 10077"/>
              <a:gd name="connsiteY82" fmla="*/ 9704 h 10059"/>
              <a:gd name="connsiteX83" fmla="*/ 1816 w 10077"/>
              <a:gd name="connsiteY83" fmla="*/ 9497 h 10059"/>
              <a:gd name="connsiteX84" fmla="*/ 1864 w 10077"/>
              <a:gd name="connsiteY84" fmla="*/ 9379 h 10059"/>
              <a:gd name="connsiteX85" fmla="*/ 1962 w 10077"/>
              <a:gd name="connsiteY85" fmla="*/ 9201 h 10059"/>
              <a:gd name="connsiteX86" fmla="*/ 1912 w 10077"/>
              <a:gd name="connsiteY86" fmla="*/ 8876 h 10059"/>
              <a:gd name="connsiteX87" fmla="*/ 2251 w 10077"/>
              <a:gd name="connsiteY87" fmla="*/ 8195 h 10059"/>
              <a:gd name="connsiteX88" fmla="*/ 2348 w 10077"/>
              <a:gd name="connsiteY88" fmla="*/ 8727 h 10059"/>
              <a:gd name="connsiteX89" fmla="*/ 2299 w 10077"/>
              <a:gd name="connsiteY89" fmla="*/ 9408 h 10059"/>
              <a:gd name="connsiteX90" fmla="*/ 2444 w 10077"/>
              <a:gd name="connsiteY90" fmla="*/ 9911 h 10059"/>
              <a:gd name="connsiteX91" fmla="*/ 2541 w 10077"/>
              <a:gd name="connsiteY91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511 w 10077"/>
              <a:gd name="connsiteY47" fmla="*/ 4852 h 10059"/>
              <a:gd name="connsiteX48" fmla="*/ 706 w 10077"/>
              <a:gd name="connsiteY48" fmla="*/ 5088 h 10059"/>
              <a:gd name="connsiteX49" fmla="*/ 850 w 10077"/>
              <a:gd name="connsiteY49" fmla="*/ 5295 h 10059"/>
              <a:gd name="connsiteX50" fmla="*/ 1381 w 10077"/>
              <a:gd name="connsiteY50" fmla="*/ 5385 h 10059"/>
              <a:gd name="connsiteX51" fmla="*/ 1671 w 10077"/>
              <a:gd name="connsiteY51" fmla="*/ 5444 h 10059"/>
              <a:gd name="connsiteX52" fmla="*/ 1623 w 10077"/>
              <a:gd name="connsiteY52" fmla="*/ 5680 h 10059"/>
              <a:gd name="connsiteX53" fmla="*/ 1333 w 10077"/>
              <a:gd name="connsiteY53" fmla="*/ 5709 h 10059"/>
              <a:gd name="connsiteX54" fmla="*/ 1188 w 10077"/>
              <a:gd name="connsiteY54" fmla="*/ 5739 h 10059"/>
              <a:gd name="connsiteX55" fmla="*/ 706 w 10077"/>
              <a:gd name="connsiteY55" fmla="*/ 5798 h 10059"/>
              <a:gd name="connsiteX56" fmla="*/ 1381 w 10077"/>
              <a:gd name="connsiteY56" fmla="*/ 6065 h 10059"/>
              <a:gd name="connsiteX57" fmla="*/ 1574 w 10077"/>
              <a:gd name="connsiteY57" fmla="*/ 6361 h 10059"/>
              <a:gd name="connsiteX58" fmla="*/ 995 w 10077"/>
              <a:gd name="connsiteY58" fmla="*/ 6450 h 10059"/>
              <a:gd name="connsiteX59" fmla="*/ 511 w 10077"/>
              <a:gd name="connsiteY59" fmla="*/ 6656 h 10059"/>
              <a:gd name="connsiteX60" fmla="*/ 1285 w 10077"/>
              <a:gd name="connsiteY60" fmla="*/ 6834 h 10059"/>
              <a:gd name="connsiteX61" fmla="*/ 1671 w 10077"/>
              <a:gd name="connsiteY61" fmla="*/ 7337 h 10059"/>
              <a:gd name="connsiteX62" fmla="*/ 1623 w 10077"/>
              <a:gd name="connsiteY62" fmla="*/ 7456 h 10059"/>
              <a:gd name="connsiteX63" fmla="*/ 1333 w 10077"/>
              <a:gd name="connsiteY63" fmla="*/ 7515 h 10059"/>
              <a:gd name="connsiteX64" fmla="*/ 995 w 10077"/>
              <a:gd name="connsiteY64" fmla="*/ 7426 h 10059"/>
              <a:gd name="connsiteX65" fmla="*/ 706 w 10077"/>
              <a:gd name="connsiteY65" fmla="*/ 7189 h 10059"/>
              <a:gd name="connsiteX66" fmla="*/ 560 w 10077"/>
              <a:gd name="connsiteY66" fmla="*/ 7574 h 10059"/>
              <a:gd name="connsiteX67" fmla="*/ 754 w 10077"/>
              <a:gd name="connsiteY67" fmla="*/ 7751 h 10059"/>
              <a:gd name="connsiteX68" fmla="*/ 1140 w 10077"/>
              <a:gd name="connsiteY68" fmla="*/ 7899 h 10059"/>
              <a:gd name="connsiteX69" fmla="*/ 1043 w 10077"/>
              <a:gd name="connsiteY69" fmla="*/ 8224 h 10059"/>
              <a:gd name="connsiteX70" fmla="*/ 706 w 10077"/>
              <a:gd name="connsiteY70" fmla="*/ 8195 h 10059"/>
              <a:gd name="connsiteX71" fmla="*/ 608 w 10077"/>
              <a:gd name="connsiteY71" fmla="*/ 8373 h 10059"/>
              <a:gd name="connsiteX72" fmla="*/ 560 w 10077"/>
              <a:gd name="connsiteY72" fmla="*/ 8462 h 10059"/>
              <a:gd name="connsiteX73" fmla="*/ 608 w 10077"/>
              <a:gd name="connsiteY73" fmla="*/ 8905 h 10059"/>
              <a:gd name="connsiteX74" fmla="*/ 706 w 10077"/>
              <a:gd name="connsiteY74" fmla="*/ 9083 h 10059"/>
              <a:gd name="connsiteX75" fmla="*/ 754 w 10077"/>
              <a:gd name="connsiteY75" fmla="*/ 9171 h 10059"/>
              <a:gd name="connsiteX76" fmla="*/ 656 w 10077"/>
              <a:gd name="connsiteY76" fmla="*/ 9438 h 10059"/>
              <a:gd name="connsiteX77" fmla="*/ 560 w 10077"/>
              <a:gd name="connsiteY77" fmla="*/ 9674 h 10059"/>
              <a:gd name="connsiteX78" fmla="*/ 899 w 10077"/>
              <a:gd name="connsiteY78" fmla="*/ 10059 h 10059"/>
              <a:gd name="connsiteX79" fmla="*/ 1381 w 10077"/>
              <a:gd name="connsiteY79" fmla="*/ 10029 h 10059"/>
              <a:gd name="connsiteX80" fmla="*/ 1574 w 10077"/>
              <a:gd name="connsiteY80" fmla="*/ 10000 h 10059"/>
              <a:gd name="connsiteX81" fmla="*/ 1623 w 10077"/>
              <a:gd name="connsiteY81" fmla="*/ 9704 h 10059"/>
              <a:gd name="connsiteX82" fmla="*/ 1816 w 10077"/>
              <a:gd name="connsiteY82" fmla="*/ 9497 h 10059"/>
              <a:gd name="connsiteX83" fmla="*/ 1864 w 10077"/>
              <a:gd name="connsiteY83" fmla="*/ 9379 h 10059"/>
              <a:gd name="connsiteX84" fmla="*/ 1962 w 10077"/>
              <a:gd name="connsiteY84" fmla="*/ 9201 h 10059"/>
              <a:gd name="connsiteX85" fmla="*/ 1912 w 10077"/>
              <a:gd name="connsiteY85" fmla="*/ 8876 h 10059"/>
              <a:gd name="connsiteX86" fmla="*/ 2251 w 10077"/>
              <a:gd name="connsiteY86" fmla="*/ 8195 h 10059"/>
              <a:gd name="connsiteX87" fmla="*/ 2348 w 10077"/>
              <a:gd name="connsiteY87" fmla="*/ 8727 h 10059"/>
              <a:gd name="connsiteX88" fmla="*/ 2299 w 10077"/>
              <a:gd name="connsiteY88" fmla="*/ 9408 h 10059"/>
              <a:gd name="connsiteX89" fmla="*/ 2444 w 10077"/>
              <a:gd name="connsiteY89" fmla="*/ 9911 h 10059"/>
              <a:gd name="connsiteX90" fmla="*/ 2541 w 10077"/>
              <a:gd name="connsiteY90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06 w 10077"/>
              <a:gd name="connsiteY48" fmla="*/ 5088 h 10059"/>
              <a:gd name="connsiteX49" fmla="*/ 850 w 10077"/>
              <a:gd name="connsiteY49" fmla="*/ 5295 h 10059"/>
              <a:gd name="connsiteX50" fmla="*/ 1381 w 10077"/>
              <a:gd name="connsiteY50" fmla="*/ 5385 h 10059"/>
              <a:gd name="connsiteX51" fmla="*/ 1671 w 10077"/>
              <a:gd name="connsiteY51" fmla="*/ 5444 h 10059"/>
              <a:gd name="connsiteX52" fmla="*/ 1623 w 10077"/>
              <a:gd name="connsiteY52" fmla="*/ 5680 h 10059"/>
              <a:gd name="connsiteX53" fmla="*/ 1333 w 10077"/>
              <a:gd name="connsiteY53" fmla="*/ 5709 h 10059"/>
              <a:gd name="connsiteX54" fmla="*/ 1188 w 10077"/>
              <a:gd name="connsiteY54" fmla="*/ 5739 h 10059"/>
              <a:gd name="connsiteX55" fmla="*/ 706 w 10077"/>
              <a:gd name="connsiteY55" fmla="*/ 5798 h 10059"/>
              <a:gd name="connsiteX56" fmla="*/ 1381 w 10077"/>
              <a:gd name="connsiteY56" fmla="*/ 6065 h 10059"/>
              <a:gd name="connsiteX57" fmla="*/ 1574 w 10077"/>
              <a:gd name="connsiteY57" fmla="*/ 6361 h 10059"/>
              <a:gd name="connsiteX58" fmla="*/ 995 w 10077"/>
              <a:gd name="connsiteY58" fmla="*/ 6450 h 10059"/>
              <a:gd name="connsiteX59" fmla="*/ 511 w 10077"/>
              <a:gd name="connsiteY59" fmla="*/ 6656 h 10059"/>
              <a:gd name="connsiteX60" fmla="*/ 1285 w 10077"/>
              <a:gd name="connsiteY60" fmla="*/ 6834 h 10059"/>
              <a:gd name="connsiteX61" fmla="*/ 1671 w 10077"/>
              <a:gd name="connsiteY61" fmla="*/ 7337 h 10059"/>
              <a:gd name="connsiteX62" fmla="*/ 1623 w 10077"/>
              <a:gd name="connsiteY62" fmla="*/ 7456 h 10059"/>
              <a:gd name="connsiteX63" fmla="*/ 1333 w 10077"/>
              <a:gd name="connsiteY63" fmla="*/ 7515 h 10059"/>
              <a:gd name="connsiteX64" fmla="*/ 995 w 10077"/>
              <a:gd name="connsiteY64" fmla="*/ 7426 h 10059"/>
              <a:gd name="connsiteX65" fmla="*/ 706 w 10077"/>
              <a:gd name="connsiteY65" fmla="*/ 7189 h 10059"/>
              <a:gd name="connsiteX66" fmla="*/ 560 w 10077"/>
              <a:gd name="connsiteY66" fmla="*/ 7574 h 10059"/>
              <a:gd name="connsiteX67" fmla="*/ 754 w 10077"/>
              <a:gd name="connsiteY67" fmla="*/ 7751 h 10059"/>
              <a:gd name="connsiteX68" fmla="*/ 1140 w 10077"/>
              <a:gd name="connsiteY68" fmla="*/ 7899 h 10059"/>
              <a:gd name="connsiteX69" fmla="*/ 1043 w 10077"/>
              <a:gd name="connsiteY69" fmla="*/ 8224 h 10059"/>
              <a:gd name="connsiteX70" fmla="*/ 706 w 10077"/>
              <a:gd name="connsiteY70" fmla="*/ 8195 h 10059"/>
              <a:gd name="connsiteX71" fmla="*/ 608 w 10077"/>
              <a:gd name="connsiteY71" fmla="*/ 8373 h 10059"/>
              <a:gd name="connsiteX72" fmla="*/ 560 w 10077"/>
              <a:gd name="connsiteY72" fmla="*/ 8462 h 10059"/>
              <a:gd name="connsiteX73" fmla="*/ 608 w 10077"/>
              <a:gd name="connsiteY73" fmla="*/ 8905 h 10059"/>
              <a:gd name="connsiteX74" fmla="*/ 706 w 10077"/>
              <a:gd name="connsiteY74" fmla="*/ 9083 h 10059"/>
              <a:gd name="connsiteX75" fmla="*/ 754 w 10077"/>
              <a:gd name="connsiteY75" fmla="*/ 9171 h 10059"/>
              <a:gd name="connsiteX76" fmla="*/ 656 w 10077"/>
              <a:gd name="connsiteY76" fmla="*/ 9438 h 10059"/>
              <a:gd name="connsiteX77" fmla="*/ 560 w 10077"/>
              <a:gd name="connsiteY77" fmla="*/ 9674 h 10059"/>
              <a:gd name="connsiteX78" fmla="*/ 899 w 10077"/>
              <a:gd name="connsiteY78" fmla="*/ 10059 h 10059"/>
              <a:gd name="connsiteX79" fmla="*/ 1381 w 10077"/>
              <a:gd name="connsiteY79" fmla="*/ 10029 h 10059"/>
              <a:gd name="connsiteX80" fmla="*/ 1574 w 10077"/>
              <a:gd name="connsiteY80" fmla="*/ 10000 h 10059"/>
              <a:gd name="connsiteX81" fmla="*/ 1623 w 10077"/>
              <a:gd name="connsiteY81" fmla="*/ 9704 h 10059"/>
              <a:gd name="connsiteX82" fmla="*/ 1816 w 10077"/>
              <a:gd name="connsiteY82" fmla="*/ 9497 h 10059"/>
              <a:gd name="connsiteX83" fmla="*/ 1864 w 10077"/>
              <a:gd name="connsiteY83" fmla="*/ 9379 h 10059"/>
              <a:gd name="connsiteX84" fmla="*/ 1962 w 10077"/>
              <a:gd name="connsiteY84" fmla="*/ 9201 h 10059"/>
              <a:gd name="connsiteX85" fmla="*/ 1912 w 10077"/>
              <a:gd name="connsiteY85" fmla="*/ 8876 h 10059"/>
              <a:gd name="connsiteX86" fmla="*/ 2251 w 10077"/>
              <a:gd name="connsiteY86" fmla="*/ 8195 h 10059"/>
              <a:gd name="connsiteX87" fmla="*/ 2348 w 10077"/>
              <a:gd name="connsiteY87" fmla="*/ 8727 h 10059"/>
              <a:gd name="connsiteX88" fmla="*/ 2299 w 10077"/>
              <a:gd name="connsiteY88" fmla="*/ 9408 h 10059"/>
              <a:gd name="connsiteX89" fmla="*/ 2444 w 10077"/>
              <a:gd name="connsiteY89" fmla="*/ 9911 h 10059"/>
              <a:gd name="connsiteX90" fmla="*/ 2541 w 10077"/>
              <a:gd name="connsiteY90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850 w 10077"/>
              <a:gd name="connsiteY48" fmla="*/ 529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623 w 10077"/>
              <a:gd name="connsiteY51" fmla="*/ 5680 h 10059"/>
              <a:gd name="connsiteX52" fmla="*/ 1333 w 10077"/>
              <a:gd name="connsiteY52" fmla="*/ 5709 h 10059"/>
              <a:gd name="connsiteX53" fmla="*/ 1188 w 10077"/>
              <a:gd name="connsiteY53" fmla="*/ 5739 h 10059"/>
              <a:gd name="connsiteX54" fmla="*/ 706 w 10077"/>
              <a:gd name="connsiteY54" fmla="*/ 5798 h 10059"/>
              <a:gd name="connsiteX55" fmla="*/ 1381 w 10077"/>
              <a:gd name="connsiteY55" fmla="*/ 6065 h 10059"/>
              <a:gd name="connsiteX56" fmla="*/ 1574 w 10077"/>
              <a:gd name="connsiteY56" fmla="*/ 6361 h 10059"/>
              <a:gd name="connsiteX57" fmla="*/ 995 w 10077"/>
              <a:gd name="connsiteY57" fmla="*/ 6450 h 10059"/>
              <a:gd name="connsiteX58" fmla="*/ 511 w 10077"/>
              <a:gd name="connsiteY58" fmla="*/ 6656 h 10059"/>
              <a:gd name="connsiteX59" fmla="*/ 1285 w 10077"/>
              <a:gd name="connsiteY59" fmla="*/ 6834 h 10059"/>
              <a:gd name="connsiteX60" fmla="*/ 1671 w 10077"/>
              <a:gd name="connsiteY60" fmla="*/ 7337 h 10059"/>
              <a:gd name="connsiteX61" fmla="*/ 1623 w 10077"/>
              <a:gd name="connsiteY61" fmla="*/ 7456 h 10059"/>
              <a:gd name="connsiteX62" fmla="*/ 1333 w 10077"/>
              <a:gd name="connsiteY62" fmla="*/ 7515 h 10059"/>
              <a:gd name="connsiteX63" fmla="*/ 995 w 10077"/>
              <a:gd name="connsiteY63" fmla="*/ 7426 h 10059"/>
              <a:gd name="connsiteX64" fmla="*/ 706 w 10077"/>
              <a:gd name="connsiteY64" fmla="*/ 7189 h 10059"/>
              <a:gd name="connsiteX65" fmla="*/ 560 w 10077"/>
              <a:gd name="connsiteY65" fmla="*/ 7574 h 10059"/>
              <a:gd name="connsiteX66" fmla="*/ 754 w 10077"/>
              <a:gd name="connsiteY66" fmla="*/ 7751 h 10059"/>
              <a:gd name="connsiteX67" fmla="*/ 1140 w 10077"/>
              <a:gd name="connsiteY67" fmla="*/ 7899 h 10059"/>
              <a:gd name="connsiteX68" fmla="*/ 1043 w 10077"/>
              <a:gd name="connsiteY68" fmla="*/ 8224 h 10059"/>
              <a:gd name="connsiteX69" fmla="*/ 706 w 10077"/>
              <a:gd name="connsiteY69" fmla="*/ 8195 h 10059"/>
              <a:gd name="connsiteX70" fmla="*/ 608 w 10077"/>
              <a:gd name="connsiteY70" fmla="*/ 8373 h 10059"/>
              <a:gd name="connsiteX71" fmla="*/ 560 w 10077"/>
              <a:gd name="connsiteY71" fmla="*/ 8462 h 10059"/>
              <a:gd name="connsiteX72" fmla="*/ 608 w 10077"/>
              <a:gd name="connsiteY72" fmla="*/ 8905 h 10059"/>
              <a:gd name="connsiteX73" fmla="*/ 706 w 10077"/>
              <a:gd name="connsiteY73" fmla="*/ 9083 h 10059"/>
              <a:gd name="connsiteX74" fmla="*/ 754 w 10077"/>
              <a:gd name="connsiteY74" fmla="*/ 9171 h 10059"/>
              <a:gd name="connsiteX75" fmla="*/ 656 w 10077"/>
              <a:gd name="connsiteY75" fmla="*/ 9438 h 10059"/>
              <a:gd name="connsiteX76" fmla="*/ 560 w 10077"/>
              <a:gd name="connsiteY76" fmla="*/ 9674 h 10059"/>
              <a:gd name="connsiteX77" fmla="*/ 899 w 10077"/>
              <a:gd name="connsiteY77" fmla="*/ 10059 h 10059"/>
              <a:gd name="connsiteX78" fmla="*/ 1381 w 10077"/>
              <a:gd name="connsiteY78" fmla="*/ 10029 h 10059"/>
              <a:gd name="connsiteX79" fmla="*/ 1574 w 10077"/>
              <a:gd name="connsiteY79" fmla="*/ 10000 h 10059"/>
              <a:gd name="connsiteX80" fmla="*/ 1623 w 10077"/>
              <a:gd name="connsiteY80" fmla="*/ 9704 h 10059"/>
              <a:gd name="connsiteX81" fmla="*/ 1816 w 10077"/>
              <a:gd name="connsiteY81" fmla="*/ 9497 h 10059"/>
              <a:gd name="connsiteX82" fmla="*/ 1864 w 10077"/>
              <a:gd name="connsiteY82" fmla="*/ 9379 h 10059"/>
              <a:gd name="connsiteX83" fmla="*/ 1962 w 10077"/>
              <a:gd name="connsiteY83" fmla="*/ 9201 h 10059"/>
              <a:gd name="connsiteX84" fmla="*/ 1912 w 10077"/>
              <a:gd name="connsiteY84" fmla="*/ 8876 h 10059"/>
              <a:gd name="connsiteX85" fmla="*/ 2251 w 10077"/>
              <a:gd name="connsiteY85" fmla="*/ 8195 h 10059"/>
              <a:gd name="connsiteX86" fmla="*/ 2348 w 10077"/>
              <a:gd name="connsiteY86" fmla="*/ 8727 h 10059"/>
              <a:gd name="connsiteX87" fmla="*/ 2299 w 10077"/>
              <a:gd name="connsiteY87" fmla="*/ 9408 h 10059"/>
              <a:gd name="connsiteX88" fmla="*/ 2444 w 10077"/>
              <a:gd name="connsiteY88" fmla="*/ 9911 h 10059"/>
              <a:gd name="connsiteX89" fmla="*/ 2541 w 10077"/>
              <a:gd name="connsiteY89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623 w 10077"/>
              <a:gd name="connsiteY51" fmla="*/ 5680 h 10059"/>
              <a:gd name="connsiteX52" fmla="*/ 1333 w 10077"/>
              <a:gd name="connsiteY52" fmla="*/ 5709 h 10059"/>
              <a:gd name="connsiteX53" fmla="*/ 1188 w 10077"/>
              <a:gd name="connsiteY53" fmla="*/ 5739 h 10059"/>
              <a:gd name="connsiteX54" fmla="*/ 706 w 10077"/>
              <a:gd name="connsiteY54" fmla="*/ 5798 h 10059"/>
              <a:gd name="connsiteX55" fmla="*/ 1381 w 10077"/>
              <a:gd name="connsiteY55" fmla="*/ 6065 h 10059"/>
              <a:gd name="connsiteX56" fmla="*/ 1574 w 10077"/>
              <a:gd name="connsiteY56" fmla="*/ 6361 h 10059"/>
              <a:gd name="connsiteX57" fmla="*/ 995 w 10077"/>
              <a:gd name="connsiteY57" fmla="*/ 6450 h 10059"/>
              <a:gd name="connsiteX58" fmla="*/ 511 w 10077"/>
              <a:gd name="connsiteY58" fmla="*/ 6656 h 10059"/>
              <a:gd name="connsiteX59" fmla="*/ 1285 w 10077"/>
              <a:gd name="connsiteY59" fmla="*/ 6834 h 10059"/>
              <a:gd name="connsiteX60" fmla="*/ 1671 w 10077"/>
              <a:gd name="connsiteY60" fmla="*/ 7337 h 10059"/>
              <a:gd name="connsiteX61" fmla="*/ 1623 w 10077"/>
              <a:gd name="connsiteY61" fmla="*/ 7456 h 10059"/>
              <a:gd name="connsiteX62" fmla="*/ 1333 w 10077"/>
              <a:gd name="connsiteY62" fmla="*/ 7515 h 10059"/>
              <a:gd name="connsiteX63" fmla="*/ 995 w 10077"/>
              <a:gd name="connsiteY63" fmla="*/ 7426 h 10059"/>
              <a:gd name="connsiteX64" fmla="*/ 706 w 10077"/>
              <a:gd name="connsiteY64" fmla="*/ 7189 h 10059"/>
              <a:gd name="connsiteX65" fmla="*/ 560 w 10077"/>
              <a:gd name="connsiteY65" fmla="*/ 7574 h 10059"/>
              <a:gd name="connsiteX66" fmla="*/ 754 w 10077"/>
              <a:gd name="connsiteY66" fmla="*/ 7751 h 10059"/>
              <a:gd name="connsiteX67" fmla="*/ 1140 w 10077"/>
              <a:gd name="connsiteY67" fmla="*/ 7899 h 10059"/>
              <a:gd name="connsiteX68" fmla="*/ 1043 w 10077"/>
              <a:gd name="connsiteY68" fmla="*/ 8224 h 10059"/>
              <a:gd name="connsiteX69" fmla="*/ 706 w 10077"/>
              <a:gd name="connsiteY69" fmla="*/ 8195 h 10059"/>
              <a:gd name="connsiteX70" fmla="*/ 608 w 10077"/>
              <a:gd name="connsiteY70" fmla="*/ 8373 h 10059"/>
              <a:gd name="connsiteX71" fmla="*/ 560 w 10077"/>
              <a:gd name="connsiteY71" fmla="*/ 8462 h 10059"/>
              <a:gd name="connsiteX72" fmla="*/ 608 w 10077"/>
              <a:gd name="connsiteY72" fmla="*/ 8905 h 10059"/>
              <a:gd name="connsiteX73" fmla="*/ 706 w 10077"/>
              <a:gd name="connsiteY73" fmla="*/ 9083 h 10059"/>
              <a:gd name="connsiteX74" fmla="*/ 754 w 10077"/>
              <a:gd name="connsiteY74" fmla="*/ 9171 h 10059"/>
              <a:gd name="connsiteX75" fmla="*/ 656 w 10077"/>
              <a:gd name="connsiteY75" fmla="*/ 9438 h 10059"/>
              <a:gd name="connsiteX76" fmla="*/ 560 w 10077"/>
              <a:gd name="connsiteY76" fmla="*/ 9674 h 10059"/>
              <a:gd name="connsiteX77" fmla="*/ 899 w 10077"/>
              <a:gd name="connsiteY77" fmla="*/ 10059 h 10059"/>
              <a:gd name="connsiteX78" fmla="*/ 1381 w 10077"/>
              <a:gd name="connsiteY78" fmla="*/ 10029 h 10059"/>
              <a:gd name="connsiteX79" fmla="*/ 1574 w 10077"/>
              <a:gd name="connsiteY79" fmla="*/ 10000 h 10059"/>
              <a:gd name="connsiteX80" fmla="*/ 1623 w 10077"/>
              <a:gd name="connsiteY80" fmla="*/ 9704 h 10059"/>
              <a:gd name="connsiteX81" fmla="*/ 1816 w 10077"/>
              <a:gd name="connsiteY81" fmla="*/ 9497 h 10059"/>
              <a:gd name="connsiteX82" fmla="*/ 1864 w 10077"/>
              <a:gd name="connsiteY82" fmla="*/ 9379 h 10059"/>
              <a:gd name="connsiteX83" fmla="*/ 1962 w 10077"/>
              <a:gd name="connsiteY83" fmla="*/ 9201 h 10059"/>
              <a:gd name="connsiteX84" fmla="*/ 1912 w 10077"/>
              <a:gd name="connsiteY84" fmla="*/ 8876 h 10059"/>
              <a:gd name="connsiteX85" fmla="*/ 2251 w 10077"/>
              <a:gd name="connsiteY85" fmla="*/ 8195 h 10059"/>
              <a:gd name="connsiteX86" fmla="*/ 2348 w 10077"/>
              <a:gd name="connsiteY86" fmla="*/ 8727 h 10059"/>
              <a:gd name="connsiteX87" fmla="*/ 2299 w 10077"/>
              <a:gd name="connsiteY87" fmla="*/ 9408 h 10059"/>
              <a:gd name="connsiteX88" fmla="*/ 2444 w 10077"/>
              <a:gd name="connsiteY88" fmla="*/ 9911 h 10059"/>
              <a:gd name="connsiteX89" fmla="*/ 2541 w 10077"/>
              <a:gd name="connsiteY89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623 w 10077"/>
              <a:gd name="connsiteY51" fmla="*/ 5680 h 10059"/>
              <a:gd name="connsiteX52" fmla="*/ 1333 w 10077"/>
              <a:gd name="connsiteY52" fmla="*/ 5709 h 10059"/>
              <a:gd name="connsiteX53" fmla="*/ 706 w 10077"/>
              <a:gd name="connsiteY53" fmla="*/ 5798 h 10059"/>
              <a:gd name="connsiteX54" fmla="*/ 1381 w 10077"/>
              <a:gd name="connsiteY54" fmla="*/ 6065 h 10059"/>
              <a:gd name="connsiteX55" fmla="*/ 1574 w 10077"/>
              <a:gd name="connsiteY55" fmla="*/ 6361 h 10059"/>
              <a:gd name="connsiteX56" fmla="*/ 995 w 10077"/>
              <a:gd name="connsiteY56" fmla="*/ 6450 h 10059"/>
              <a:gd name="connsiteX57" fmla="*/ 511 w 10077"/>
              <a:gd name="connsiteY57" fmla="*/ 6656 h 10059"/>
              <a:gd name="connsiteX58" fmla="*/ 1285 w 10077"/>
              <a:gd name="connsiteY58" fmla="*/ 6834 h 10059"/>
              <a:gd name="connsiteX59" fmla="*/ 1671 w 10077"/>
              <a:gd name="connsiteY59" fmla="*/ 7337 h 10059"/>
              <a:gd name="connsiteX60" fmla="*/ 1623 w 10077"/>
              <a:gd name="connsiteY60" fmla="*/ 7456 h 10059"/>
              <a:gd name="connsiteX61" fmla="*/ 1333 w 10077"/>
              <a:gd name="connsiteY61" fmla="*/ 7515 h 10059"/>
              <a:gd name="connsiteX62" fmla="*/ 995 w 10077"/>
              <a:gd name="connsiteY62" fmla="*/ 7426 h 10059"/>
              <a:gd name="connsiteX63" fmla="*/ 706 w 10077"/>
              <a:gd name="connsiteY63" fmla="*/ 7189 h 10059"/>
              <a:gd name="connsiteX64" fmla="*/ 560 w 10077"/>
              <a:gd name="connsiteY64" fmla="*/ 7574 h 10059"/>
              <a:gd name="connsiteX65" fmla="*/ 754 w 10077"/>
              <a:gd name="connsiteY65" fmla="*/ 7751 h 10059"/>
              <a:gd name="connsiteX66" fmla="*/ 1140 w 10077"/>
              <a:gd name="connsiteY66" fmla="*/ 7899 h 10059"/>
              <a:gd name="connsiteX67" fmla="*/ 1043 w 10077"/>
              <a:gd name="connsiteY67" fmla="*/ 8224 h 10059"/>
              <a:gd name="connsiteX68" fmla="*/ 706 w 10077"/>
              <a:gd name="connsiteY68" fmla="*/ 8195 h 10059"/>
              <a:gd name="connsiteX69" fmla="*/ 608 w 10077"/>
              <a:gd name="connsiteY69" fmla="*/ 8373 h 10059"/>
              <a:gd name="connsiteX70" fmla="*/ 560 w 10077"/>
              <a:gd name="connsiteY70" fmla="*/ 8462 h 10059"/>
              <a:gd name="connsiteX71" fmla="*/ 608 w 10077"/>
              <a:gd name="connsiteY71" fmla="*/ 8905 h 10059"/>
              <a:gd name="connsiteX72" fmla="*/ 706 w 10077"/>
              <a:gd name="connsiteY72" fmla="*/ 9083 h 10059"/>
              <a:gd name="connsiteX73" fmla="*/ 754 w 10077"/>
              <a:gd name="connsiteY73" fmla="*/ 9171 h 10059"/>
              <a:gd name="connsiteX74" fmla="*/ 656 w 10077"/>
              <a:gd name="connsiteY74" fmla="*/ 9438 h 10059"/>
              <a:gd name="connsiteX75" fmla="*/ 560 w 10077"/>
              <a:gd name="connsiteY75" fmla="*/ 9674 h 10059"/>
              <a:gd name="connsiteX76" fmla="*/ 899 w 10077"/>
              <a:gd name="connsiteY76" fmla="*/ 10059 h 10059"/>
              <a:gd name="connsiteX77" fmla="*/ 1381 w 10077"/>
              <a:gd name="connsiteY77" fmla="*/ 10029 h 10059"/>
              <a:gd name="connsiteX78" fmla="*/ 1574 w 10077"/>
              <a:gd name="connsiteY78" fmla="*/ 10000 h 10059"/>
              <a:gd name="connsiteX79" fmla="*/ 1623 w 10077"/>
              <a:gd name="connsiteY79" fmla="*/ 9704 h 10059"/>
              <a:gd name="connsiteX80" fmla="*/ 1816 w 10077"/>
              <a:gd name="connsiteY80" fmla="*/ 9497 h 10059"/>
              <a:gd name="connsiteX81" fmla="*/ 1864 w 10077"/>
              <a:gd name="connsiteY81" fmla="*/ 9379 h 10059"/>
              <a:gd name="connsiteX82" fmla="*/ 1962 w 10077"/>
              <a:gd name="connsiteY82" fmla="*/ 9201 h 10059"/>
              <a:gd name="connsiteX83" fmla="*/ 1912 w 10077"/>
              <a:gd name="connsiteY83" fmla="*/ 8876 h 10059"/>
              <a:gd name="connsiteX84" fmla="*/ 2251 w 10077"/>
              <a:gd name="connsiteY84" fmla="*/ 8195 h 10059"/>
              <a:gd name="connsiteX85" fmla="*/ 2348 w 10077"/>
              <a:gd name="connsiteY85" fmla="*/ 8727 h 10059"/>
              <a:gd name="connsiteX86" fmla="*/ 2299 w 10077"/>
              <a:gd name="connsiteY86" fmla="*/ 9408 h 10059"/>
              <a:gd name="connsiteX87" fmla="*/ 2444 w 10077"/>
              <a:gd name="connsiteY87" fmla="*/ 9911 h 10059"/>
              <a:gd name="connsiteX88" fmla="*/ 2541 w 10077"/>
              <a:gd name="connsiteY88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706 w 10077"/>
              <a:gd name="connsiteY52" fmla="*/ 5798 h 10059"/>
              <a:gd name="connsiteX53" fmla="*/ 1381 w 10077"/>
              <a:gd name="connsiteY53" fmla="*/ 6065 h 10059"/>
              <a:gd name="connsiteX54" fmla="*/ 1574 w 10077"/>
              <a:gd name="connsiteY54" fmla="*/ 6361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623 w 10077"/>
              <a:gd name="connsiteY59" fmla="*/ 7456 h 10059"/>
              <a:gd name="connsiteX60" fmla="*/ 1333 w 10077"/>
              <a:gd name="connsiteY60" fmla="*/ 7515 h 10059"/>
              <a:gd name="connsiteX61" fmla="*/ 995 w 10077"/>
              <a:gd name="connsiteY61" fmla="*/ 7426 h 10059"/>
              <a:gd name="connsiteX62" fmla="*/ 706 w 10077"/>
              <a:gd name="connsiteY62" fmla="*/ 7189 h 10059"/>
              <a:gd name="connsiteX63" fmla="*/ 560 w 10077"/>
              <a:gd name="connsiteY63" fmla="*/ 7574 h 10059"/>
              <a:gd name="connsiteX64" fmla="*/ 754 w 10077"/>
              <a:gd name="connsiteY64" fmla="*/ 7751 h 10059"/>
              <a:gd name="connsiteX65" fmla="*/ 1140 w 10077"/>
              <a:gd name="connsiteY65" fmla="*/ 7899 h 10059"/>
              <a:gd name="connsiteX66" fmla="*/ 1043 w 10077"/>
              <a:gd name="connsiteY66" fmla="*/ 8224 h 10059"/>
              <a:gd name="connsiteX67" fmla="*/ 706 w 10077"/>
              <a:gd name="connsiteY67" fmla="*/ 8195 h 10059"/>
              <a:gd name="connsiteX68" fmla="*/ 608 w 10077"/>
              <a:gd name="connsiteY68" fmla="*/ 8373 h 10059"/>
              <a:gd name="connsiteX69" fmla="*/ 560 w 10077"/>
              <a:gd name="connsiteY69" fmla="*/ 8462 h 10059"/>
              <a:gd name="connsiteX70" fmla="*/ 608 w 10077"/>
              <a:gd name="connsiteY70" fmla="*/ 8905 h 10059"/>
              <a:gd name="connsiteX71" fmla="*/ 706 w 10077"/>
              <a:gd name="connsiteY71" fmla="*/ 9083 h 10059"/>
              <a:gd name="connsiteX72" fmla="*/ 754 w 10077"/>
              <a:gd name="connsiteY72" fmla="*/ 9171 h 10059"/>
              <a:gd name="connsiteX73" fmla="*/ 656 w 10077"/>
              <a:gd name="connsiteY73" fmla="*/ 9438 h 10059"/>
              <a:gd name="connsiteX74" fmla="*/ 560 w 10077"/>
              <a:gd name="connsiteY74" fmla="*/ 9674 h 10059"/>
              <a:gd name="connsiteX75" fmla="*/ 899 w 10077"/>
              <a:gd name="connsiteY75" fmla="*/ 10059 h 10059"/>
              <a:gd name="connsiteX76" fmla="*/ 1381 w 10077"/>
              <a:gd name="connsiteY76" fmla="*/ 10029 h 10059"/>
              <a:gd name="connsiteX77" fmla="*/ 1574 w 10077"/>
              <a:gd name="connsiteY77" fmla="*/ 10000 h 10059"/>
              <a:gd name="connsiteX78" fmla="*/ 1623 w 10077"/>
              <a:gd name="connsiteY78" fmla="*/ 9704 h 10059"/>
              <a:gd name="connsiteX79" fmla="*/ 1816 w 10077"/>
              <a:gd name="connsiteY79" fmla="*/ 9497 h 10059"/>
              <a:gd name="connsiteX80" fmla="*/ 1864 w 10077"/>
              <a:gd name="connsiteY80" fmla="*/ 9379 h 10059"/>
              <a:gd name="connsiteX81" fmla="*/ 1962 w 10077"/>
              <a:gd name="connsiteY81" fmla="*/ 9201 h 10059"/>
              <a:gd name="connsiteX82" fmla="*/ 1912 w 10077"/>
              <a:gd name="connsiteY82" fmla="*/ 8876 h 10059"/>
              <a:gd name="connsiteX83" fmla="*/ 2251 w 10077"/>
              <a:gd name="connsiteY83" fmla="*/ 8195 h 10059"/>
              <a:gd name="connsiteX84" fmla="*/ 2348 w 10077"/>
              <a:gd name="connsiteY84" fmla="*/ 8727 h 10059"/>
              <a:gd name="connsiteX85" fmla="*/ 2299 w 10077"/>
              <a:gd name="connsiteY85" fmla="*/ 9408 h 10059"/>
              <a:gd name="connsiteX86" fmla="*/ 2444 w 10077"/>
              <a:gd name="connsiteY86" fmla="*/ 9911 h 10059"/>
              <a:gd name="connsiteX87" fmla="*/ 2541 w 10077"/>
              <a:gd name="connsiteY87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361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623 w 10077"/>
              <a:gd name="connsiteY59" fmla="*/ 7456 h 10059"/>
              <a:gd name="connsiteX60" fmla="*/ 1333 w 10077"/>
              <a:gd name="connsiteY60" fmla="*/ 7515 h 10059"/>
              <a:gd name="connsiteX61" fmla="*/ 995 w 10077"/>
              <a:gd name="connsiteY61" fmla="*/ 7426 h 10059"/>
              <a:gd name="connsiteX62" fmla="*/ 706 w 10077"/>
              <a:gd name="connsiteY62" fmla="*/ 7189 h 10059"/>
              <a:gd name="connsiteX63" fmla="*/ 560 w 10077"/>
              <a:gd name="connsiteY63" fmla="*/ 7574 h 10059"/>
              <a:gd name="connsiteX64" fmla="*/ 754 w 10077"/>
              <a:gd name="connsiteY64" fmla="*/ 7751 h 10059"/>
              <a:gd name="connsiteX65" fmla="*/ 1140 w 10077"/>
              <a:gd name="connsiteY65" fmla="*/ 7899 h 10059"/>
              <a:gd name="connsiteX66" fmla="*/ 1043 w 10077"/>
              <a:gd name="connsiteY66" fmla="*/ 8224 h 10059"/>
              <a:gd name="connsiteX67" fmla="*/ 706 w 10077"/>
              <a:gd name="connsiteY67" fmla="*/ 8195 h 10059"/>
              <a:gd name="connsiteX68" fmla="*/ 608 w 10077"/>
              <a:gd name="connsiteY68" fmla="*/ 8373 h 10059"/>
              <a:gd name="connsiteX69" fmla="*/ 560 w 10077"/>
              <a:gd name="connsiteY69" fmla="*/ 8462 h 10059"/>
              <a:gd name="connsiteX70" fmla="*/ 608 w 10077"/>
              <a:gd name="connsiteY70" fmla="*/ 8905 h 10059"/>
              <a:gd name="connsiteX71" fmla="*/ 706 w 10077"/>
              <a:gd name="connsiteY71" fmla="*/ 9083 h 10059"/>
              <a:gd name="connsiteX72" fmla="*/ 754 w 10077"/>
              <a:gd name="connsiteY72" fmla="*/ 9171 h 10059"/>
              <a:gd name="connsiteX73" fmla="*/ 656 w 10077"/>
              <a:gd name="connsiteY73" fmla="*/ 9438 h 10059"/>
              <a:gd name="connsiteX74" fmla="*/ 560 w 10077"/>
              <a:gd name="connsiteY74" fmla="*/ 9674 h 10059"/>
              <a:gd name="connsiteX75" fmla="*/ 899 w 10077"/>
              <a:gd name="connsiteY75" fmla="*/ 10059 h 10059"/>
              <a:gd name="connsiteX76" fmla="*/ 1381 w 10077"/>
              <a:gd name="connsiteY76" fmla="*/ 10029 h 10059"/>
              <a:gd name="connsiteX77" fmla="*/ 1574 w 10077"/>
              <a:gd name="connsiteY77" fmla="*/ 10000 h 10059"/>
              <a:gd name="connsiteX78" fmla="*/ 1623 w 10077"/>
              <a:gd name="connsiteY78" fmla="*/ 9704 h 10059"/>
              <a:gd name="connsiteX79" fmla="*/ 1816 w 10077"/>
              <a:gd name="connsiteY79" fmla="*/ 9497 h 10059"/>
              <a:gd name="connsiteX80" fmla="*/ 1864 w 10077"/>
              <a:gd name="connsiteY80" fmla="*/ 9379 h 10059"/>
              <a:gd name="connsiteX81" fmla="*/ 1962 w 10077"/>
              <a:gd name="connsiteY81" fmla="*/ 9201 h 10059"/>
              <a:gd name="connsiteX82" fmla="*/ 1912 w 10077"/>
              <a:gd name="connsiteY82" fmla="*/ 8876 h 10059"/>
              <a:gd name="connsiteX83" fmla="*/ 2251 w 10077"/>
              <a:gd name="connsiteY83" fmla="*/ 8195 h 10059"/>
              <a:gd name="connsiteX84" fmla="*/ 2348 w 10077"/>
              <a:gd name="connsiteY84" fmla="*/ 8727 h 10059"/>
              <a:gd name="connsiteX85" fmla="*/ 2299 w 10077"/>
              <a:gd name="connsiteY85" fmla="*/ 9408 h 10059"/>
              <a:gd name="connsiteX86" fmla="*/ 2444 w 10077"/>
              <a:gd name="connsiteY86" fmla="*/ 9911 h 10059"/>
              <a:gd name="connsiteX87" fmla="*/ 2541 w 10077"/>
              <a:gd name="connsiteY87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623 w 10077"/>
              <a:gd name="connsiteY59" fmla="*/ 7456 h 10059"/>
              <a:gd name="connsiteX60" fmla="*/ 1333 w 10077"/>
              <a:gd name="connsiteY60" fmla="*/ 7515 h 10059"/>
              <a:gd name="connsiteX61" fmla="*/ 995 w 10077"/>
              <a:gd name="connsiteY61" fmla="*/ 7426 h 10059"/>
              <a:gd name="connsiteX62" fmla="*/ 706 w 10077"/>
              <a:gd name="connsiteY62" fmla="*/ 7189 h 10059"/>
              <a:gd name="connsiteX63" fmla="*/ 560 w 10077"/>
              <a:gd name="connsiteY63" fmla="*/ 7574 h 10059"/>
              <a:gd name="connsiteX64" fmla="*/ 754 w 10077"/>
              <a:gd name="connsiteY64" fmla="*/ 7751 h 10059"/>
              <a:gd name="connsiteX65" fmla="*/ 1140 w 10077"/>
              <a:gd name="connsiteY65" fmla="*/ 7899 h 10059"/>
              <a:gd name="connsiteX66" fmla="*/ 1043 w 10077"/>
              <a:gd name="connsiteY66" fmla="*/ 8224 h 10059"/>
              <a:gd name="connsiteX67" fmla="*/ 706 w 10077"/>
              <a:gd name="connsiteY67" fmla="*/ 8195 h 10059"/>
              <a:gd name="connsiteX68" fmla="*/ 608 w 10077"/>
              <a:gd name="connsiteY68" fmla="*/ 8373 h 10059"/>
              <a:gd name="connsiteX69" fmla="*/ 560 w 10077"/>
              <a:gd name="connsiteY69" fmla="*/ 8462 h 10059"/>
              <a:gd name="connsiteX70" fmla="*/ 608 w 10077"/>
              <a:gd name="connsiteY70" fmla="*/ 8905 h 10059"/>
              <a:gd name="connsiteX71" fmla="*/ 706 w 10077"/>
              <a:gd name="connsiteY71" fmla="*/ 9083 h 10059"/>
              <a:gd name="connsiteX72" fmla="*/ 754 w 10077"/>
              <a:gd name="connsiteY72" fmla="*/ 9171 h 10059"/>
              <a:gd name="connsiteX73" fmla="*/ 656 w 10077"/>
              <a:gd name="connsiteY73" fmla="*/ 9438 h 10059"/>
              <a:gd name="connsiteX74" fmla="*/ 560 w 10077"/>
              <a:gd name="connsiteY74" fmla="*/ 9674 h 10059"/>
              <a:gd name="connsiteX75" fmla="*/ 899 w 10077"/>
              <a:gd name="connsiteY75" fmla="*/ 10059 h 10059"/>
              <a:gd name="connsiteX76" fmla="*/ 1381 w 10077"/>
              <a:gd name="connsiteY76" fmla="*/ 10029 h 10059"/>
              <a:gd name="connsiteX77" fmla="*/ 1574 w 10077"/>
              <a:gd name="connsiteY77" fmla="*/ 10000 h 10059"/>
              <a:gd name="connsiteX78" fmla="*/ 1623 w 10077"/>
              <a:gd name="connsiteY78" fmla="*/ 9704 h 10059"/>
              <a:gd name="connsiteX79" fmla="*/ 1816 w 10077"/>
              <a:gd name="connsiteY79" fmla="*/ 9497 h 10059"/>
              <a:gd name="connsiteX80" fmla="*/ 1864 w 10077"/>
              <a:gd name="connsiteY80" fmla="*/ 9379 h 10059"/>
              <a:gd name="connsiteX81" fmla="*/ 1962 w 10077"/>
              <a:gd name="connsiteY81" fmla="*/ 9201 h 10059"/>
              <a:gd name="connsiteX82" fmla="*/ 1912 w 10077"/>
              <a:gd name="connsiteY82" fmla="*/ 8876 h 10059"/>
              <a:gd name="connsiteX83" fmla="*/ 2251 w 10077"/>
              <a:gd name="connsiteY83" fmla="*/ 8195 h 10059"/>
              <a:gd name="connsiteX84" fmla="*/ 2348 w 10077"/>
              <a:gd name="connsiteY84" fmla="*/ 8727 h 10059"/>
              <a:gd name="connsiteX85" fmla="*/ 2299 w 10077"/>
              <a:gd name="connsiteY85" fmla="*/ 9408 h 10059"/>
              <a:gd name="connsiteX86" fmla="*/ 2444 w 10077"/>
              <a:gd name="connsiteY86" fmla="*/ 9911 h 10059"/>
              <a:gd name="connsiteX87" fmla="*/ 2541 w 10077"/>
              <a:gd name="connsiteY87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623 w 10077"/>
              <a:gd name="connsiteY59" fmla="*/ 7456 h 10059"/>
              <a:gd name="connsiteX60" fmla="*/ 1333 w 10077"/>
              <a:gd name="connsiteY60" fmla="*/ 7515 h 10059"/>
              <a:gd name="connsiteX61" fmla="*/ 995 w 10077"/>
              <a:gd name="connsiteY61" fmla="*/ 7426 h 10059"/>
              <a:gd name="connsiteX62" fmla="*/ 706 w 10077"/>
              <a:gd name="connsiteY62" fmla="*/ 7189 h 10059"/>
              <a:gd name="connsiteX63" fmla="*/ 560 w 10077"/>
              <a:gd name="connsiteY63" fmla="*/ 7574 h 10059"/>
              <a:gd name="connsiteX64" fmla="*/ 754 w 10077"/>
              <a:gd name="connsiteY64" fmla="*/ 7751 h 10059"/>
              <a:gd name="connsiteX65" fmla="*/ 1140 w 10077"/>
              <a:gd name="connsiteY65" fmla="*/ 7899 h 10059"/>
              <a:gd name="connsiteX66" fmla="*/ 1043 w 10077"/>
              <a:gd name="connsiteY66" fmla="*/ 8224 h 10059"/>
              <a:gd name="connsiteX67" fmla="*/ 706 w 10077"/>
              <a:gd name="connsiteY67" fmla="*/ 8195 h 10059"/>
              <a:gd name="connsiteX68" fmla="*/ 608 w 10077"/>
              <a:gd name="connsiteY68" fmla="*/ 8373 h 10059"/>
              <a:gd name="connsiteX69" fmla="*/ 560 w 10077"/>
              <a:gd name="connsiteY69" fmla="*/ 8462 h 10059"/>
              <a:gd name="connsiteX70" fmla="*/ 608 w 10077"/>
              <a:gd name="connsiteY70" fmla="*/ 8905 h 10059"/>
              <a:gd name="connsiteX71" fmla="*/ 706 w 10077"/>
              <a:gd name="connsiteY71" fmla="*/ 9083 h 10059"/>
              <a:gd name="connsiteX72" fmla="*/ 754 w 10077"/>
              <a:gd name="connsiteY72" fmla="*/ 9171 h 10059"/>
              <a:gd name="connsiteX73" fmla="*/ 656 w 10077"/>
              <a:gd name="connsiteY73" fmla="*/ 9438 h 10059"/>
              <a:gd name="connsiteX74" fmla="*/ 560 w 10077"/>
              <a:gd name="connsiteY74" fmla="*/ 9674 h 10059"/>
              <a:gd name="connsiteX75" fmla="*/ 899 w 10077"/>
              <a:gd name="connsiteY75" fmla="*/ 10059 h 10059"/>
              <a:gd name="connsiteX76" fmla="*/ 1381 w 10077"/>
              <a:gd name="connsiteY76" fmla="*/ 10029 h 10059"/>
              <a:gd name="connsiteX77" fmla="*/ 1574 w 10077"/>
              <a:gd name="connsiteY77" fmla="*/ 10000 h 10059"/>
              <a:gd name="connsiteX78" fmla="*/ 1623 w 10077"/>
              <a:gd name="connsiteY78" fmla="*/ 9704 h 10059"/>
              <a:gd name="connsiteX79" fmla="*/ 1816 w 10077"/>
              <a:gd name="connsiteY79" fmla="*/ 9497 h 10059"/>
              <a:gd name="connsiteX80" fmla="*/ 1864 w 10077"/>
              <a:gd name="connsiteY80" fmla="*/ 9379 h 10059"/>
              <a:gd name="connsiteX81" fmla="*/ 1962 w 10077"/>
              <a:gd name="connsiteY81" fmla="*/ 9201 h 10059"/>
              <a:gd name="connsiteX82" fmla="*/ 1912 w 10077"/>
              <a:gd name="connsiteY82" fmla="*/ 8876 h 10059"/>
              <a:gd name="connsiteX83" fmla="*/ 2251 w 10077"/>
              <a:gd name="connsiteY83" fmla="*/ 8195 h 10059"/>
              <a:gd name="connsiteX84" fmla="*/ 2348 w 10077"/>
              <a:gd name="connsiteY84" fmla="*/ 8727 h 10059"/>
              <a:gd name="connsiteX85" fmla="*/ 2299 w 10077"/>
              <a:gd name="connsiteY85" fmla="*/ 9408 h 10059"/>
              <a:gd name="connsiteX86" fmla="*/ 2444 w 10077"/>
              <a:gd name="connsiteY86" fmla="*/ 9911 h 10059"/>
              <a:gd name="connsiteX87" fmla="*/ 2541 w 10077"/>
              <a:gd name="connsiteY87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623 w 10077"/>
              <a:gd name="connsiteY59" fmla="*/ 7456 h 10059"/>
              <a:gd name="connsiteX60" fmla="*/ 1333 w 10077"/>
              <a:gd name="connsiteY60" fmla="*/ 7515 h 10059"/>
              <a:gd name="connsiteX61" fmla="*/ 995 w 10077"/>
              <a:gd name="connsiteY61" fmla="*/ 7426 h 10059"/>
              <a:gd name="connsiteX62" fmla="*/ 706 w 10077"/>
              <a:gd name="connsiteY62" fmla="*/ 7189 h 10059"/>
              <a:gd name="connsiteX63" fmla="*/ 560 w 10077"/>
              <a:gd name="connsiteY63" fmla="*/ 7574 h 10059"/>
              <a:gd name="connsiteX64" fmla="*/ 754 w 10077"/>
              <a:gd name="connsiteY64" fmla="*/ 7751 h 10059"/>
              <a:gd name="connsiteX65" fmla="*/ 1140 w 10077"/>
              <a:gd name="connsiteY65" fmla="*/ 7899 h 10059"/>
              <a:gd name="connsiteX66" fmla="*/ 1043 w 10077"/>
              <a:gd name="connsiteY66" fmla="*/ 8224 h 10059"/>
              <a:gd name="connsiteX67" fmla="*/ 706 w 10077"/>
              <a:gd name="connsiteY67" fmla="*/ 8195 h 10059"/>
              <a:gd name="connsiteX68" fmla="*/ 608 w 10077"/>
              <a:gd name="connsiteY68" fmla="*/ 8373 h 10059"/>
              <a:gd name="connsiteX69" fmla="*/ 560 w 10077"/>
              <a:gd name="connsiteY69" fmla="*/ 8462 h 10059"/>
              <a:gd name="connsiteX70" fmla="*/ 608 w 10077"/>
              <a:gd name="connsiteY70" fmla="*/ 8905 h 10059"/>
              <a:gd name="connsiteX71" fmla="*/ 706 w 10077"/>
              <a:gd name="connsiteY71" fmla="*/ 9083 h 10059"/>
              <a:gd name="connsiteX72" fmla="*/ 754 w 10077"/>
              <a:gd name="connsiteY72" fmla="*/ 9171 h 10059"/>
              <a:gd name="connsiteX73" fmla="*/ 656 w 10077"/>
              <a:gd name="connsiteY73" fmla="*/ 9438 h 10059"/>
              <a:gd name="connsiteX74" fmla="*/ 560 w 10077"/>
              <a:gd name="connsiteY74" fmla="*/ 9674 h 10059"/>
              <a:gd name="connsiteX75" fmla="*/ 899 w 10077"/>
              <a:gd name="connsiteY75" fmla="*/ 10059 h 10059"/>
              <a:gd name="connsiteX76" fmla="*/ 1381 w 10077"/>
              <a:gd name="connsiteY76" fmla="*/ 10029 h 10059"/>
              <a:gd name="connsiteX77" fmla="*/ 1574 w 10077"/>
              <a:gd name="connsiteY77" fmla="*/ 10000 h 10059"/>
              <a:gd name="connsiteX78" fmla="*/ 1623 w 10077"/>
              <a:gd name="connsiteY78" fmla="*/ 9704 h 10059"/>
              <a:gd name="connsiteX79" fmla="*/ 1816 w 10077"/>
              <a:gd name="connsiteY79" fmla="*/ 9497 h 10059"/>
              <a:gd name="connsiteX80" fmla="*/ 1864 w 10077"/>
              <a:gd name="connsiteY80" fmla="*/ 9379 h 10059"/>
              <a:gd name="connsiteX81" fmla="*/ 1962 w 10077"/>
              <a:gd name="connsiteY81" fmla="*/ 9201 h 10059"/>
              <a:gd name="connsiteX82" fmla="*/ 1912 w 10077"/>
              <a:gd name="connsiteY82" fmla="*/ 8876 h 10059"/>
              <a:gd name="connsiteX83" fmla="*/ 2251 w 10077"/>
              <a:gd name="connsiteY83" fmla="*/ 8195 h 10059"/>
              <a:gd name="connsiteX84" fmla="*/ 2348 w 10077"/>
              <a:gd name="connsiteY84" fmla="*/ 8727 h 10059"/>
              <a:gd name="connsiteX85" fmla="*/ 2299 w 10077"/>
              <a:gd name="connsiteY85" fmla="*/ 9408 h 10059"/>
              <a:gd name="connsiteX86" fmla="*/ 2444 w 10077"/>
              <a:gd name="connsiteY86" fmla="*/ 9911 h 10059"/>
              <a:gd name="connsiteX87" fmla="*/ 2541 w 10077"/>
              <a:gd name="connsiteY87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1333 w 10077"/>
              <a:gd name="connsiteY59" fmla="*/ 7515 h 10059"/>
              <a:gd name="connsiteX60" fmla="*/ 995 w 10077"/>
              <a:gd name="connsiteY60" fmla="*/ 7426 h 10059"/>
              <a:gd name="connsiteX61" fmla="*/ 706 w 10077"/>
              <a:gd name="connsiteY61" fmla="*/ 7189 h 10059"/>
              <a:gd name="connsiteX62" fmla="*/ 560 w 10077"/>
              <a:gd name="connsiteY62" fmla="*/ 7574 h 10059"/>
              <a:gd name="connsiteX63" fmla="*/ 754 w 10077"/>
              <a:gd name="connsiteY63" fmla="*/ 7751 h 10059"/>
              <a:gd name="connsiteX64" fmla="*/ 1140 w 10077"/>
              <a:gd name="connsiteY64" fmla="*/ 7899 h 10059"/>
              <a:gd name="connsiteX65" fmla="*/ 1043 w 10077"/>
              <a:gd name="connsiteY65" fmla="*/ 8224 h 10059"/>
              <a:gd name="connsiteX66" fmla="*/ 706 w 10077"/>
              <a:gd name="connsiteY66" fmla="*/ 8195 h 10059"/>
              <a:gd name="connsiteX67" fmla="*/ 608 w 10077"/>
              <a:gd name="connsiteY67" fmla="*/ 8373 h 10059"/>
              <a:gd name="connsiteX68" fmla="*/ 560 w 10077"/>
              <a:gd name="connsiteY68" fmla="*/ 8462 h 10059"/>
              <a:gd name="connsiteX69" fmla="*/ 608 w 10077"/>
              <a:gd name="connsiteY69" fmla="*/ 8905 h 10059"/>
              <a:gd name="connsiteX70" fmla="*/ 706 w 10077"/>
              <a:gd name="connsiteY70" fmla="*/ 9083 h 10059"/>
              <a:gd name="connsiteX71" fmla="*/ 754 w 10077"/>
              <a:gd name="connsiteY71" fmla="*/ 9171 h 10059"/>
              <a:gd name="connsiteX72" fmla="*/ 656 w 10077"/>
              <a:gd name="connsiteY72" fmla="*/ 9438 h 10059"/>
              <a:gd name="connsiteX73" fmla="*/ 560 w 10077"/>
              <a:gd name="connsiteY73" fmla="*/ 9674 h 10059"/>
              <a:gd name="connsiteX74" fmla="*/ 899 w 10077"/>
              <a:gd name="connsiteY74" fmla="*/ 10059 h 10059"/>
              <a:gd name="connsiteX75" fmla="*/ 1381 w 10077"/>
              <a:gd name="connsiteY75" fmla="*/ 10029 h 10059"/>
              <a:gd name="connsiteX76" fmla="*/ 1574 w 10077"/>
              <a:gd name="connsiteY76" fmla="*/ 10000 h 10059"/>
              <a:gd name="connsiteX77" fmla="*/ 1623 w 10077"/>
              <a:gd name="connsiteY77" fmla="*/ 9704 h 10059"/>
              <a:gd name="connsiteX78" fmla="*/ 1816 w 10077"/>
              <a:gd name="connsiteY78" fmla="*/ 9497 h 10059"/>
              <a:gd name="connsiteX79" fmla="*/ 1864 w 10077"/>
              <a:gd name="connsiteY79" fmla="*/ 9379 h 10059"/>
              <a:gd name="connsiteX80" fmla="*/ 1962 w 10077"/>
              <a:gd name="connsiteY80" fmla="*/ 9201 h 10059"/>
              <a:gd name="connsiteX81" fmla="*/ 1912 w 10077"/>
              <a:gd name="connsiteY81" fmla="*/ 8876 h 10059"/>
              <a:gd name="connsiteX82" fmla="*/ 2251 w 10077"/>
              <a:gd name="connsiteY82" fmla="*/ 8195 h 10059"/>
              <a:gd name="connsiteX83" fmla="*/ 2348 w 10077"/>
              <a:gd name="connsiteY83" fmla="*/ 8727 h 10059"/>
              <a:gd name="connsiteX84" fmla="*/ 2299 w 10077"/>
              <a:gd name="connsiteY84" fmla="*/ 9408 h 10059"/>
              <a:gd name="connsiteX85" fmla="*/ 2444 w 10077"/>
              <a:gd name="connsiteY85" fmla="*/ 9911 h 10059"/>
              <a:gd name="connsiteX86" fmla="*/ 2541 w 10077"/>
              <a:gd name="connsiteY86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671 w 10077"/>
              <a:gd name="connsiteY58" fmla="*/ 7337 h 10059"/>
              <a:gd name="connsiteX59" fmla="*/ 995 w 10077"/>
              <a:gd name="connsiteY59" fmla="*/ 7426 h 10059"/>
              <a:gd name="connsiteX60" fmla="*/ 706 w 10077"/>
              <a:gd name="connsiteY60" fmla="*/ 7189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706 w 10077"/>
              <a:gd name="connsiteY69" fmla="*/ 9083 h 10059"/>
              <a:gd name="connsiteX70" fmla="*/ 754 w 10077"/>
              <a:gd name="connsiteY70" fmla="*/ 9171 h 10059"/>
              <a:gd name="connsiteX71" fmla="*/ 656 w 10077"/>
              <a:gd name="connsiteY71" fmla="*/ 9438 h 10059"/>
              <a:gd name="connsiteX72" fmla="*/ 560 w 10077"/>
              <a:gd name="connsiteY72" fmla="*/ 9674 h 10059"/>
              <a:gd name="connsiteX73" fmla="*/ 899 w 10077"/>
              <a:gd name="connsiteY73" fmla="*/ 10059 h 10059"/>
              <a:gd name="connsiteX74" fmla="*/ 1381 w 10077"/>
              <a:gd name="connsiteY74" fmla="*/ 10029 h 10059"/>
              <a:gd name="connsiteX75" fmla="*/ 1574 w 10077"/>
              <a:gd name="connsiteY75" fmla="*/ 10000 h 10059"/>
              <a:gd name="connsiteX76" fmla="*/ 1623 w 10077"/>
              <a:gd name="connsiteY76" fmla="*/ 9704 h 10059"/>
              <a:gd name="connsiteX77" fmla="*/ 1816 w 10077"/>
              <a:gd name="connsiteY77" fmla="*/ 9497 h 10059"/>
              <a:gd name="connsiteX78" fmla="*/ 1864 w 10077"/>
              <a:gd name="connsiteY78" fmla="*/ 9379 h 10059"/>
              <a:gd name="connsiteX79" fmla="*/ 1962 w 10077"/>
              <a:gd name="connsiteY79" fmla="*/ 9201 h 10059"/>
              <a:gd name="connsiteX80" fmla="*/ 1912 w 10077"/>
              <a:gd name="connsiteY80" fmla="*/ 8876 h 10059"/>
              <a:gd name="connsiteX81" fmla="*/ 2251 w 10077"/>
              <a:gd name="connsiteY81" fmla="*/ 8195 h 10059"/>
              <a:gd name="connsiteX82" fmla="*/ 2348 w 10077"/>
              <a:gd name="connsiteY82" fmla="*/ 8727 h 10059"/>
              <a:gd name="connsiteX83" fmla="*/ 2299 w 10077"/>
              <a:gd name="connsiteY83" fmla="*/ 9408 h 10059"/>
              <a:gd name="connsiteX84" fmla="*/ 2444 w 10077"/>
              <a:gd name="connsiteY84" fmla="*/ 9911 h 10059"/>
              <a:gd name="connsiteX85" fmla="*/ 2541 w 10077"/>
              <a:gd name="connsiteY85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285 w 10077"/>
              <a:gd name="connsiteY57" fmla="*/ 6834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706 w 10077"/>
              <a:gd name="connsiteY60" fmla="*/ 7189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706 w 10077"/>
              <a:gd name="connsiteY69" fmla="*/ 9083 h 10059"/>
              <a:gd name="connsiteX70" fmla="*/ 754 w 10077"/>
              <a:gd name="connsiteY70" fmla="*/ 9171 h 10059"/>
              <a:gd name="connsiteX71" fmla="*/ 656 w 10077"/>
              <a:gd name="connsiteY71" fmla="*/ 9438 h 10059"/>
              <a:gd name="connsiteX72" fmla="*/ 560 w 10077"/>
              <a:gd name="connsiteY72" fmla="*/ 9674 h 10059"/>
              <a:gd name="connsiteX73" fmla="*/ 899 w 10077"/>
              <a:gd name="connsiteY73" fmla="*/ 10059 h 10059"/>
              <a:gd name="connsiteX74" fmla="*/ 1381 w 10077"/>
              <a:gd name="connsiteY74" fmla="*/ 10029 h 10059"/>
              <a:gd name="connsiteX75" fmla="*/ 1574 w 10077"/>
              <a:gd name="connsiteY75" fmla="*/ 10000 h 10059"/>
              <a:gd name="connsiteX76" fmla="*/ 1623 w 10077"/>
              <a:gd name="connsiteY76" fmla="*/ 9704 h 10059"/>
              <a:gd name="connsiteX77" fmla="*/ 1816 w 10077"/>
              <a:gd name="connsiteY77" fmla="*/ 9497 h 10059"/>
              <a:gd name="connsiteX78" fmla="*/ 1864 w 10077"/>
              <a:gd name="connsiteY78" fmla="*/ 9379 h 10059"/>
              <a:gd name="connsiteX79" fmla="*/ 1962 w 10077"/>
              <a:gd name="connsiteY79" fmla="*/ 9201 h 10059"/>
              <a:gd name="connsiteX80" fmla="*/ 1912 w 10077"/>
              <a:gd name="connsiteY80" fmla="*/ 8876 h 10059"/>
              <a:gd name="connsiteX81" fmla="*/ 2251 w 10077"/>
              <a:gd name="connsiteY81" fmla="*/ 8195 h 10059"/>
              <a:gd name="connsiteX82" fmla="*/ 2348 w 10077"/>
              <a:gd name="connsiteY82" fmla="*/ 8727 h 10059"/>
              <a:gd name="connsiteX83" fmla="*/ 2299 w 10077"/>
              <a:gd name="connsiteY83" fmla="*/ 9408 h 10059"/>
              <a:gd name="connsiteX84" fmla="*/ 2444 w 10077"/>
              <a:gd name="connsiteY84" fmla="*/ 9911 h 10059"/>
              <a:gd name="connsiteX85" fmla="*/ 2541 w 10077"/>
              <a:gd name="connsiteY85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706 w 10077"/>
              <a:gd name="connsiteY60" fmla="*/ 7189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706 w 10077"/>
              <a:gd name="connsiteY69" fmla="*/ 9083 h 10059"/>
              <a:gd name="connsiteX70" fmla="*/ 754 w 10077"/>
              <a:gd name="connsiteY70" fmla="*/ 9171 h 10059"/>
              <a:gd name="connsiteX71" fmla="*/ 656 w 10077"/>
              <a:gd name="connsiteY71" fmla="*/ 9438 h 10059"/>
              <a:gd name="connsiteX72" fmla="*/ 560 w 10077"/>
              <a:gd name="connsiteY72" fmla="*/ 9674 h 10059"/>
              <a:gd name="connsiteX73" fmla="*/ 899 w 10077"/>
              <a:gd name="connsiteY73" fmla="*/ 10059 h 10059"/>
              <a:gd name="connsiteX74" fmla="*/ 1381 w 10077"/>
              <a:gd name="connsiteY74" fmla="*/ 10029 h 10059"/>
              <a:gd name="connsiteX75" fmla="*/ 1574 w 10077"/>
              <a:gd name="connsiteY75" fmla="*/ 10000 h 10059"/>
              <a:gd name="connsiteX76" fmla="*/ 1623 w 10077"/>
              <a:gd name="connsiteY76" fmla="*/ 9704 h 10059"/>
              <a:gd name="connsiteX77" fmla="*/ 1816 w 10077"/>
              <a:gd name="connsiteY77" fmla="*/ 9497 h 10059"/>
              <a:gd name="connsiteX78" fmla="*/ 1864 w 10077"/>
              <a:gd name="connsiteY78" fmla="*/ 9379 h 10059"/>
              <a:gd name="connsiteX79" fmla="*/ 1962 w 10077"/>
              <a:gd name="connsiteY79" fmla="*/ 9201 h 10059"/>
              <a:gd name="connsiteX80" fmla="*/ 1912 w 10077"/>
              <a:gd name="connsiteY80" fmla="*/ 8876 h 10059"/>
              <a:gd name="connsiteX81" fmla="*/ 2251 w 10077"/>
              <a:gd name="connsiteY81" fmla="*/ 8195 h 10059"/>
              <a:gd name="connsiteX82" fmla="*/ 2348 w 10077"/>
              <a:gd name="connsiteY82" fmla="*/ 8727 h 10059"/>
              <a:gd name="connsiteX83" fmla="*/ 2299 w 10077"/>
              <a:gd name="connsiteY83" fmla="*/ 9408 h 10059"/>
              <a:gd name="connsiteX84" fmla="*/ 2444 w 10077"/>
              <a:gd name="connsiteY84" fmla="*/ 9911 h 10059"/>
              <a:gd name="connsiteX85" fmla="*/ 2541 w 10077"/>
              <a:gd name="connsiteY85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706 w 10077"/>
              <a:gd name="connsiteY69" fmla="*/ 9083 h 10059"/>
              <a:gd name="connsiteX70" fmla="*/ 754 w 10077"/>
              <a:gd name="connsiteY70" fmla="*/ 9171 h 10059"/>
              <a:gd name="connsiteX71" fmla="*/ 656 w 10077"/>
              <a:gd name="connsiteY71" fmla="*/ 9438 h 10059"/>
              <a:gd name="connsiteX72" fmla="*/ 560 w 10077"/>
              <a:gd name="connsiteY72" fmla="*/ 9674 h 10059"/>
              <a:gd name="connsiteX73" fmla="*/ 899 w 10077"/>
              <a:gd name="connsiteY73" fmla="*/ 10059 h 10059"/>
              <a:gd name="connsiteX74" fmla="*/ 1381 w 10077"/>
              <a:gd name="connsiteY74" fmla="*/ 10029 h 10059"/>
              <a:gd name="connsiteX75" fmla="*/ 1574 w 10077"/>
              <a:gd name="connsiteY75" fmla="*/ 10000 h 10059"/>
              <a:gd name="connsiteX76" fmla="*/ 1623 w 10077"/>
              <a:gd name="connsiteY76" fmla="*/ 9704 h 10059"/>
              <a:gd name="connsiteX77" fmla="*/ 1816 w 10077"/>
              <a:gd name="connsiteY77" fmla="*/ 9497 h 10059"/>
              <a:gd name="connsiteX78" fmla="*/ 1864 w 10077"/>
              <a:gd name="connsiteY78" fmla="*/ 9379 h 10059"/>
              <a:gd name="connsiteX79" fmla="*/ 1962 w 10077"/>
              <a:gd name="connsiteY79" fmla="*/ 9201 h 10059"/>
              <a:gd name="connsiteX80" fmla="*/ 1912 w 10077"/>
              <a:gd name="connsiteY80" fmla="*/ 8876 h 10059"/>
              <a:gd name="connsiteX81" fmla="*/ 2251 w 10077"/>
              <a:gd name="connsiteY81" fmla="*/ 8195 h 10059"/>
              <a:gd name="connsiteX82" fmla="*/ 2348 w 10077"/>
              <a:gd name="connsiteY82" fmla="*/ 8727 h 10059"/>
              <a:gd name="connsiteX83" fmla="*/ 2299 w 10077"/>
              <a:gd name="connsiteY83" fmla="*/ 9408 h 10059"/>
              <a:gd name="connsiteX84" fmla="*/ 2444 w 10077"/>
              <a:gd name="connsiteY84" fmla="*/ 9911 h 10059"/>
              <a:gd name="connsiteX85" fmla="*/ 2541 w 10077"/>
              <a:gd name="connsiteY85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754 w 10077"/>
              <a:gd name="connsiteY69" fmla="*/ 9171 h 10059"/>
              <a:gd name="connsiteX70" fmla="*/ 656 w 10077"/>
              <a:gd name="connsiteY70" fmla="*/ 9438 h 10059"/>
              <a:gd name="connsiteX71" fmla="*/ 560 w 10077"/>
              <a:gd name="connsiteY71" fmla="*/ 9674 h 10059"/>
              <a:gd name="connsiteX72" fmla="*/ 899 w 10077"/>
              <a:gd name="connsiteY72" fmla="*/ 10059 h 10059"/>
              <a:gd name="connsiteX73" fmla="*/ 1381 w 10077"/>
              <a:gd name="connsiteY73" fmla="*/ 10029 h 10059"/>
              <a:gd name="connsiteX74" fmla="*/ 1574 w 10077"/>
              <a:gd name="connsiteY74" fmla="*/ 10000 h 10059"/>
              <a:gd name="connsiteX75" fmla="*/ 1623 w 10077"/>
              <a:gd name="connsiteY75" fmla="*/ 9704 h 10059"/>
              <a:gd name="connsiteX76" fmla="*/ 1816 w 10077"/>
              <a:gd name="connsiteY76" fmla="*/ 9497 h 10059"/>
              <a:gd name="connsiteX77" fmla="*/ 1864 w 10077"/>
              <a:gd name="connsiteY77" fmla="*/ 9379 h 10059"/>
              <a:gd name="connsiteX78" fmla="*/ 1962 w 10077"/>
              <a:gd name="connsiteY78" fmla="*/ 9201 h 10059"/>
              <a:gd name="connsiteX79" fmla="*/ 1912 w 10077"/>
              <a:gd name="connsiteY79" fmla="*/ 8876 h 10059"/>
              <a:gd name="connsiteX80" fmla="*/ 2251 w 10077"/>
              <a:gd name="connsiteY80" fmla="*/ 8195 h 10059"/>
              <a:gd name="connsiteX81" fmla="*/ 2348 w 10077"/>
              <a:gd name="connsiteY81" fmla="*/ 8727 h 10059"/>
              <a:gd name="connsiteX82" fmla="*/ 2299 w 10077"/>
              <a:gd name="connsiteY82" fmla="*/ 9408 h 10059"/>
              <a:gd name="connsiteX83" fmla="*/ 2444 w 10077"/>
              <a:gd name="connsiteY83" fmla="*/ 9911 h 10059"/>
              <a:gd name="connsiteX84" fmla="*/ 2541 w 10077"/>
              <a:gd name="connsiteY84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608 w 10077"/>
              <a:gd name="connsiteY66" fmla="*/ 8373 h 10059"/>
              <a:gd name="connsiteX67" fmla="*/ 560 w 10077"/>
              <a:gd name="connsiteY67" fmla="*/ 8462 h 10059"/>
              <a:gd name="connsiteX68" fmla="*/ 608 w 10077"/>
              <a:gd name="connsiteY68" fmla="*/ 8905 h 10059"/>
              <a:gd name="connsiteX69" fmla="*/ 656 w 10077"/>
              <a:gd name="connsiteY69" fmla="*/ 9438 h 10059"/>
              <a:gd name="connsiteX70" fmla="*/ 560 w 10077"/>
              <a:gd name="connsiteY70" fmla="*/ 9674 h 10059"/>
              <a:gd name="connsiteX71" fmla="*/ 899 w 10077"/>
              <a:gd name="connsiteY71" fmla="*/ 10059 h 10059"/>
              <a:gd name="connsiteX72" fmla="*/ 1381 w 10077"/>
              <a:gd name="connsiteY72" fmla="*/ 10029 h 10059"/>
              <a:gd name="connsiteX73" fmla="*/ 1574 w 10077"/>
              <a:gd name="connsiteY73" fmla="*/ 10000 h 10059"/>
              <a:gd name="connsiteX74" fmla="*/ 1623 w 10077"/>
              <a:gd name="connsiteY74" fmla="*/ 9704 h 10059"/>
              <a:gd name="connsiteX75" fmla="*/ 1816 w 10077"/>
              <a:gd name="connsiteY75" fmla="*/ 9497 h 10059"/>
              <a:gd name="connsiteX76" fmla="*/ 1864 w 10077"/>
              <a:gd name="connsiteY76" fmla="*/ 9379 h 10059"/>
              <a:gd name="connsiteX77" fmla="*/ 1962 w 10077"/>
              <a:gd name="connsiteY77" fmla="*/ 9201 h 10059"/>
              <a:gd name="connsiteX78" fmla="*/ 1912 w 10077"/>
              <a:gd name="connsiteY78" fmla="*/ 8876 h 10059"/>
              <a:gd name="connsiteX79" fmla="*/ 2251 w 10077"/>
              <a:gd name="connsiteY79" fmla="*/ 8195 h 10059"/>
              <a:gd name="connsiteX80" fmla="*/ 2348 w 10077"/>
              <a:gd name="connsiteY80" fmla="*/ 8727 h 10059"/>
              <a:gd name="connsiteX81" fmla="*/ 2299 w 10077"/>
              <a:gd name="connsiteY81" fmla="*/ 9408 h 10059"/>
              <a:gd name="connsiteX82" fmla="*/ 2444 w 10077"/>
              <a:gd name="connsiteY82" fmla="*/ 9911 h 10059"/>
              <a:gd name="connsiteX83" fmla="*/ 2541 w 10077"/>
              <a:gd name="connsiteY83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754 w 10077"/>
              <a:gd name="connsiteY62" fmla="*/ 7751 h 10059"/>
              <a:gd name="connsiteX63" fmla="*/ 1140 w 10077"/>
              <a:gd name="connsiteY63" fmla="*/ 7899 h 10059"/>
              <a:gd name="connsiteX64" fmla="*/ 1043 w 10077"/>
              <a:gd name="connsiteY64" fmla="*/ 8224 h 10059"/>
              <a:gd name="connsiteX65" fmla="*/ 706 w 10077"/>
              <a:gd name="connsiteY65" fmla="*/ 8195 h 10059"/>
              <a:gd name="connsiteX66" fmla="*/ 560 w 10077"/>
              <a:gd name="connsiteY66" fmla="*/ 8462 h 10059"/>
              <a:gd name="connsiteX67" fmla="*/ 608 w 10077"/>
              <a:gd name="connsiteY67" fmla="*/ 8905 h 10059"/>
              <a:gd name="connsiteX68" fmla="*/ 656 w 10077"/>
              <a:gd name="connsiteY68" fmla="*/ 9438 h 10059"/>
              <a:gd name="connsiteX69" fmla="*/ 560 w 10077"/>
              <a:gd name="connsiteY69" fmla="*/ 9674 h 10059"/>
              <a:gd name="connsiteX70" fmla="*/ 899 w 10077"/>
              <a:gd name="connsiteY70" fmla="*/ 10059 h 10059"/>
              <a:gd name="connsiteX71" fmla="*/ 1381 w 10077"/>
              <a:gd name="connsiteY71" fmla="*/ 10029 h 10059"/>
              <a:gd name="connsiteX72" fmla="*/ 1574 w 10077"/>
              <a:gd name="connsiteY72" fmla="*/ 10000 h 10059"/>
              <a:gd name="connsiteX73" fmla="*/ 1623 w 10077"/>
              <a:gd name="connsiteY73" fmla="*/ 9704 h 10059"/>
              <a:gd name="connsiteX74" fmla="*/ 1816 w 10077"/>
              <a:gd name="connsiteY74" fmla="*/ 9497 h 10059"/>
              <a:gd name="connsiteX75" fmla="*/ 1864 w 10077"/>
              <a:gd name="connsiteY75" fmla="*/ 9379 h 10059"/>
              <a:gd name="connsiteX76" fmla="*/ 1962 w 10077"/>
              <a:gd name="connsiteY76" fmla="*/ 9201 h 10059"/>
              <a:gd name="connsiteX77" fmla="*/ 1912 w 10077"/>
              <a:gd name="connsiteY77" fmla="*/ 8876 h 10059"/>
              <a:gd name="connsiteX78" fmla="*/ 2251 w 10077"/>
              <a:gd name="connsiteY78" fmla="*/ 8195 h 10059"/>
              <a:gd name="connsiteX79" fmla="*/ 2348 w 10077"/>
              <a:gd name="connsiteY79" fmla="*/ 8727 h 10059"/>
              <a:gd name="connsiteX80" fmla="*/ 2299 w 10077"/>
              <a:gd name="connsiteY80" fmla="*/ 9408 h 10059"/>
              <a:gd name="connsiteX81" fmla="*/ 2444 w 10077"/>
              <a:gd name="connsiteY81" fmla="*/ 9911 h 10059"/>
              <a:gd name="connsiteX82" fmla="*/ 2541 w 10077"/>
              <a:gd name="connsiteY82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706 w 10077"/>
              <a:gd name="connsiteY64" fmla="*/ 8195 h 10059"/>
              <a:gd name="connsiteX65" fmla="*/ 560 w 10077"/>
              <a:gd name="connsiteY65" fmla="*/ 8462 h 10059"/>
              <a:gd name="connsiteX66" fmla="*/ 608 w 10077"/>
              <a:gd name="connsiteY66" fmla="*/ 8905 h 10059"/>
              <a:gd name="connsiteX67" fmla="*/ 656 w 10077"/>
              <a:gd name="connsiteY67" fmla="*/ 9438 h 10059"/>
              <a:gd name="connsiteX68" fmla="*/ 560 w 10077"/>
              <a:gd name="connsiteY68" fmla="*/ 9674 h 10059"/>
              <a:gd name="connsiteX69" fmla="*/ 899 w 10077"/>
              <a:gd name="connsiteY69" fmla="*/ 10059 h 10059"/>
              <a:gd name="connsiteX70" fmla="*/ 1381 w 10077"/>
              <a:gd name="connsiteY70" fmla="*/ 10029 h 10059"/>
              <a:gd name="connsiteX71" fmla="*/ 1574 w 10077"/>
              <a:gd name="connsiteY71" fmla="*/ 10000 h 10059"/>
              <a:gd name="connsiteX72" fmla="*/ 1623 w 10077"/>
              <a:gd name="connsiteY72" fmla="*/ 9704 h 10059"/>
              <a:gd name="connsiteX73" fmla="*/ 1816 w 10077"/>
              <a:gd name="connsiteY73" fmla="*/ 9497 h 10059"/>
              <a:gd name="connsiteX74" fmla="*/ 1864 w 10077"/>
              <a:gd name="connsiteY74" fmla="*/ 9379 h 10059"/>
              <a:gd name="connsiteX75" fmla="*/ 1962 w 10077"/>
              <a:gd name="connsiteY75" fmla="*/ 9201 h 10059"/>
              <a:gd name="connsiteX76" fmla="*/ 1912 w 10077"/>
              <a:gd name="connsiteY76" fmla="*/ 8876 h 10059"/>
              <a:gd name="connsiteX77" fmla="*/ 2251 w 10077"/>
              <a:gd name="connsiteY77" fmla="*/ 8195 h 10059"/>
              <a:gd name="connsiteX78" fmla="*/ 2348 w 10077"/>
              <a:gd name="connsiteY78" fmla="*/ 8727 h 10059"/>
              <a:gd name="connsiteX79" fmla="*/ 2299 w 10077"/>
              <a:gd name="connsiteY79" fmla="*/ 9408 h 10059"/>
              <a:gd name="connsiteX80" fmla="*/ 2444 w 10077"/>
              <a:gd name="connsiteY80" fmla="*/ 9911 h 10059"/>
              <a:gd name="connsiteX81" fmla="*/ 2541 w 10077"/>
              <a:gd name="connsiteY81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706 w 10077"/>
              <a:gd name="connsiteY64" fmla="*/ 8195 h 10059"/>
              <a:gd name="connsiteX65" fmla="*/ 560 w 10077"/>
              <a:gd name="connsiteY65" fmla="*/ 8462 h 10059"/>
              <a:gd name="connsiteX66" fmla="*/ 608 w 10077"/>
              <a:gd name="connsiteY66" fmla="*/ 8905 h 10059"/>
              <a:gd name="connsiteX67" fmla="*/ 656 w 10077"/>
              <a:gd name="connsiteY67" fmla="*/ 9438 h 10059"/>
              <a:gd name="connsiteX68" fmla="*/ 560 w 10077"/>
              <a:gd name="connsiteY68" fmla="*/ 9674 h 10059"/>
              <a:gd name="connsiteX69" fmla="*/ 899 w 10077"/>
              <a:gd name="connsiteY69" fmla="*/ 10059 h 10059"/>
              <a:gd name="connsiteX70" fmla="*/ 1381 w 10077"/>
              <a:gd name="connsiteY70" fmla="*/ 10029 h 10059"/>
              <a:gd name="connsiteX71" fmla="*/ 1574 w 10077"/>
              <a:gd name="connsiteY71" fmla="*/ 10000 h 10059"/>
              <a:gd name="connsiteX72" fmla="*/ 1623 w 10077"/>
              <a:gd name="connsiteY72" fmla="*/ 9704 h 10059"/>
              <a:gd name="connsiteX73" fmla="*/ 1816 w 10077"/>
              <a:gd name="connsiteY73" fmla="*/ 9497 h 10059"/>
              <a:gd name="connsiteX74" fmla="*/ 1864 w 10077"/>
              <a:gd name="connsiteY74" fmla="*/ 9379 h 10059"/>
              <a:gd name="connsiteX75" fmla="*/ 1962 w 10077"/>
              <a:gd name="connsiteY75" fmla="*/ 9201 h 10059"/>
              <a:gd name="connsiteX76" fmla="*/ 1912 w 10077"/>
              <a:gd name="connsiteY76" fmla="*/ 8876 h 10059"/>
              <a:gd name="connsiteX77" fmla="*/ 2251 w 10077"/>
              <a:gd name="connsiteY77" fmla="*/ 8195 h 10059"/>
              <a:gd name="connsiteX78" fmla="*/ 2348 w 10077"/>
              <a:gd name="connsiteY78" fmla="*/ 8727 h 10059"/>
              <a:gd name="connsiteX79" fmla="*/ 2299 w 10077"/>
              <a:gd name="connsiteY79" fmla="*/ 9408 h 10059"/>
              <a:gd name="connsiteX80" fmla="*/ 2444 w 10077"/>
              <a:gd name="connsiteY80" fmla="*/ 9911 h 10059"/>
              <a:gd name="connsiteX81" fmla="*/ 2541 w 10077"/>
              <a:gd name="connsiteY81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418 w 10077"/>
              <a:gd name="connsiteY64" fmla="*/ 8172 h 10059"/>
              <a:gd name="connsiteX65" fmla="*/ 560 w 10077"/>
              <a:gd name="connsiteY65" fmla="*/ 8462 h 10059"/>
              <a:gd name="connsiteX66" fmla="*/ 608 w 10077"/>
              <a:gd name="connsiteY66" fmla="*/ 8905 h 10059"/>
              <a:gd name="connsiteX67" fmla="*/ 656 w 10077"/>
              <a:gd name="connsiteY67" fmla="*/ 9438 h 10059"/>
              <a:gd name="connsiteX68" fmla="*/ 560 w 10077"/>
              <a:gd name="connsiteY68" fmla="*/ 9674 h 10059"/>
              <a:gd name="connsiteX69" fmla="*/ 899 w 10077"/>
              <a:gd name="connsiteY69" fmla="*/ 10059 h 10059"/>
              <a:gd name="connsiteX70" fmla="*/ 1381 w 10077"/>
              <a:gd name="connsiteY70" fmla="*/ 10029 h 10059"/>
              <a:gd name="connsiteX71" fmla="*/ 1574 w 10077"/>
              <a:gd name="connsiteY71" fmla="*/ 10000 h 10059"/>
              <a:gd name="connsiteX72" fmla="*/ 1623 w 10077"/>
              <a:gd name="connsiteY72" fmla="*/ 9704 h 10059"/>
              <a:gd name="connsiteX73" fmla="*/ 1816 w 10077"/>
              <a:gd name="connsiteY73" fmla="*/ 9497 h 10059"/>
              <a:gd name="connsiteX74" fmla="*/ 1864 w 10077"/>
              <a:gd name="connsiteY74" fmla="*/ 9379 h 10059"/>
              <a:gd name="connsiteX75" fmla="*/ 1962 w 10077"/>
              <a:gd name="connsiteY75" fmla="*/ 9201 h 10059"/>
              <a:gd name="connsiteX76" fmla="*/ 1912 w 10077"/>
              <a:gd name="connsiteY76" fmla="*/ 8876 h 10059"/>
              <a:gd name="connsiteX77" fmla="*/ 2251 w 10077"/>
              <a:gd name="connsiteY77" fmla="*/ 8195 h 10059"/>
              <a:gd name="connsiteX78" fmla="*/ 2348 w 10077"/>
              <a:gd name="connsiteY78" fmla="*/ 8727 h 10059"/>
              <a:gd name="connsiteX79" fmla="*/ 2299 w 10077"/>
              <a:gd name="connsiteY79" fmla="*/ 9408 h 10059"/>
              <a:gd name="connsiteX80" fmla="*/ 2444 w 10077"/>
              <a:gd name="connsiteY80" fmla="*/ 9911 h 10059"/>
              <a:gd name="connsiteX81" fmla="*/ 2541 w 10077"/>
              <a:gd name="connsiteY81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418 w 10077"/>
              <a:gd name="connsiteY64" fmla="*/ 8172 h 10059"/>
              <a:gd name="connsiteX65" fmla="*/ 608 w 10077"/>
              <a:gd name="connsiteY65" fmla="*/ 8905 h 10059"/>
              <a:gd name="connsiteX66" fmla="*/ 656 w 10077"/>
              <a:gd name="connsiteY66" fmla="*/ 9438 h 10059"/>
              <a:gd name="connsiteX67" fmla="*/ 560 w 10077"/>
              <a:gd name="connsiteY67" fmla="*/ 9674 h 10059"/>
              <a:gd name="connsiteX68" fmla="*/ 899 w 10077"/>
              <a:gd name="connsiteY68" fmla="*/ 10059 h 10059"/>
              <a:gd name="connsiteX69" fmla="*/ 1381 w 10077"/>
              <a:gd name="connsiteY69" fmla="*/ 10029 h 10059"/>
              <a:gd name="connsiteX70" fmla="*/ 1574 w 10077"/>
              <a:gd name="connsiteY70" fmla="*/ 10000 h 10059"/>
              <a:gd name="connsiteX71" fmla="*/ 1623 w 10077"/>
              <a:gd name="connsiteY71" fmla="*/ 9704 h 10059"/>
              <a:gd name="connsiteX72" fmla="*/ 1816 w 10077"/>
              <a:gd name="connsiteY72" fmla="*/ 9497 h 10059"/>
              <a:gd name="connsiteX73" fmla="*/ 1864 w 10077"/>
              <a:gd name="connsiteY73" fmla="*/ 9379 h 10059"/>
              <a:gd name="connsiteX74" fmla="*/ 1962 w 10077"/>
              <a:gd name="connsiteY74" fmla="*/ 9201 h 10059"/>
              <a:gd name="connsiteX75" fmla="*/ 1912 w 10077"/>
              <a:gd name="connsiteY75" fmla="*/ 8876 h 10059"/>
              <a:gd name="connsiteX76" fmla="*/ 2251 w 10077"/>
              <a:gd name="connsiteY76" fmla="*/ 8195 h 10059"/>
              <a:gd name="connsiteX77" fmla="*/ 2348 w 10077"/>
              <a:gd name="connsiteY77" fmla="*/ 8727 h 10059"/>
              <a:gd name="connsiteX78" fmla="*/ 2299 w 10077"/>
              <a:gd name="connsiteY78" fmla="*/ 9408 h 10059"/>
              <a:gd name="connsiteX79" fmla="*/ 2444 w 10077"/>
              <a:gd name="connsiteY79" fmla="*/ 9911 h 10059"/>
              <a:gd name="connsiteX80" fmla="*/ 2541 w 10077"/>
              <a:gd name="connsiteY80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418 w 10077"/>
              <a:gd name="connsiteY64" fmla="*/ 8172 h 10059"/>
              <a:gd name="connsiteX65" fmla="*/ 531 w 10077"/>
              <a:gd name="connsiteY65" fmla="*/ 8905 h 10059"/>
              <a:gd name="connsiteX66" fmla="*/ 656 w 10077"/>
              <a:gd name="connsiteY66" fmla="*/ 9438 h 10059"/>
              <a:gd name="connsiteX67" fmla="*/ 560 w 10077"/>
              <a:gd name="connsiteY67" fmla="*/ 9674 h 10059"/>
              <a:gd name="connsiteX68" fmla="*/ 899 w 10077"/>
              <a:gd name="connsiteY68" fmla="*/ 10059 h 10059"/>
              <a:gd name="connsiteX69" fmla="*/ 1381 w 10077"/>
              <a:gd name="connsiteY69" fmla="*/ 10029 h 10059"/>
              <a:gd name="connsiteX70" fmla="*/ 1574 w 10077"/>
              <a:gd name="connsiteY70" fmla="*/ 10000 h 10059"/>
              <a:gd name="connsiteX71" fmla="*/ 1623 w 10077"/>
              <a:gd name="connsiteY71" fmla="*/ 9704 h 10059"/>
              <a:gd name="connsiteX72" fmla="*/ 1816 w 10077"/>
              <a:gd name="connsiteY72" fmla="*/ 9497 h 10059"/>
              <a:gd name="connsiteX73" fmla="*/ 1864 w 10077"/>
              <a:gd name="connsiteY73" fmla="*/ 9379 h 10059"/>
              <a:gd name="connsiteX74" fmla="*/ 1962 w 10077"/>
              <a:gd name="connsiteY74" fmla="*/ 9201 h 10059"/>
              <a:gd name="connsiteX75" fmla="*/ 1912 w 10077"/>
              <a:gd name="connsiteY75" fmla="*/ 8876 h 10059"/>
              <a:gd name="connsiteX76" fmla="*/ 2251 w 10077"/>
              <a:gd name="connsiteY76" fmla="*/ 8195 h 10059"/>
              <a:gd name="connsiteX77" fmla="*/ 2348 w 10077"/>
              <a:gd name="connsiteY77" fmla="*/ 8727 h 10059"/>
              <a:gd name="connsiteX78" fmla="*/ 2299 w 10077"/>
              <a:gd name="connsiteY78" fmla="*/ 9408 h 10059"/>
              <a:gd name="connsiteX79" fmla="*/ 2444 w 10077"/>
              <a:gd name="connsiteY79" fmla="*/ 9911 h 10059"/>
              <a:gd name="connsiteX80" fmla="*/ 2541 w 10077"/>
              <a:gd name="connsiteY80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418 w 10077"/>
              <a:gd name="connsiteY64" fmla="*/ 8172 h 10059"/>
              <a:gd name="connsiteX65" fmla="*/ 531 w 10077"/>
              <a:gd name="connsiteY65" fmla="*/ 8905 h 10059"/>
              <a:gd name="connsiteX66" fmla="*/ 714 w 10077"/>
              <a:gd name="connsiteY66" fmla="*/ 9123 h 10059"/>
              <a:gd name="connsiteX67" fmla="*/ 560 w 10077"/>
              <a:gd name="connsiteY67" fmla="*/ 9674 h 10059"/>
              <a:gd name="connsiteX68" fmla="*/ 899 w 10077"/>
              <a:gd name="connsiteY68" fmla="*/ 10059 h 10059"/>
              <a:gd name="connsiteX69" fmla="*/ 1381 w 10077"/>
              <a:gd name="connsiteY69" fmla="*/ 10029 h 10059"/>
              <a:gd name="connsiteX70" fmla="*/ 1574 w 10077"/>
              <a:gd name="connsiteY70" fmla="*/ 10000 h 10059"/>
              <a:gd name="connsiteX71" fmla="*/ 1623 w 10077"/>
              <a:gd name="connsiteY71" fmla="*/ 9704 h 10059"/>
              <a:gd name="connsiteX72" fmla="*/ 1816 w 10077"/>
              <a:gd name="connsiteY72" fmla="*/ 9497 h 10059"/>
              <a:gd name="connsiteX73" fmla="*/ 1864 w 10077"/>
              <a:gd name="connsiteY73" fmla="*/ 9379 h 10059"/>
              <a:gd name="connsiteX74" fmla="*/ 1962 w 10077"/>
              <a:gd name="connsiteY74" fmla="*/ 9201 h 10059"/>
              <a:gd name="connsiteX75" fmla="*/ 1912 w 10077"/>
              <a:gd name="connsiteY75" fmla="*/ 8876 h 10059"/>
              <a:gd name="connsiteX76" fmla="*/ 2251 w 10077"/>
              <a:gd name="connsiteY76" fmla="*/ 8195 h 10059"/>
              <a:gd name="connsiteX77" fmla="*/ 2348 w 10077"/>
              <a:gd name="connsiteY77" fmla="*/ 8727 h 10059"/>
              <a:gd name="connsiteX78" fmla="*/ 2299 w 10077"/>
              <a:gd name="connsiteY78" fmla="*/ 9408 h 10059"/>
              <a:gd name="connsiteX79" fmla="*/ 2444 w 10077"/>
              <a:gd name="connsiteY79" fmla="*/ 9911 h 10059"/>
              <a:gd name="connsiteX80" fmla="*/ 2541 w 10077"/>
              <a:gd name="connsiteY80" fmla="*/ 10029 h 10059"/>
              <a:gd name="connsiteX0" fmla="*/ 10077 w 10077"/>
              <a:gd name="connsiteY0" fmla="*/ 206 h 10059"/>
              <a:gd name="connsiteX1" fmla="*/ 9207 w 10077"/>
              <a:gd name="connsiteY1" fmla="*/ 147 h 10059"/>
              <a:gd name="connsiteX2" fmla="*/ 8918 w 10077"/>
              <a:gd name="connsiteY2" fmla="*/ 518 h 10059"/>
              <a:gd name="connsiteX3" fmla="*/ 8432 w 10077"/>
              <a:gd name="connsiteY3" fmla="*/ 712 h 10059"/>
              <a:gd name="connsiteX4" fmla="*/ 8463 w 10077"/>
              <a:gd name="connsiteY4" fmla="*/ 1245 h 10059"/>
              <a:gd name="connsiteX5" fmla="*/ 8096 w 10077"/>
              <a:gd name="connsiteY5" fmla="*/ 1509 h 10059"/>
              <a:gd name="connsiteX6" fmla="*/ 7825 w 10077"/>
              <a:gd name="connsiteY6" fmla="*/ 1008 h 10059"/>
              <a:gd name="connsiteX7" fmla="*/ 7951 w 10077"/>
              <a:gd name="connsiteY7" fmla="*/ 532 h 10059"/>
              <a:gd name="connsiteX8" fmla="*/ 7998 w 10077"/>
              <a:gd name="connsiteY8" fmla="*/ 1 h 10059"/>
              <a:gd name="connsiteX9" fmla="*/ 7372 w 10077"/>
              <a:gd name="connsiteY9" fmla="*/ 414 h 10059"/>
              <a:gd name="connsiteX10" fmla="*/ 7130 w 10077"/>
              <a:gd name="connsiteY10" fmla="*/ 852 h 10059"/>
              <a:gd name="connsiteX11" fmla="*/ 7516 w 10077"/>
              <a:gd name="connsiteY11" fmla="*/ 1367 h 10059"/>
              <a:gd name="connsiteX12" fmla="*/ 7394 w 10077"/>
              <a:gd name="connsiteY12" fmla="*/ 1703 h 10059"/>
              <a:gd name="connsiteX13" fmla="*/ 7082 w 10077"/>
              <a:gd name="connsiteY13" fmla="*/ 1948 h 10059"/>
              <a:gd name="connsiteX14" fmla="*/ 7221 w 10077"/>
              <a:gd name="connsiteY14" fmla="*/ 2460 h 10059"/>
              <a:gd name="connsiteX15" fmla="*/ 6936 w 10077"/>
              <a:gd name="connsiteY15" fmla="*/ 2603 h 10059"/>
              <a:gd name="connsiteX16" fmla="*/ 7352 w 10077"/>
              <a:gd name="connsiteY16" fmla="*/ 3248 h 10059"/>
              <a:gd name="connsiteX17" fmla="*/ 8192 w 10077"/>
              <a:gd name="connsiteY17" fmla="*/ 3047 h 10059"/>
              <a:gd name="connsiteX18" fmla="*/ 8357 w 10077"/>
              <a:gd name="connsiteY18" fmla="*/ 2167 h 10059"/>
              <a:gd name="connsiteX19" fmla="*/ 8608 w 10077"/>
              <a:gd name="connsiteY19" fmla="*/ 2603 h 10059"/>
              <a:gd name="connsiteX20" fmla="*/ 7951 w 10077"/>
              <a:gd name="connsiteY20" fmla="*/ 3402 h 10059"/>
              <a:gd name="connsiteX21" fmla="*/ 7999 w 10077"/>
              <a:gd name="connsiteY21" fmla="*/ 3550 h 10059"/>
              <a:gd name="connsiteX22" fmla="*/ 8676 w 10077"/>
              <a:gd name="connsiteY22" fmla="*/ 3668 h 10059"/>
              <a:gd name="connsiteX23" fmla="*/ 8580 w 10077"/>
              <a:gd name="connsiteY23" fmla="*/ 3964 h 10059"/>
              <a:gd name="connsiteX24" fmla="*/ 8290 w 10077"/>
              <a:gd name="connsiteY24" fmla="*/ 4023 h 10059"/>
              <a:gd name="connsiteX25" fmla="*/ 7661 w 10077"/>
              <a:gd name="connsiteY25" fmla="*/ 3757 h 10059"/>
              <a:gd name="connsiteX26" fmla="*/ 7372 w 10077"/>
              <a:gd name="connsiteY26" fmla="*/ 3786 h 10059"/>
              <a:gd name="connsiteX27" fmla="*/ 7892 w 10077"/>
              <a:gd name="connsiteY27" fmla="*/ 4199 h 10059"/>
              <a:gd name="connsiteX28" fmla="*/ 7613 w 10077"/>
              <a:gd name="connsiteY28" fmla="*/ 4379 h 10059"/>
              <a:gd name="connsiteX29" fmla="*/ 7082 w 10077"/>
              <a:gd name="connsiteY29" fmla="*/ 4408 h 10059"/>
              <a:gd name="connsiteX30" fmla="*/ 6309 w 10077"/>
              <a:gd name="connsiteY30" fmla="*/ 4438 h 10059"/>
              <a:gd name="connsiteX31" fmla="*/ 5923 w 10077"/>
              <a:gd name="connsiteY31" fmla="*/ 4438 h 10059"/>
              <a:gd name="connsiteX32" fmla="*/ 5757 w 10077"/>
              <a:gd name="connsiteY32" fmla="*/ 3818 h 10059"/>
              <a:gd name="connsiteX33" fmla="*/ 5303 w 10077"/>
              <a:gd name="connsiteY33" fmla="*/ 4063 h 10059"/>
              <a:gd name="connsiteX34" fmla="*/ 4860 w 10077"/>
              <a:gd name="connsiteY34" fmla="*/ 4053 h 10059"/>
              <a:gd name="connsiteX35" fmla="*/ 4667 w 10077"/>
              <a:gd name="connsiteY35" fmla="*/ 4082 h 10059"/>
              <a:gd name="connsiteX36" fmla="*/ 4038 w 10077"/>
              <a:gd name="connsiteY36" fmla="*/ 4230 h 10059"/>
              <a:gd name="connsiteX37" fmla="*/ 3700 w 10077"/>
              <a:gd name="connsiteY37" fmla="*/ 4697 h 10059"/>
              <a:gd name="connsiteX38" fmla="*/ 3362 w 10077"/>
              <a:gd name="connsiteY38" fmla="*/ 4582 h 10059"/>
              <a:gd name="connsiteX39" fmla="*/ 3420 w 10077"/>
              <a:gd name="connsiteY39" fmla="*/ 4173 h 10059"/>
              <a:gd name="connsiteX40" fmla="*/ 2155 w 10077"/>
              <a:gd name="connsiteY40" fmla="*/ 3964 h 10059"/>
              <a:gd name="connsiteX41" fmla="*/ 1768 w 10077"/>
              <a:gd name="connsiteY41" fmla="*/ 3935 h 10059"/>
              <a:gd name="connsiteX42" fmla="*/ 1526 w 10077"/>
              <a:gd name="connsiteY42" fmla="*/ 4201 h 10059"/>
              <a:gd name="connsiteX43" fmla="*/ 600 w 10077"/>
              <a:gd name="connsiteY43" fmla="*/ 4082 h 10059"/>
              <a:gd name="connsiteX44" fmla="*/ 656 w 10077"/>
              <a:gd name="connsiteY44" fmla="*/ 3609 h 10059"/>
              <a:gd name="connsiteX45" fmla="*/ 318 w 10077"/>
              <a:gd name="connsiteY45" fmla="*/ 3579 h 10059"/>
              <a:gd name="connsiteX46" fmla="*/ 0 w 10077"/>
              <a:gd name="connsiteY46" fmla="*/ 4294 h 10059"/>
              <a:gd name="connsiteX47" fmla="*/ 415 w 10077"/>
              <a:gd name="connsiteY47" fmla="*/ 4934 h 10059"/>
              <a:gd name="connsiteX48" fmla="*/ 792 w 10077"/>
              <a:gd name="connsiteY48" fmla="*/ 5365 h 10059"/>
              <a:gd name="connsiteX49" fmla="*/ 1381 w 10077"/>
              <a:gd name="connsiteY49" fmla="*/ 5385 h 10059"/>
              <a:gd name="connsiteX50" fmla="*/ 1671 w 10077"/>
              <a:gd name="connsiteY50" fmla="*/ 5444 h 10059"/>
              <a:gd name="connsiteX51" fmla="*/ 1333 w 10077"/>
              <a:gd name="connsiteY51" fmla="*/ 5709 h 10059"/>
              <a:gd name="connsiteX52" fmla="*/ 495 w 10077"/>
              <a:gd name="connsiteY52" fmla="*/ 5786 h 10059"/>
              <a:gd name="connsiteX53" fmla="*/ 1381 w 10077"/>
              <a:gd name="connsiteY53" fmla="*/ 6065 h 10059"/>
              <a:gd name="connsiteX54" fmla="*/ 1574 w 10077"/>
              <a:gd name="connsiteY54" fmla="*/ 6454 h 10059"/>
              <a:gd name="connsiteX55" fmla="*/ 995 w 10077"/>
              <a:gd name="connsiteY55" fmla="*/ 6450 h 10059"/>
              <a:gd name="connsiteX56" fmla="*/ 511 w 10077"/>
              <a:gd name="connsiteY56" fmla="*/ 6656 h 10059"/>
              <a:gd name="connsiteX57" fmla="*/ 1150 w 10077"/>
              <a:gd name="connsiteY57" fmla="*/ 6799 h 10059"/>
              <a:gd name="connsiteX58" fmla="*/ 1536 w 10077"/>
              <a:gd name="connsiteY58" fmla="*/ 7314 h 10059"/>
              <a:gd name="connsiteX59" fmla="*/ 995 w 10077"/>
              <a:gd name="connsiteY59" fmla="*/ 7426 h 10059"/>
              <a:gd name="connsiteX60" fmla="*/ 610 w 10077"/>
              <a:gd name="connsiteY60" fmla="*/ 7166 h 10059"/>
              <a:gd name="connsiteX61" fmla="*/ 560 w 10077"/>
              <a:gd name="connsiteY61" fmla="*/ 7574 h 10059"/>
              <a:gd name="connsiteX62" fmla="*/ 1140 w 10077"/>
              <a:gd name="connsiteY62" fmla="*/ 7899 h 10059"/>
              <a:gd name="connsiteX63" fmla="*/ 1043 w 10077"/>
              <a:gd name="connsiteY63" fmla="*/ 8224 h 10059"/>
              <a:gd name="connsiteX64" fmla="*/ 418 w 10077"/>
              <a:gd name="connsiteY64" fmla="*/ 8172 h 10059"/>
              <a:gd name="connsiteX65" fmla="*/ 531 w 10077"/>
              <a:gd name="connsiteY65" fmla="*/ 8905 h 10059"/>
              <a:gd name="connsiteX66" fmla="*/ 714 w 10077"/>
              <a:gd name="connsiteY66" fmla="*/ 9123 h 10059"/>
              <a:gd name="connsiteX67" fmla="*/ 502 w 10077"/>
              <a:gd name="connsiteY67" fmla="*/ 9523 h 10059"/>
              <a:gd name="connsiteX68" fmla="*/ 899 w 10077"/>
              <a:gd name="connsiteY68" fmla="*/ 10059 h 10059"/>
              <a:gd name="connsiteX69" fmla="*/ 1381 w 10077"/>
              <a:gd name="connsiteY69" fmla="*/ 10029 h 10059"/>
              <a:gd name="connsiteX70" fmla="*/ 1574 w 10077"/>
              <a:gd name="connsiteY70" fmla="*/ 10000 h 10059"/>
              <a:gd name="connsiteX71" fmla="*/ 1623 w 10077"/>
              <a:gd name="connsiteY71" fmla="*/ 9704 h 10059"/>
              <a:gd name="connsiteX72" fmla="*/ 1816 w 10077"/>
              <a:gd name="connsiteY72" fmla="*/ 9497 h 10059"/>
              <a:gd name="connsiteX73" fmla="*/ 1864 w 10077"/>
              <a:gd name="connsiteY73" fmla="*/ 9379 h 10059"/>
              <a:gd name="connsiteX74" fmla="*/ 1962 w 10077"/>
              <a:gd name="connsiteY74" fmla="*/ 9201 h 10059"/>
              <a:gd name="connsiteX75" fmla="*/ 1912 w 10077"/>
              <a:gd name="connsiteY75" fmla="*/ 8876 h 10059"/>
              <a:gd name="connsiteX76" fmla="*/ 2251 w 10077"/>
              <a:gd name="connsiteY76" fmla="*/ 8195 h 10059"/>
              <a:gd name="connsiteX77" fmla="*/ 2348 w 10077"/>
              <a:gd name="connsiteY77" fmla="*/ 8727 h 10059"/>
              <a:gd name="connsiteX78" fmla="*/ 2299 w 10077"/>
              <a:gd name="connsiteY78" fmla="*/ 9408 h 10059"/>
              <a:gd name="connsiteX79" fmla="*/ 2444 w 10077"/>
              <a:gd name="connsiteY79" fmla="*/ 9911 h 10059"/>
              <a:gd name="connsiteX80" fmla="*/ 2541 w 10077"/>
              <a:gd name="connsiteY80" fmla="*/ 10029 h 10059"/>
              <a:gd name="connsiteX0" fmla="*/ 10077 w 10077"/>
              <a:gd name="connsiteY0" fmla="*/ 206 h 10088"/>
              <a:gd name="connsiteX1" fmla="*/ 9207 w 10077"/>
              <a:gd name="connsiteY1" fmla="*/ 147 h 10088"/>
              <a:gd name="connsiteX2" fmla="*/ 8918 w 10077"/>
              <a:gd name="connsiteY2" fmla="*/ 518 h 10088"/>
              <a:gd name="connsiteX3" fmla="*/ 8432 w 10077"/>
              <a:gd name="connsiteY3" fmla="*/ 712 h 10088"/>
              <a:gd name="connsiteX4" fmla="*/ 8463 w 10077"/>
              <a:gd name="connsiteY4" fmla="*/ 1245 h 10088"/>
              <a:gd name="connsiteX5" fmla="*/ 8096 w 10077"/>
              <a:gd name="connsiteY5" fmla="*/ 1509 h 10088"/>
              <a:gd name="connsiteX6" fmla="*/ 7825 w 10077"/>
              <a:gd name="connsiteY6" fmla="*/ 1008 h 10088"/>
              <a:gd name="connsiteX7" fmla="*/ 7951 w 10077"/>
              <a:gd name="connsiteY7" fmla="*/ 532 h 10088"/>
              <a:gd name="connsiteX8" fmla="*/ 7998 w 10077"/>
              <a:gd name="connsiteY8" fmla="*/ 1 h 10088"/>
              <a:gd name="connsiteX9" fmla="*/ 7372 w 10077"/>
              <a:gd name="connsiteY9" fmla="*/ 414 h 10088"/>
              <a:gd name="connsiteX10" fmla="*/ 7130 w 10077"/>
              <a:gd name="connsiteY10" fmla="*/ 852 h 10088"/>
              <a:gd name="connsiteX11" fmla="*/ 7516 w 10077"/>
              <a:gd name="connsiteY11" fmla="*/ 1367 h 10088"/>
              <a:gd name="connsiteX12" fmla="*/ 7394 w 10077"/>
              <a:gd name="connsiteY12" fmla="*/ 1703 h 10088"/>
              <a:gd name="connsiteX13" fmla="*/ 7082 w 10077"/>
              <a:gd name="connsiteY13" fmla="*/ 1948 h 10088"/>
              <a:gd name="connsiteX14" fmla="*/ 7221 w 10077"/>
              <a:gd name="connsiteY14" fmla="*/ 2460 h 10088"/>
              <a:gd name="connsiteX15" fmla="*/ 6936 w 10077"/>
              <a:gd name="connsiteY15" fmla="*/ 2603 h 10088"/>
              <a:gd name="connsiteX16" fmla="*/ 7352 w 10077"/>
              <a:gd name="connsiteY16" fmla="*/ 3248 h 10088"/>
              <a:gd name="connsiteX17" fmla="*/ 8192 w 10077"/>
              <a:gd name="connsiteY17" fmla="*/ 3047 h 10088"/>
              <a:gd name="connsiteX18" fmla="*/ 8357 w 10077"/>
              <a:gd name="connsiteY18" fmla="*/ 2167 h 10088"/>
              <a:gd name="connsiteX19" fmla="*/ 8608 w 10077"/>
              <a:gd name="connsiteY19" fmla="*/ 2603 h 10088"/>
              <a:gd name="connsiteX20" fmla="*/ 7951 w 10077"/>
              <a:gd name="connsiteY20" fmla="*/ 3402 h 10088"/>
              <a:gd name="connsiteX21" fmla="*/ 7999 w 10077"/>
              <a:gd name="connsiteY21" fmla="*/ 3550 h 10088"/>
              <a:gd name="connsiteX22" fmla="*/ 8676 w 10077"/>
              <a:gd name="connsiteY22" fmla="*/ 3668 h 10088"/>
              <a:gd name="connsiteX23" fmla="*/ 8580 w 10077"/>
              <a:gd name="connsiteY23" fmla="*/ 3964 h 10088"/>
              <a:gd name="connsiteX24" fmla="*/ 8290 w 10077"/>
              <a:gd name="connsiteY24" fmla="*/ 4023 h 10088"/>
              <a:gd name="connsiteX25" fmla="*/ 7661 w 10077"/>
              <a:gd name="connsiteY25" fmla="*/ 3757 h 10088"/>
              <a:gd name="connsiteX26" fmla="*/ 7372 w 10077"/>
              <a:gd name="connsiteY26" fmla="*/ 3786 h 10088"/>
              <a:gd name="connsiteX27" fmla="*/ 7892 w 10077"/>
              <a:gd name="connsiteY27" fmla="*/ 4199 h 10088"/>
              <a:gd name="connsiteX28" fmla="*/ 7613 w 10077"/>
              <a:gd name="connsiteY28" fmla="*/ 4379 h 10088"/>
              <a:gd name="connsiteX29" fmla="*/ 7082 w 10077"/>
              <a:gd name="connsiteY29" fmla="*/ 4408 h 10088"/>
              <a:gd name="connsiteX30" fmla="*/ 6309 w 10077"/>
              <a:gd name="connsiteY30" fmla="*/ 4438 h 10088"/>
              <a:gd name="connsiteX31" fmla="*/ 5923 w 10077"/>
              <a:gd name="connsiteY31" fmla="*/ 4438 h 10088"/>
              <a:gd name="connsiteX32" fmla="*/ 5757 w 10077"/>
              <a:gd name="connsiteY32" fmla="*/ 3818 h 10088"/>
              <a:gd name="connsiteX33" fmla="*/ 5303 w 10077"/>
              <a:gd name="connsiteY33" fmla="*/ 4063 h 10088"/>
              <a:gd name="connsiteX34" fmla="*/ 4860 w 10077"/>
              <a:gd name="connsiteY34" fmla="*/ 4053 h 10088"/>
              <a:gd name="connsiteX35" fmla="*/ 4667 w 10077"/>
              <a:gd name="connsiteY35" fmla="*/ 4082 h 10088"/>
              <a:gd name="connsiteX36" fmla="*/ 4038 w 10077"/>
              <a:gd name="connsiteY36" fmla="*/ 4230 h 10088"/>
              <a:gd name="connsiteX37" fmla="*/ 3700 w 10077"/>
              <a:gd name="connsiteY37" fmla="*/ 4697 h 10088"/>
              <a:gd name="connsiteX38" fmla="*/ 3362 w 10077"/>
              <a:gd name="connsiteY38" fmla="*/ 4582 h 10088"/>
              <a:gd name="connsiteX39" fmla="*/ 3420 w 10077"/>
              <a:gd name="connsiteY39" fmla="*/ 4173 h 10088"/>
              <a:gd name="connsiteX40" fmla="*/ 2155 w 10077"/>
              <a:gd name="connsiteY40" fmla="*/ 3964 h 10088"/>
              <a:gd name="connsiteX41" fmla="*/ 1768 w 10077"/>
              <a:gd name="connsiteY41" fmla="*/ 3935 h 10088"/>
              <a:gd name="connsiteX42" fmla="*/ 1526 w 10077"/>
              <a:gd name="connsiteY42" fmla="*/ 4201 h 10088"/>
              <a:gd name="connsiteX43" fmla="*/ 600 w 10077"/>
              <a:gd name="connsiteY43" fmla="*/ 4082 h 10088"/>
              <a:gd name="connsiteX44" fmla="*/ 656 w 10077"/>
              <a:gd name="connsiteY44" fmla="*/ 3609 h 10088"/>
              <a:gd name="connsiteX45" fmla="*/ 318 w 10077"/>
              <a:gd name="connsiteY45" fmla="*/ 3579 h 10088"/>
              <a:gd name="connsiteX46" fmla="*/ 0 w 10077"/>
              <a:gd name="connsiteY46" fmla="*/ 4294 h 10088"/>
              <a:gd name="connsiteX47" fmla="*/ 415 w 10077"/>
              <a:gd name="connsiteY47" fmla="*/ 4934 h 10088"/>
              <a:gd name="connsiteX48" fmla="*/ 792 w 10077"/>
              <a:gd name="connsiteY48" fmla="*/ 5365 h 10088"/>
              <a:gd name="connsiteX49" fmla="*/ 1381 w 10077"/>
              <a:gd name="connsiteY49" fmla="*/ 5385 h 10088"/>
              <a:gd name="connsiteX50" fmla="*/ 1671 w 10077"/>
              <a:gd name="connsiteY50" fmla="*/ 5444 h 10088"/>
              <a:gd name="connsiteX51" fmla="*/ 1333 w 10077"/>
              <a:gd name="connsiteY51" fmla="*/ 5709 h 10088"/>
              <a:gd name="connsiteX52" fmla="*/ 495 w 10077"/>
              <a:gd name="connsiteY52" fmla="*/ 5786 h 10088"/>
              <a:gd name="connsiteX53" fmla="*/ 1381 w 10077"/>
              <a:gd name="connsiteY53" fmla="*/ 6065 h 10088"/>
              <a:gd name="connsiteX54" fmla="*/ 1574 w 10077"/>
              <a:gd name="connsiteY54" fmla="*/ 6454 h 10088"/>
              <a:gd name="connsiteX55" fmla="*/ 995 w 10077"/>
              <a:gd name="connsiteY55" fmla="*/ 6450 h 10088"/>
              <a:gd name="connsiteX56" fmla="*/ 511 w 10077"/>
              <a:gd name="connsiteY56" fmla="*/ 6656 h 10088"/>
              <a:gd name="connsiteX57" fmla="*/ 1150 w 10077"/>
              <a:gd name="connsiteY57" fmla="*/ 6799 h 10088"/>
              <a:gd name="connsiteX58" fmla="*/ 1536 w 10077"/>
              <a:gd name="connsiteY58" fmla="*/ 7314 h 10088"/>
              <a:gd name="connsiteX59" fmla="*/ 995 w 10077"/>
              <a:gd name="connsiteY59" fmla="*/ 7426 h 10088"/>
              <a:gd name="connsiteX60" fmla="*/ 610 w 10077"/>
              <a:gd name="connsiteY60" fmla="*/ 7166 h 10088"/>
              <a:gd name="connsiteX61" fmla="*/ 560 w 10077"/>
              <a:gd name="connsiteY61" fmla="*/ 7574 h 10088"/>
              <a:gd name="connsiteX62" fmla="*/ 1140 w 10077"/>
              <a:gd name="connsiteY62" fmla="*/ 7899 h 10088"/>
              <a:gd name="connsiteX63" fmla="*/ 1043 w 10077"/>
              <a:gd name="connsiteY63" fmla="*/ 8224 h 10088"/>
              <a:gd name="connsiteX64" fmla="*/ 418 w 10077"/>
              <a:gd name="connsiteY64" fmla="*/ 8172 h 10088"/>
              <a:gd name="connsiteX65" fmla="*/ 531 w 10077"/>
              <a:gd name="connsiteY65" fmla="*/ 8905 h 10088"/>
              <a:gd name="connsiteX66" fmla="*/ 714 w 10077"/>
              <a:gd name="connsiteY66" fmla="*/ 9123 h 10088"/>
              <a:gd name="connsiteX67" fmla="*/ 502 w 10077"/>
              <a:gd name="connsiteY67" fmla="*/ 9523 h 10088"/>
              <a:gd name="connsiteX68" fmla="*/ 457 w 10077"/>
              <a:gd name="connsiteY68" fmla="*/ 10044 h 10088"/>
              <a:gd name="connsiteX69" fmla="*/ 899 w 10077"/>
              <a:gd name="connsiteY69" fmla="*/ 10059 h 10088"/>
              <a:gd name="connsiteX70" fmla="*/ 1381 w 10077"/>
              <a:gd name="connsiteY70" fmla="*/ 10029 h 10088"/>
              <a:gd name="connsiteX71" fmla="*/ 1574 w 10077"/>
              <a:gd name="connsiteY71" fmla="*/ 10000 h 10088"/>
              <a:gd name="connsiteX72" fmla="*/ 1623 w 10077"/>
              <a:gd name="connsiteY72" fmla="*/ 9704 h 10088"/>
              <a:gd name="connsiteX73" fmla="*/ 1816 w 10077"/>
              <a:gd name="connsiteY73" fmla="*/ 9497 h 10088"/>
              <a:gd name="connsiteX74" fmla="*/ 1864 w 10077"/>
              <a:gd name="connsiteY74" fmla="*/ 9379 h 10088"/>
              <a:gd name="connsiteX75" fmla="*/ 1962 w 10077"/>
              <a:gd name="connsiteY75" fmla="*/ 9201 h 10088"/>
              <a:gd name="connsiteX76" fmla="*/ 1912 w 10077"/>
              <a:gd name="connsiteY76" fmla="*/ 8876 h 10088"/>
              <a:gd name="connsiteX77" fmla="*/ 2251 w 10077"/>
              <a:gd name="connsiteY77" fmla="*/ 8195 h 10088"/>
              <a:gd name="connsiteX78" fmla="*/ 2348 w 10077"/>
              <a:gd name="connsiteY78" fmla="*/ 8727 h 10088"/>
              <a:gd name="connsiteX79" fmla="*/ 2299 w 10077"/>
              <a:gd name="connsiteY79" fmla="*/ 9408 h 10088"/>
              <a:gd name="connsiteX80" fmla="*/ 2444 w 10077"/>
              <a:gd name="connsiteY80" fmla="*/ 9911 h 10088"/>
              <a:gd name="connsiteX81" fmla="*/ 2541 w 10077"/>
              <a:gd name="connsiteY81" fmla="*/ 10029 h 10088"/>
              <a:gd name="connsiteX0" fmla="*/ 10077 w 10077"/>
              <a:gd name="connsiteY0" fmla="*/ 206 h 10079"/>
              <a:gd name="connsiteX1" fmla="*/ 9207 w 10077"/>
              <a:gd name="connsiteY1" fmla="*/ 147 h 10079"/>
              <a:gd name="connsiteX2" fmla="*/ 8918 w 10077"/>
              <a:gd name="connsiteY2" fmla="*/ 518 h 10079"/>
              <a:gd name="connsiteX3" fmla="*/ 8432 w 10077"/>
              <a:gd name="connsiteY3" fmla="*/ 712 h 10079"/>
              <a:gd name="connsiteX4" fmla="*/ 8463 w 10077"/>
              <a:gd name="connsiteY4" fmla="*/ 1245 h 10079"/>
              <a:gd name="connsiteX5" fmla="*/ 8096 w 10077"/>
              <a:gd name="connsiteY5" fmla="*/ 1509 h 10079"/>
              <a:gd name="connsiteX6" fmla="*/ 7825 w 10077"/>
              <a:gd name="connsiteY6" fmla="*/ 1008 h 10079"/>
              <a:gd name="connsiteX7" fmla="*/ 7951 w 10077"/>
              <a:gd name="connsiteY7" fmla="*/ 532 h 10079"/>
              <a:gd name="connsiteX8" fmla="*/ 7998 w 10077"/>
              <a:gd name="connsiteY8" fmla="*/ 1 h 10079"/>
              <a:gd name="connsiteX9" fmla="*/ 7372 w 10077"/>
              <a:gd name="connsiteY9" fmla="*/ 414 h 10079"/>
              <a:gd name="connsiteX10" fmla="*/ 7130 w 10077"/>
              <a:gd name="connsiteY10" fmla="*/ 852 h 10079"/>
              <a:gd name="connsiteX11" fmla="*/ 7516 w 10077"/>
              <a:gd name="connsiteY11" fmla="*/ 1367 h 10079"/>
              <a:gd name="connsiteX12" fmla="*/ 7394 w 10077"/>
              <a:gd name="connsiteY12" fmla="*/ 1703 h 10079"/>
              <a:gd name="connsiteX13" fmla="*/ 7082 w 10077"/>
              <a:gd name="connsiteY13" fmla="*/ 1948 h 10079"/>
              <a:gd name="connsiteX14" fmla="*/ 7221 w 10077"/>
              <a:gd name="connsiteY14" fmla="*/ 2460 h 10079"/>
              <a:gd name="connsiteX15" fmla="*/ 6936 w 10077"/>
              <a:gd name="connsiteY15" fmla="*/ 2603 h 10079"/>
              <a:gd name="connsiteX16" fmla="*/ 7352 w 10077"/>
              <a:gd name="connsiteY16" fmla="*/ 3248 h 10079"/>
              <a:gd name="connsiteX17" fmla="*/ 8192 w 10077"/>
              <a:gd name="connsiteY17" fmla="*/ 3047 h 10079"/>
              <a:gd name="connsiteX18" fmla="*/ 8357 w 10077"/>
              <a:gd name="connsiteY18" fmla="*/ 2167 h 10079"/>
              <a:gd name="connsiteX19" fmla="*/ 8608 w 10077"/>
              <a:gd name="connsiteY19" fmla="*/ 2603 h 10079"/>
              <a:gd name="connsiteX20" fmla="*/ 7951 w 10077"/>
              <a:gd name="connsiteY20" fmla="*/ 3402 h 10079"/>
              <a:gd name="connsiteX21" fmla="*/ 7999 w 10077"/>
              <a:gd name="connsiteY21" fmla="*/ 3550 h 10079"/>
              <a:gd name="connsiteX22" fmla="*/ 8676 w 10077"/>
              <a:gd name="connsiteY22" fmla="*/ 3668 h 10079"/>
              <a:gd name="connsiteX23" fmla="*/ 8580 w 10077"/>
              <a:gd name="connsiteY23" fmla="*/ 3964 h 10079"/>
              <a:gd name="connsiteX24" fmla="*/ 8290 w 10077"/>
              <a:gd name="connsiteY24" fmla="*/ 4023 h 10079"/>
              <a:gd name="connsiteX25" fmla="*/ 7661 w 10077"/>
              <a:gd name="connsiteY25" fmla="*/ 3757 h 10079"/>
              <a:gd name="connsiteX26" fmla="*/ 7372 w 10077"/>
              <a:gd name="connsiteY26" fmla="*/ 3786 h 10079"/>
              <a:gd name="connsiteX27" fmla="*/ 7892 w 10077"/>
              <a:gd name="connsiteY27" fmla="*/ 4199 h 10079"/>
              <a:gd name="connsiteX28" fmla="*/ 7613 w 10077"/>
              <a:gd name="connsiteY28" fmla="*/ 4379 h 10079"/>
              <a:gd name="connsiteX29" fmla="*/ 7082 w 10077"/>
              <a:gd name="connsiteY29" fmla="*/ 4408 h 10079"/>
              <a:gd name="connsiteX30" fmla="*/ 6309 w 10077"/>
              <a:gd name="connsiteY30" fmla="*/ 4438 h 10079"/>
              <a:gd name="connsiteX31" fmla="*/ 5923 w 10077"/>
              <a:gd name="connsiteY31" fmla="*/ 4438 h 10079"/>
              <a:gd name="connsiteX32" fmla="*/ 5757 w 10077"/>
              <a:gd name="connsiteY32" fmla="*/ 3818 h 10079"/>
              <a:gd name="connsiteX33" fmla="*/ 5303 w 10077"/>
              <a:gd name="connsiteY33" fmla="*/ 4063 h 10079"/>
              <a:gd name="connsiteX34" fmla="*/ 4860 w 10077"/>
              <a:gd name="connsiteY34" fmla="*/ 4053 h 10079"/>
              <a:gd name="connsiteX35" fmla="*/ 4667 w 10077"/>
              <a:gd name="connsiteY35" fmla="*/ 4082 h 10079"/>
              <a:gd name="connsiteX36" fmla="*/ 4038 w 10077"/>
              <a:gd name="connsiteY36" fmla="*/ 4230 h 10079"/>
              <a:gd name="connsiteX37" fmla="*/ 3700 w 10077"/>
              <a:gd name="connsiteY37" fmla="*/ 4697 h 10079"/>
              <a:gd name="connsiteX38" fmla="*/ 3362 w 10077"/>
              <a:gd name="connsiteY38" fmla="*/ 4582 h 10079"/>
              <a:gd name="connsiteX39" fmla="*/ 3420 w 10077"/>
              <a:gd name="connsiteY39" fmla="*/ 4173 h 10079"/>
              <a:gd name="connsiteX40" fmla="*/ 2155 w 10077"/>
              <a:gd name="connsiteY40" fmla="*/ 3964 h 10079"/>
              <a:gd name="connsiteX41" fmla="*/ 1768 w 10077"/>
              <a:gd name="connsiteY41" fmla="*/ 3935 h 10079"/>
              <a:gd name="connsiteX42" fmla="*/ 1526 w 10077"/>
              <a:gd name="connsiteY42" fmla="*/ 4201 h 10079"/>
              <a:gd name="connsiteX43" fmla="*/ 600 w 10077"/>
              <a:gd name="connsiteY43" fmla="*/ 4082 h 10079"/>
              <a:gd name="connsiteX44" fmla="*/ 656 w 10077"/>
              <a:gd name="connsiteY44" fmla="*/ 3609 h 10079"/>
              <a:gd name="connsiteX45" fmla="*/ 318 w 10077"/>
              <a:gd name="connsiteY45" fmla="*/ 3579 h 10079"/>
              <a:gd name="connsiteX46" fmla="*/ 0 w 10077"/>
              <a:gd name="connsiteY46" fmla="*/ 4294 h 10079"/>
              <a:gd name="connsiteX47" fmla="*/ 415 w 10077"/>
              <a:gd name="connsiteY47" fmla="*/ 4934 h 10079"/>
              <a:gd name="connsiteX48" fmla="*/ 792 w 10077"/>
              <a:gd name="connsiteY48" fmla="*/ 5365 h 10079"/>
              <a:gd name="connsiteX49" fmla="*/ 1381 w 10077"/>
              <a:gd name="connsiteY49" fmla="*/ 5385 h 10079"/>
              <a:gd name="connsiteX50" fmla="*/ 1671 w 10077"/>
              <a:gd name="connsiteY50" fmla="*/ 5444 h 10079"/>
              <a:gd name="connsiteX51" fmla="*/ 1333 w 10077"/>
              <a:gd name="connsiteY51" fmla="*/ 5709 h 10079"/>
              <a:gd name="connsiteX52" fmla="*/ 495 w 10077"/>
              <a:gd name="connsiteY52" fmla="*/ 5786 h 10079"/>
              <a:gd name="connsiteX53" fmla="*/ 1381 w 10077"/>
              <a:gd name="connsiteY53" fmla="*/ 6065 h 10079"/>
              <a:gd name="connsiteX54" fmla="*/ 1574 w 10077"/>
              <a:gd name="connsiteY54" fmla="*/ 6454 h 10079"/>
              <a:gd name="connsiteX55" fmla="*/ 995 w 10077"/>
              <a:gd name="connsiteY55" fmla="*/ 6450 h 10079"/>
              <a:gd name="connsiteX56" fmla="*/ 511 w 10077"/>
              <a:gd name="connsiteY56" fmla="*/ 6656 h 10079"/>
              <a:gd name="connsiteX57" fmla="*/ 1150 w 10077"/>
              <a:gd name="connsiteY57" fmla="*/ 6799 h 10079"/>
              <a:gd name="connsiteX58" fmla="*/ 1536 w 10077"/>
              <a:gd name="connsiteY58" fmla="*/ 7314 h 10079"/>
              <a:gd name="connsiteX59" fmla="*/ 995 w 10077"/>
              <a:gd name="connsiteY59" fmla="*/ 7426 h 10079"/>
              <a:gd name="connsiteX60" fmla="*/ 610 w 10077"/>
              <a:gd name="connsiteY60" fmla="*/ 7166 h 10079"/>
              <a:gd name="connsiteX61" fmla="*/ 560 w 10077"/>
              <a:gd name="connsiteY61" fmla="*/ 7574 h 10079"/>
              <a:gd name="connsiteX62" fmla="*/ 1140 w 10077"/>
              <a:gd name="connsiteY62" fmla="*/ 7899 h 10079"/>
              <a:gd name="connsiteX63" fmla="*/ 1043 w 10077"/>
              <a:gd name="connsiteY63" fmla="*/ 8224 h 10079"/>
              <a:gd name="connsiteX64" fmla="*/ 418 w 10077"/>
              <a:gd name="connsiteY64" fmla="*/ 8172 h 10079"/>
              <a:gd name="connsiteX65" fmla="*/ 531 w 10077"/>
              <a:gd name="connsiteY65" fmla="*/ 8905 h 10079"/>
              <a:gd name="connsiteX66" fmla="*/ 714 w 10077"/>
              <a:gd name="connsiteY66" fmla="*/ 9123 h 10079"/>
              <a:gd name="connsiteX67" fmla="*/ 502 w 10077"/>
              <a:gd name="connsiteY67" fmla="*/ 9523 h 10079"/>
              <a:gd name="connsiteX68" fmla="*/ 457 w 10077"/>
              <a:gd name="connsiteY68" fmla="*/ 10044 h 10079"/>
              <a:gd name="connsiteX69" fmla="*/ 1381 w 10077"/>
              <a:gd name="connsiteY69" fmla="*/ 10029 h 10079"/>
              <a:gd name="connsiteX70" fmla="*/ 1574 w 10077"/>
              <a:gd name="connsiteY70" fmla="*/ 10000 h 10079"/>
              <a:gd name="connsiteX71" fmla="*/ 1623 w 10077"/>
              <a:gd name="connsiteY71" fmla="*/ 9704 h 10079"/>
              <a:gd name="connsiteX72" fmla="*/ 1816 w 10077"/>
              <a:gd name="connsiteY72" fmla="*/ 9497 h 10079"/>
              <a:gd name="connsiteX73" fmla="*/ 1864 w 10077"/>
              <a:gd name="connsiteY73" fmla="*/ 9379 h 10079"/>
              <a:gd name="connsiteX74" fmla="*/ 1962 w 10077"/>
              <a:gd name="connsiteY74" fmla="*/ 9201 h 10079"/>
              <a:gd name="connsiteX75" fmla="*/ 1912 w 10077"/>
              <a:gd name="connsiteY75" fmla="*/ 8876 h 10079"/>
              <a:gd name="connsiteX76" fmla="*/ 2251 w 10077"/>
              <a:gd name="connsiteY76" fmla="*/ 8195 h 10079"/>
              <a:gd name="connsiteX77" fmla="*/ 2348 w 10077"/>
              <a:gd name="connsiteY77" fmla="*/ 8727 h 10079"/>
              <a:gd name="connsiteX78" fmla="*/ 2299 w 10077"/>
              <a:gd name="connsiteY78" fmla="*/ 9408 h 10079"/>
              <a:gd name="connsiteX79" fmla="*/ 2444 w 10077"/>
              <a:gd name="connsiteY79" fmla="*/ 9911 h 10079"/>
              <a:gd name="connsiteX80" fmla="*/ 2541 w 10077"/>
              <a:gd name="connsiteY80" fmla="*/ 10029 h 10079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816 w 10077"/>
              <a:gd name="connsiteY71" fmla="*/ 9497 h 10080"/>
              <a:gd name="connsiteX72" fmla="*/ 1864 w 10077"/>
              <a:gd name="connsiteY72" fmla="*/ 9379 h 10080"/>
              <a:gd name="connsiteX73" fmla="*/ 1962 w 10077"/>
              <a:gd name="connsiteY73" fmla="*/ 9201 h 10080"/>
              <a:gd name="connsiteX74" fmla="*/ 1912 w 10077"/>
              <a:gd name="connsiteY74" fmla="*/ 8876 h 10080"/>
              <a:gd name="connsiteX75" fmla="*/ 2251 w 10077"/>
              <a:gd name="connsiteY75" fmla="*/ 8195 h 10080"/>
              <a:gd name="connsiteX76" fmla="*/ 2348 w 10077"/>
              <a:gd name="connsiteY76" fmla="*/ 8727 h 10080"/>
              <a:gd name="connsiteX77" fmla="*/ 2299 w 10077"/>
              <a:gd name="connsiteY77" fmla="*/ 9408 h 10080"/>
              <a:gd name="connsiteX78" fmla="*/ 2444 w 10077"/>
              <a:gd name="connsiteY78" fmla="*/ 9911 h 10080"/>
              <a:gd name="connsiteX79" fmla="*/ 2541 w 10077"/>
              <a:gd name="connsiteY79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864 w 10077"/>
              <a:gd name="connsiteY71" fmla="*/ 9379 h 10080"/>
              <a:gd name="connsiteX72" fmla="*/ 1962 w 10077"/>
              <a:gd name="connsiteY72" fmla="*/ 9201 h 10080"/>
              <a:gd name="connsiteX73" fmla="*/ 1912 w 10077"/>
              <a:gd name="connsiteY73" fmla="*/ 8876 h 10080"/>
              <a:gd name="connsiteX74" fmla="*/ 2251 w 10077"/>
              <a:gd name="connsiteY74" fmla="*/ 8195 h 10080"/>
              <a:gd name="connsiteX75" fmla="*/ 2348 w 10077"/>
              <a:gd name="connsiteY75" fmla="*/ 8727 h 10080"/>
              <a:gd name="connsiteX76" fmla="*/ 2299 w 10077"/>
              <a:gd name="connsiteY76" fmla="*/ 9408 h 10080"/>
              <a:gd name="connsiteX77" fmla="*/ 2444 w 10077"/>
              <a:gd name="connsiteY77" fmla="*/ 9911 h 10080"/>
              <a:gd name="connsiteX78" fmla="*/ 2541 w 10077"/>
              <a:gd name="connsiteY78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962 w 10077"/>
              <a:gd name="connsiteY71" fmla="*/ 9201 h 10080"/>
              <a:gd name="connsiteX72" fmla="*/ 1912 w 10077"/>
              <a:gd name="connsiteY72" fmla="*/ 8876 h 10080"/>
              <a:gd name="connsiteX73" fmla="*/ 2251 w 10077"/>
              <a:gd name="connsiteY73" fmla="*/ 8195 h 10080"/>
              <a:gd name="connsiteX74" fmla="*/ 2348 w 10077"/>
              <a:gd name="connsiteY74" fmla="*/ 8727 h 10080"/>
              <a:gd name="connsiteX75" fmla="*/ 2299 w 10077"/>
              <a:gd name="connsiteY75" fmla="*/ 9408 h 10080"/>
              <a:gd name="connsiteX76" fmla="*/ 2444 w 10077"/>
              <a:gd name="connsiteY76" fmla="*/ 9911 h 10080"/>
              <a:gd name="connsiteX77" fmla="*/ 2541 w 10077"/>
              <a:gd name="connsiteY77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912 w 10077"/>
              <a:gd name="connsiteY72" fmla="*/ 8876 h 10080"/>
              <a:gd name="connsiteX73" fmla="*/ 2251 w 10077"/>
              <a:gd name="connsiteY73" fmla="*/ 8195 h 10080"/>
              <a:gd name="connsiteX74" fmla="*/ 2348 w 10077"/>
              <a:gd name="connsiteY74" fmla="*/ 8727 h 10080"/>
              <a:gd name="connsiteX75" fmla="*/ 2299 w 10077"/>
              <a:gd name="connsiteY75" fmla="*/ 9408 h 10080"/>
              <a:gd name="connsiteX76" fmla="*/ 2444 w 10077"/>
              <a:gd name="connsiteY76" fmla="*/ 9911 h 10080"/>
              <a:gd name="connsiteX77" fmla="*/ 2541 w 10077"/>
              <a:gd name="connsiteY77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348 w 10077"/>
              <a:gd name="connsiteY74" fmla="*/ 8727 h 10080"/>
              <a:gd name="connsiteX75" fmla="*/ 2299 w 10077"/>
              <a:gd name="connsiteY75" fmla="*/ 9408 h 10080"/>
              <a:gd name="connsiteX76" fmla="*/ 2444 w 10077"/>
              <a:gd name="connsiteY76" fmla="*/ 9911 h 10080"/>
              <a:gd name="connsiteX77" fmla="*/ 2541 w 10077"/>
              <a:gd name="connsiteY77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299 w 10077"/>
              <a:gd name="connsiteY75" fmla="*/ 9408 h 10080"/>
              <a:gd name="connsiteX76" fmla="*/ 2444 w 10077"/>
              <a:gd name="connsiteY76" fmla="*/ 9911 h 10080"/>
              <a:gd name="connsiteX77" fmla="*/ 2541 w 10077"/>
              <a:gd name="connsiteY77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444 w 10077"/>
              <a:gd name="connsiteY76" fmla="*/ 9911 h 10080"/>
              <a:gd name="connsiteX77" fmla="*/ 2541 w 10077"/>
              <a:gd name="connsiteY77" fmla="*/ 10029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444 w 10077"/>
              <a:gd name="connsiteY76" fmla="*/ 9911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264 w 10077"/>
              <a:gd name="connsiteY76" fmla="*/ 10044 h 10080"/>
              <a:gd name="connsiteX77" fmla="*/ 2444 w 10077"/>
              <a:gd name="connsiteY77" fmla="*/ 9911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444 w 10077"/>
              <a:gd name="connsiteY76" fmla="*/ 9911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309 w 10077"/>
              <a:gd name="connsiteY76" fmla="*/ 9911 h 10080"/>
              <a:gd name="connsiteX0" fmla="*/ 10077 w 10077"/>
              <a:gd name="connsiteY0" fmla="*/ 206 h 10080"/>
              <a:gd name="connsiteX1" fmla="*/ 9207 w 10077"/>
              <a:gd name="connsiteY1" fmla="*/ 147 h 10080"/>
              <a:gd name="connsiteX2" fmla="*/ 8918 w 10077"/>
              <a:gd name="connsiteY2" fmla="*/ 518 h 10080"/>
              <a:gd name="connsiteX3" fmla="*/ 8432 w 10077"/>
              <a:gd name="connsiteY3" fmla="*/ 712 h 10080"/>
              <a:gd name="connsiteX4" fmla="*/ 8463 w 10077"/>
              <a:gd name="connsiteY4" fmla="*/ 1245 h 10080"/>
              <a:gd name="connsiteX5" fmla="*/ 8096 w 10077"/>
              <a:gd name="connsiteY5" fmla="*/ 1509 h 10080"/>
              <a:gd name="connsiteX6" fmla="*/ 7825 w 10077"/>
              <a:gd name="connsiteY6" fmla="*/ 1008 h 10080"/>
              <a:gd name="connsiteX7" fmla="*/ 7951 w 10077"/>
              <a:gd name="connsiteY7" fmla="*/ 532 h 10080"/>
              <a:gd name="connsiteX8" fmla="*/ 7998 w 10077"/>
              <a:gd name="connsiteY8" fmla="*/ 1 h 10080"/>
              <a:gd name="connsiteX9" fmla="*/ 7372 w 10077"/>
              <a:gd name="connsiteY9" fmla="*/ 414 h 10080"/>
              <a:gd name="connsiteX10" fmla="*/ 7130 w 10077"/>
              <a:gd name="connsiteY10" fmla="*/ 852 h 10080"/>
              <a:gd name="connsiteX11" fmla="*/ 7516 w 10077"/>
              <a:gd name="connsiteY11" fmla="*/ 1367 h 10080"/>
              <a:gd name="connsiteX12" fmla="*/ 7394 w 10077"/>
              <a:gd name="connsiteY12" fmla="*/ 1703 h 10080"/>
              <a:gd name="connsiteX13" fmla="*/ 7082 w 10077"/>
              <a:gd name="connsiteY13" fmla="*/ 1948 h 10080"/>
              <a:gd name="connsiteX14" fmla="*/ 7221 w 10077"/>
              <a:gd name="connsiteY14" fmla="*/ 2460 h 10080"/>
              <a:gd name="connsiteX15" fmla="*/ 6936 w 10077"/>
              <a:gd name="connsiteY15" fmla="*/ 2603 h 10080"/>
              <a:gd name="connsiteX16" fmla="*/ 7352 w 10077"/>
              <a:gd name="connsiteY16" fmla="*/ 3248 h 10080"/>
              <a:gd name="connsiteX17" fmla="*/ 8192 w 10077"/>
              <a:gd name="connsiteY17" fmla="*/ 3047 h 10080"/>
              <a:gd name="connsiteX18" fmla="*/ 8357 w 10077"/>
              <a:gd name="connsiteY18" fmla="*/ 2167 h 10080"/>
              <a:gd name="connsiteX19" fmla="*/ 8608 w 10077"/>
              <a:gd name="connsiteY19" fmla="*/ 2603 h 10080"/>
              <a:gd name="connsiteX20" fmla="*/ 7951 w 10077"/>
              <a:gd name="connsiteY20" fmla="*/ 3402 h 10080"/>
              <a:gd name="connsiteX21" fmla="*/ 7999 w 10077"/>
              <a:gd name="connsiteY21" fmla="*/ 3550 h 10080"/>
              <a:gd name="connsiteX22" fmla="*/ 8676 w 10077"/>
              <a:gd name="connsiteY22" fmla="*/ 3668 h 10080"/>
              <a:gd name="connsiteX23" fmla="*/ 8580 w 10077"/>
              <a:gd name="connsiteY23" fmla="*/ 3964 h 10080"/>
              <a:gd name="connsiteX24" fmla="*/ 8290 w 10077"/>
              <a:gd name="connsiteY24" fmla="*/ 4023 h 10080"/>
              <a:gd name="connsiteX25" fmla="*/ 7661 w 10077"/>
              <a:gd name="connsiteY25" fmla="*/ 3757 h 10080"/>
              <a:gd name="connsiteX26" fmla="*/ 7372 w 10077"/>
              <a:gd name="connsiteY26" fmla="*/ 3786 h 10080"/>
              <a:gd name="connsiteX27" fmla="*/ 7892 w 10077"/>
              <a:gd name="connsiteY27" fmla="*/ 4199 h 10080"/>
              <a:gd name="connsiteX28" fmla="*/ 7613 w 10077"/>
              <a:gd name="connsiteY28" fmla="*/ 4379 h 10080"/>
              <a:gd name="connsiteX29" fmla="*/ 7082 w 10077"/>
              <a:gd name="connsiteY29" fmla="*/ 4408 h 10080"/>
              <a:gd name="connsiteX30" fmla="*/ 6309 w 10077"/>
              <a:gd name="connsiteY30" fmla="*/ 4438 h 10080"/>
              <a:gd name="connsiteX31" fmla="*/ 5923 w 10077"/>
              <a:gd name="connsiteY31" fmla="*/ 4438 h 10080"/>
              <a:gd name="connsiteX32" fmla="*/ 5757 w 10077"/>
              <a:gd name="connsiteY32" fmla="*/ 3818 h 10080"/>
              <a:gd name="connsiteX33" fmla="*/ 5303 w 10077"/>
              <a:gd name="connsiteY33" fmla="*/ 4063 h 10080"/>
              <a:gd name="connsiteX34" fmla="*/ 4860 w 10077"/>
              <a:gd name="connsiteY34" fmla="*/ 4053 h 10080"/>
              <a:gd name="connsiteX35" fmla="*/ 4667 w 10077"/>
              <a:gd name="connsiteY35" fmla="*/ 4082 h 10080"/>
              <a:gd name="connsiteX36" fmla="*/ 4038 w 10077"/>
              <a:gd name="connsiteY36" fmla="*/ 4230 h 10080"/>
              <a:gd name="connsiteX37" fmla="*/ 3700 w 10077"/>
              <a:gd name="connsiteY37" fmla="*/ 4697 h 10080"/>
              <a:gd name="connsiteX38" fmla="*/ 3362 w 10077"/>
              <a:gd name="connsiteY38" fmla="*/ 4582 h 10080"/>
              <a:gd name="connsiteX39" fmla="*/ 3420 w 10077"/>
              <a:gd name="connsiteY39" fmla="*/ 4173 h 10080"/>
              <a:gd name="connsiteX40" fmla="*/ 2155 w 10077"/>
              <a:gd name="connsiteY40" fmla="*/ 3964 h 10080"/>
              <a:gd name="connsiteX41" fmla="*/ 1768 w 10077"/>
              <a:gd name="connsiteY41" fmla="*/ 3935 h 10080"/>
              <a:gd name="connsiteX42" fmla="*/ 1526 w 10077"/>
              <a:gd name="connsiteY42" fmla="*/ 4201 h 10080"/>
              <a:gd name="connsiteX43" fmla="*/ 600 w 10077"/>
              <a:gd name="connsiteY43" fmla="*/ 4082 h 10080"/>
              <a:gd name="connsiteX44" fmla="*/ 656 w 10077"/>
              <a:gd name="connsiteY44" fmla="*/ 3609 h 10080"/>
              <a:gd name="connsiteX45" fmla="*/ 318 w 10077"/>
              <a:gd name="connsiteY45" fmla="*/ 3579 h 10080"/>
              <a:gd name="connsiteX46" fmla="*/ 0 w 10077"/>
              <a:gd name="connsiteY46" fmla="*/ 4294 h 10080"/>
              <a:gd name="connsiteX47" fmla="*/ 415 w 10077"/>
              <a:gd name="connsiteY47" fmla="*/ 4934 h 10080"/>
              <a:gd name="connsiteX48" fmla="*/ 792 w 10077"/>
              <a:gd name="connsiteY48" fmla="*/ 5365 h 10080"/>
              <a:gd name="connsiteX49" fmla="*/ 1381 w 10077"/>
              <a:gd name="connsiteY49" fmla="*/ 5385 h 10080"/>
              <a:gd name="connsiteX50" fmla="*/ 1671 w 10077"/>
              <a:gd name="connsiteY50" fmla="*/ 5444 h 10080"/>
              <a:gd name="connsiteX51" fmla="*/ 1333 w 10077"/>
              <a:gd name="connsiteY51" fmla="*/ 5709 h 10080"/>
              <a:gd name="connsiteX52" fmla="*/ 495 w 10077"/>
              <a:gd name="connsiteY52" fmla="*/ 5786 h 10080"/>
              <a:gd name="connsiteX53" fmla="*/ 1381 w 10077"/>
              <a:gd name="connsiteY53" fmla="*/ 6065 h 10080"/>
              <a:gd name="connsiteX54" fmla="*/ 1574 w 10077"/>
              <a:gd name="connsiteY54" fmla="*/ 6454 h 10080"/>
              <a:gd name="connsiteX55" fmla="*/ 995 w 10077"/>
              <a:gd name="connsiteY55" fmla="*/ 6450 h 10080"/>
              <a:gd name="connsiteX56" fmla="*/ 511 w 10077"/>
              <a:gd name="connsiteY56" fmla="*/ 6656 h 10080"/>
              <a:gd name="connsiteX57" fmla="*/ 1150 w 10077"/>
              <a:gd name="connsiteY57" fmla="*/ 6799 h 10080"/>
              <a:gd name="connsiteX58" fmla="*/ 1536 w 10077"/>
              <a:gd name="connsiteY58" fmla="*/ 7314 h 10080"/>
              <a:gd name="connsiteX59" fmla="*/ 995 w 10077"/>
              <a:gd name="connsiteY59" fmla="*/ 7426 h 10080"/>
              <a:gd name="connsiteX60" fmla="*/ 610 w 10077"/>
              <a:gd name="connsiteY60" fmla="*/ 7166 h 10080"/>
              <a:gd name="connsiteX61" fmla="*/ 560 w 10077"/>
              <a:gd name="connsiteY61" fmla="*/ 7574 h 10080"/>
              <a:gd name="connsiteX62" fmla="*/ 1140 w 10077"/>
              <a:gd name="connsiteY62" fmla="*/ 7899 h 10080"/>
              <a:gd name="connsiteX63" fmla="*/ 1043 w 10077"/>
              <a:gd name="connsiteY63" fmla="*/ 8224 h 10080"/>
              <a:gd name="connsiteX64" fmla="*/ 418 w 10077"/>
              <a:gd name="connsiteY64" fmla="*/ 8172 h 10080"/>
              <a:gd name="connsiteX65" fmla="*/ 531 w 10077"/>
              <a:gd name="connsiteY65" fmla="*/ 8905 h 10080"/>
              <a:gd name="connsiteX66" fmla="*/ 714 w 10077"/>
              <a:gd name="connsiteY66" fmla="*/ 9123 h 10080"/>
              <a:gd name="connsiteX67" fmla="*/ 502 w 10077"/>
              <a:gd name="connsiteY67" fmla="*/ 9523 h 10080"/>
              <a:gd name="connsiteX68" fmla="*/ 457 w 10077"/>
              <a:gd name="connsiteY68" fmla="*/ 10044 h 10080"/>
              <a:gd name="connsiteX69" fmla="*/ 1574 w 10077"/>
              <a:gd name="connsiteY69" fmla="*/ 10000 h 10080"/>
              <a:gd name="connsiteX70" fmla="*/ 1623 w 10077"/>
              <a:gd name="connsiteY70" fmla="*/ 9704 h 10080"/>
              <a:gd name="connsiteX71" fmla="*/ 1751 w 10077"/>
              <a:gd name="connsiteY71" fmla="*/ 9178 h 10080"/>
              <a:gd name="connsiteX72" fmla="*/ 1777 w 10077"/>
              <a:gd name="connsiteY72" fmla="*/ 8760 h 10080"/>
              <a:gd name="connsiteX73" fmla="*/ 2251 w 10077"/>
              <a:gd name="connsiteY73" fmla="*/ 8195 h 10080"/>
              <a:gd name="connsiteX74" fmla="*/ 2233 w 10077"/>
              <a:gd name="connsiteY74" fmla="*/ 8739 h 10080"/>
              <a:gd name="connsiteX75" fmla="*/ 2126 w 10077"/>
              <a:gd name="connsiteY75" fmla="*/ 9478 h 10080"/>
              <a:gd name="connsiteX76" fmla="*/ 2309 w 10077"/>
              <a:gd name="connsiteY76" fmla="*/ 9911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077" h="10080">
                <a:moveTo>
                  <a:pt x="10077" y="206"/>
                </a:moveTo>
                <a:cubicBezTo>
                  <a:pt x="9852" y="192"/>
                  <a:pt x="9416" y="113"/>
                  <a:pt x="9207" y="147"/>
                </a:cubicBezTo>
                <a:cubicBezTo>
                  <a:pt x="8749" y="429"/>
                  <a:pt x="9240" y="202"/>
                  <a:pt x="8918" y="518"/>
                </a:cubicBezTo>
                <a:cubicBezTo>
                  <a:pt x="8808" y="624"/>
                  <a:pt x="8537" y="626"/>
                  <a:pt x="8432" y="712"/>
                </a:cubicBezTo>
                <a:cubicBezTo>
                  <a:pt x="8327" y="798"/>
                  <a:pt x="8538" y="1124"/>
                  <a:pt x="8463" y="1245"/>
                </a:cubicBezTo>
                <a:cubicBezTo>
                  <a:pt x="8423" y="1471"/>
                  <a:pt x="8282" y="1341"/>
                  <a:pt x="8096" y="1509"/>
                </a:cubicBezTo>
                <a:cubicBezTo>
                  <a:pt x="7951" y="1381"/>
                  <a:pt x="7841" y="1238"/>
                  <a:pt x="7825" y="1008"/>
                </a:cubicBezTo>
                <a:cubicBezTo>
                  <a:pt x="7865" y="722"/>
                  <a:pt x="7798" y="768"/>
                  <a:pt x="7951" y="532"/>
                </a:cubicBezTo>
                <a:cubicBezTo>
                  <a:pt x="7948" y="374"/>
                  <a:pt x="8094" y="21"/>
                  <a:pt x="7998" y="1"/>
                </a:cubicBezTo>
                <a:cubicBezTo>
                  <a:pt x="7902" y="-19"/>
                  <a:pt x="7517" y="272"/>
                  <a:pt x="7372" y="414"/>
                </a:cubicBezTo>
                <a:cubicBezTo>
                  <a:pt x="7227" y="556"/>
                  <a:pt x="7218" y="630"/>
                  <a:pt x="7130" y="852"/>
                </a:cubicBezTo>
                <a:cubicBezTo>
                  <a:pt x="7186" y="1094"/>
                  <a:pt x="7194" y="986"/>
                  <a:pt x="7516" y="1367"/>
                </a:cubicBezTo>
                <a:cubicBezTo>
                  <a:pt x="7531" y="1509"/>
                  <a:pt x="7482" y="1591"/>
                  <a:pt x="7394" y="1703"/>
                </a:cubicBezTo>
                <a:cubicBezTo>
                  <a:pt x="7306" y="1815"/>
                  <a:pt x="7175" y="1808"/>
                  <a:pt x="7082" y="1948"/>
                </a:cubicBezTo>
                <a:cubicBezTo>
                  <a:pt x="6989" y="2088"/>
                  <a:pt x="7245" y="2351"/>
                  <a:pt x="7221" y="2460"/>
                </a:cubicBezTo>
                <a:cubicBezTo>
                  <a:pt x="7197" y="2569"/>
                  <a:pt x="6879" y="2479"/>
                  <a:pt x="6936" y="2603"/>
                </a:cubicBezTo>
                <a:cubicBezTo>
                  <a:pt x="6970" y="2845"/>
                  <a:pt x="7127" y="3046"/>
                  <a:pt x="7352" y="3248"/>
                </a:cubicBezTo>
                <a:cubicBezTo>
                  <a:pt x="7609" y="3091"/>
                  <a:pt x="7847" y="3072"/>
                  <a:pt x="8192" y="3047"/>
                </a:cubicBezTo>
                <a:cubicBezTo>
                  <a:pt x="8054" y="2672"/>
                  <a:pt x="7986" y="2340"/>
                  <a:pt x="8357" y="2167"/>
                </a:cubicBezTo>
                <a:cubicBezTo>
                  <a:pt x="8469" y="2266"/>
                  <a:pt x="8560" y="2485"/>
                  <a:pt x="8608" y="2603"/>
                </a:cubicBezTo>
                <a:cubicBezTo>
                  <a:pt x="8560" y="3121"/>
                  <a:pt x="8378" y="3140"/>
                  <a:pt x="7951" y="3402"/>
                </a:cubicBezTo>
                <a:cubicBezTo>
                  <a:pt x="7967" y="3452"/>
                  <a:pt x="7943" y="3515"/>
                  <a:pt x="7999" y="3550"/>
                </a:cubicBezTo>
                <a:cubicBezTo>
                  <a:pt x="8096" y="3609"/>
                  <a:pt x="8523" y="3648"/>
                  <a:pt x="8676" y="3668"/>
                </a:cubicBezTo>
                <a:cubicBezTo>
                  <a:pt x="8716" y="3762"/>
                  <a:pt x="8757" y="3900"/>
                  <a:pt x="8580" y="3964"/>
                </a:cubicBezTo>
                <a:cubicBezTo>
                  <a:pt x="8491" y="3999"/>
                  <a:pt x="8290" y="4023"/>
                  <a:pt x="8290" y="4023"/>
                </a:cubicBezTo>
                <a:cubicBezTo>
                  <a:pt x="7879" y="3984"/>
                  <a:pt x="7943" y="3930"/>
                  <a:pt x="7661" y="3757"/>
                </a:cubicBezTo>
                <a:lnTo>
                  <a:pt x="7372" y="3786"/>
                </a:lnTo>
                <a:cubicBezTo>
                  <a:pt x="7291" y="3871"/>
                  <a:pt x="7796" y="4140"/>
                  <a:pt x="7892" y="4199"/>
                </a:cubicBezTo>
                <a:cubicBezTo>
                  <a:pt x="7876" y="4278"/>
                  <a:pt x="7718" y="4329"/>
                  <a:pt x="7613" y="4379"/>
                </a:cubicBezTo>
                <a:cubicBezTo>
                  <a:pt x="7468" y="4443"/>
                  <a:pt x="7259" y="4398"/>
                  <a:pt x="7082" y="4408"/>
                </a:cubicBezTo>
                <a:lnTo>
                  <a:pt x="6309" y="4438"/>
                </a:lnTo>
                <a:cubicBezTo>
                  <a:pt x="6100" y="4502"/>
                  <a:pt x="6011" y="4600"/>
                  <a:pt x="5923" y="4438"/>
                </a:cubicBezTo>
                <a:cubicBezTo>
                  <a:pt x="5979" y="4210"/>
                  <a:pt x="6112" y="3926"/>
                  <a:pt x="5757" y="3818"/>
                </a:cubicBezTo>
                <a:cubicBezTo>
                  <a:pt x="5612" y="3837"/>
                  <a:pt x="5498" y="3923"/>
                  <a:pt x="5303" y="4063"/>
                </a:cubicBezTo>
                <a:cubicBezTo>
                  <a:pt x="5199" y="4087"/>
                  <a:pt x="4972" y="4038"/>
                  <a:pt x="4860" y="4053"/>
                </a:cubicBezTo>
                <a:lnTo>
                  <a:pt x="4667" y="4082"/>
                </a:lnTo>
                <a:cubicBezTo>
                  <a:pt x="4280" y="4240"/>
                  <a:pt x="4490" y="4191"/>
                  <a:pt x="4038" y="4230"/>
                </a:cubicBezTo>
                <a:cubicBezTo>
                  <a:pt x="3901" y="4354"/>
                  <a:pt x="3893" y="4594"/>
                  <a:pt x="3700" y="4697"/>
                </a:cubicBezTo>
                <a:cubicBezTo>
                  <a:pt x="3604" y="4746"/>
                  <a:pt x="3467" y="4538"/>
                  <a:pt x="3362" y="4582"/>
                </a:cubicBezTo>
                <a:cubicBezTo>
                  <a:pt x="3201" y="4439"/>
                  <a:pt x="3332" y="4332"/>
                  <a:pt x="3420" y="4173"/>
                </a:cubicBezTo>
                <a:cubicBezTo>
                  <a:pt x="3219" y="4070"/>
                  <a:pt x="2430" y="4004"/>
                  <a:pt x="2155" y="3964"/>
                </a:cubicBezTo>
                <a:cubicBezTo>
                  <a:pt x="2018" y="3905"/>
                  <a:pt x="1962" y="3856"/>
                  <a:pt x="1768" y="3935"/>
                </a:cubicBezTo>
                <a:cubicBezTo>
                  <a:pt x="1663" y="3975"/>
                  <a:pt x="1721" y="4177"/>
                  <a:pt x="1526" y="4201"/>
                </a:cubicBezTo>
                <a:cubicBezTo>
                  <a:pt x="1331" y="4225"/>
                  <a:pt x="858" y="4107"/>
                  <a:pt x="600" y="4082"/>
                </a:cubicBezTo>
                <a:cubicBezTo>
                  <a:pt x="455" y="3983"/>
                  <a:pt x="703" y="3693"/>
                  <a:pt x="656" y="3609"/>
                </a:cubicBezTo>
                <a:lnTo>
                  <a:pt x="318" y="3579"/>
                </a:lnTo>
                <a:cubicBezTo>
                  <a:pt x="69" y="3891"/>
                  <a:pt x="48" y="3954"/>
                  <a:pt x="0" y="4294"/>
                </a:cubicBezTo>
                <a:cubicBezTo>
                  <a:pt x="64" y="4457"/>
                  <a:pt x="174" y="4859"/>
                  <a:pt x="415" y="4934"/>
                </a:cubicBezTo>
                <a:cubicBezTo>
                  <a:pt x="557" y="5101"/>
                  <a:pt x="631" y="5290"/>
                  <a:pt x="792" y="5365"/>
                </a:cubicBezTo>
                <a:cubicBezTo>
                  <a:pt x="881" y="5410"/>
                  <a:pt x="1269" y="5365"/>
                  <a:pt x="1381" y="5385"/>
                </a:cubicBezTo>
                <a:cubicBezTo>
                  <a:pt x="1478" y="5405"/>
                  <a:pt x="1679" y="5390"/>
                  <a:pt x="1671" y="5444"/>
                </a:cubicBezTo>
                <a:cubicBezTo>
                  <a:pt x="1663" y="5498"/>
                  <a:pt x="1494" y="5650"/>
                  <a:pt x="1333" y="5709"/>
                </a:cubicBezTo>
                <a:cubicBezTo>
                  <a:pt x="1180" y="5729"/>
                  <a:pt x="487" y="5727"/>
                  <a:pt x="495" y="5786"/>
                </a:cubicBezTo>
                <a:cubicBezTo>
                  <a:pt x="156" y="6097"/>
                  <a:pt x="1092" y="6050"/>
                  <a:pt x="1381" y="6065"/>
                </a:cubicBezTo>
                <a:cubicBezTo>
                  <a:pt x="1438" y="6173"/>
                  <a:pt x="1526" y="6340"/>
                  <a:pt x="1574" y="6454"/>
                </a:cubicBezTo>
                <a:cubicBezTo>
                  <a:pt x="1119" y="6446"/>
                  <a:pt x="1172" y="6416"/>
                  <a:pt x="995" y="6450"/>
                </a:cubicBezTo>
                <a:cubicBezTo>
                  <a:pt x="818" y="6484"/>
                  <a:pt x="574" y="6420"/>
                  <a:pt x="511" y="6656"/>
                </a:cubicBezTo>
                <a:cubicBezTo>
                  <a:pt x="608" y="6839"/>
                  <a:pt x="884" y="6780"/>
                  <a:pt x="1150" y="6799"/>
                </a:cubicBezTo>
                <a:cubicBezTo>
                  <a:pt x="1246" y="6977"/>
                  <a:pt x="1439" y="7136"/>
                  <a:pt x="1536" y="7314"/>
                </a:cubicBezTo>
                <a:cubicBezTo>
                  <a:pt x="1488" y="7413"/>
                  <a:pt x="1156" y="7451"/>
                  <a:pt x="995" y="7426"/>
                </a:cubicBezTo>
                <a:cubicBezTo>
                  <a:pt x="826" y="7337"/>
                  <a:pt x="835" y="7254"/>
                  <a:pt x="610" y="7166"/>
                </a:cubicBezTo>
                <a:cubicBezTo>
                  <a:pt x="367" y="7388"/>
                  <a:pt x="479" y="7307"/>
                  <a:pt x="560" y="7574"/>
                </a:cubicBezTo>
                <a:cubicBezTo>
                  <a:pt x="648" y="7696"/>
                  <a:pt x="1060" y="7791"/>
                  <a:pt x="1140" y="7899"/>
                </a:cubicBezTo>
                <a:cubicBezTo>
                  <a:pt x="1277" y="8027"/>
                  <a:pt x="1163" y="8007"/>
                  <a:pt x="1043" y="8224"/>
                </a:cubicBezTo>
                <a:cubicBezTo>
                  <a:pt x="931" y="8214"/>
                  <a:pt x="514" y="8137"/>
                  <a:pt x="418" y="8172"/>
                </a:cubicBezTo>
                <a:cubicBezTo>
                  <a:pt x="346" y="8285"/>
                  <a:pt x="491" y="8694"/>
                  <a:pt x="531" y="8905"/>
                </a:cubicBezTo>
                <a:cubicBezTo>
                  <a:pt x="547" y="9068"/>
                  <a:pt x="722" y="8995"/>
                  <a:pt x="714" y="9123"/>
                </a:cubicBezTo>
                <a:cubicBezTo>
                  <a:pt x="682" y="9202"/>
                  <a:pt x="545" y="9370"/>
                  <a:pt x="502" y="9523"/>
                </a:cubicBezTo>
                <a:cubicBezTo>
                  <a:pt x="459" y="9676"/>
                  <a:pt x="278" y="9965"/>
                  <a:pt x="457" y="10044"/>
                </a:cubicBezTo>
                <a:cubicBezTo>
                  <a:pt x="636" y="10124"/>
                  <a:pt x="1380" y="10057"/>
                  <a:pt x="1574" y="10000"/>
                </a:cubicBezTo>
                <a:cubicBezTo>
                  <a:pt x="1639" y="9911"/>
                  <a:pt x="1591" y="9802"/>
                  <a:pt x="1623" y="9704"/>
                </a:cubicBezTo>
                <a:cubicBezTo>
                  <a:pt x="1688" y="9571"/>
                  <a:pt x="1725" y="9335"/>
                  <a:pt x="1751" y="9178"/>
                </a:cubicBezTo>
                <a:cubicBezTo>
                  <a:pt x="1777" y="9021"/>
                  <a:pt x="1689" y="8927"/>
                  <a:pt x="1777" y="8760"/>
                </a:cubicBezTo>
                <a:cubicBezTo>
                  <a:pt x="1801" y="8483"/>
                  <a:pt x="1759" y="8269"/>
                  <a:pt x="2251" y="8195"/>
                </a:cubicBezTo>
                <a:cubicBezTo>
                  <a:pt x="2517" y="8358"/>
                  <a:pt x="2353" y="8523"/>
                  <a:pt x="2233" y="8739"/>
                </a:cubicBezTo>
                <a:cubicBezTo>
                  <a:pt x="2353" y="8957"/>
                  <a:pt x="2344" y="9281"/>
                  <a:pt x="2126" y="9478"/>
                </a:cubicBezTo>
                <a:cubicBezTo>
                  <a:pt x="2161" y="9673"/>
                  <a:pt x="2416" y="10159"/>
                  <a:pt x="2309" y="9911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1097933" y="5064596"/>
            <a:ext cx="1297472" cy="1302678"/>
          </a:xfrm>
          <a:custGeom>
            <a:avLst/>
            <a:gdLst>
              <a:gd name="T0" fmla="*/ 0 w 738"/>
              <a:gd name="T1" fmla="*/ 2147483647 h 765"/>
              <a:gd name="T2" fmla="*/ 2147483647 w 738"/>
              <a:gd name="T3" fmla="*/ 2147483647 h 765"/>
              <a:gd name="T4" fmla="*/ 2147483647 w 738"/>
              <a:gd name="T5" fmla="*/ 2147483647 h 765"/>
              <a:gd name="T6" fmla="*/ 2147483647 w 738"/>
              <a:gd name="T7" fmla="*/ 2147483647 h 765"/>
              <a:gd name="T8" fmla="*/ 2147483647 w 738"/>
              <a:gd name="T9" fmla="*/ 2147483647 h 765"/>
              <a:gd name="T10" fmla="*/ 2147483647 w 738"/>
              <a:gd name="T11" fmla="*/ 2147483647 h 765"/>
              <a:gd name="T12" fmla="*/ 2147483647 w 738"/>
              <a:gd name="T13" fmla="*/ 2147483647 h 765"/>
              <a:gd name="T14" fmla="*/ 2147483647 w 738"/>
              <a:gd name="T15" fmla="*/ 2147483647 h 765"/>
              <a:gd name="T16" fmla="*/ 2147483647 w 738"/>
              <a:gd name="T17" fmla="*/ 2147483647 h 765"/>
              <a:gd name="T18" fmla="*/ 2147483647 w 738"/>
              <a:gd name="T19" fmla="*/ 2147483647 h 765"/>
              <a:gd name="T20" fmla="*/ 2147483647 w 738"/>
              <a:gd name="T21" fmla="*/ 2147483647 h 765"/>
              <a:gd name="T22" fmla="*/ 2147483647 w 738"/>
              <a:gd name="T23" fmla="*/ 2147483647 h 765"/>
              <a:gd name="T24" fmla="*/ 2147483647 w 738"/>
              <a:gd name="T25" fmla="*/ 2147483647 h 765"/>
              <a:gd name="T26" fmla="*/ 2147483647 w 738"/>
              <a:gd name="T27" fmla="*/ 2147483647 h 765"/>
              <a:gd name="T28" fmla="*/ 2147483647 w 738"/>
              <a:gd name="T29" fmla="*/ 2147483647 h 765"/>
              <a:gd name="T30" fmla="*/ 2147483647 w 738"/>
              <a:gd name="T31" fmla="*/ 2147483647 h 765"/>
              <a:gd name="T32" fmla="*/ 2147483647 w 738"/>
              <a:gd name="T33" fmla="*/ 2147483647 h 765"/>
              <a:gd name="T34" fmla="*/ 2147483647 w 738"/>
              <a:gd name="T35" fmla="*/ 2147483647 h 765"/>
              <a:gd name="T36" fmla="*/ 2147483647 w 738"/>
              <a:gd name="T37" fmla="*/ 2147483647 h 765"/>
              <a:gd name="T38" fmla="*/ 2147483647 w 738"/>
              <a:gd name="T39" fmla="*/ 2147483647 h 765"/>
              <a:gd name="T40" fmla="*/ 2147483647 w 738"/>
              <a:gd name="T41" fmla="*/ 2147483647 h 765"/>
              <a:gd name="T42" fmla="*/ 2147483647 w 738"/>
              <a:gd name="T43" fmla="*/ 2147483647 h 765"/>
              <a:gd name="T44" fmla="*/ 2147483647 w 738"/>
              <a:gd name="T45" fmla="*/ 2147483647 h 765"/>
              <a:gd name="T46" fmla="*/ 2147483647 w 738"/>
              <a:gd name="T47" fmla="*/ 2147483647 h 765"/>
              <a:gd name="T48" fmla="*/ 2147483647 w 738"/>
              <a:gd name="T49" fmla="*/ 2147483647 h 765"/>
              <a:gd name="T50" fmla="*/ 2147483647 w 738"/>
              <a:gd name="T51" fmla="*/ 2147483647 h 765"/>
              <a:gd name="T52" fmla="*/ 2147483647 w 738"/>
              <a:gd name="T53" fmla="*/ 2147483647 h 765"/>
              <a:gd name="T54" fmla="*/ 2147483647 w 738"/>
              <a:gd name="T55" fmla="*/ 2147483647 h 765"/>
              <a:gd name="T56" fmla="*/ 2147483647 w 738"/>
              <a:gd name="T57" fmla="*/ 2147483647 h 765"/>
              <a:gd name="T58" fmla="*/ 2147483647 w 738"/>
              <a:gd name="T59" fmla="*/ 2147483647 h 765"/>
              <a:gd name="T60" fmla="*/ 2147483647 w 738"/>
              <a:gd name="T61" fmla="*/ 2147483647 h 765"/>
              <a:gd name="T62" fmla="*/ 2147483647 w 738"/>
              <a:gd name="T63" fmla="*/ 2147483647 h 765"/>
              <a:gd name="T64" fmla="*/ 2147483647 w 738"/>
              <a:gd name="T65" fmla="*/ 2147483647 h 765"/>
              <a:gd name="T66" fmla="*/ 2147483647 w 738"/>
              <a:gd name="T67" fmla="*/ 2147483647 h 765"/>
              <a:gd name="T68" fmla="*/ 2147483647 w 738"/>
              <a:gd name="T69" fmla="*/ 0 h 7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8"/>
              <a:gd name="T106" fmla="*/ 0 h 765"/>
              <a:gd name="T107" fmla="*/ 738 w 738"/>
              <a:gd name="T108" fmla="*/ 765 h 765"/>
              <a:gd name="connsiteX0" fmla="*/ 0 w 10000"/>
              <a:gd name="connsiteY0" fmla="*/ 9412 h 9737"/>
              <a:gd name="connsiteX1" fmla="*/ 650 w 10000"/>
              <a:gd name="connsiteY1" fmla="*/ 9412 h 9737"/>
              <a:gd name="connsiteX2" fmla="*/ 813 w 10000"/>
              <a:gd name="connsiteY2" fmla="*/ 8078 h 9737"/>
              <a:gd name="connsiteX3" fmla="*/ 1138 w 10000"/>
              <a:gd name="connsiteY3" fmla="*/ 8000 h 9737"/>
              <a:gd name="connsiteX4" fmla="*/ 1852 w 10000"/>
              <a:gd name="connsiteY4" fmla="*/ 8702 h 9737"/>
              <a:gd name="connsiteX5" fmla="*/ 3252 w 10000"/>
              <a:gd name="connsiteY5" fmla="*/ 9255 h 9737"/>
              <a:gd name="connsiteX6" fmla="*/ 4065 w 10000"/>
              <a:gd name="connsiteY6" fmla="*/ 9647 h 9737"/>
              <a:gd name="connsiteX7" fmla="*/ 5610 w 10000"/>
              <a:gd name="connsiteY7" fmla="*/ 9333 h 9737"/>
              <a:gd name="connsiteX8" fmla="*/ 6423 w 10000"/>
              <a:gd name="connsiteY8" fmla="*/ 9098 h 9737"/>
              <a:gd name="connsiteX9" fmla="*/ 7154 w 10000"/>
              <a:gd name="connsiteY9" fmla="*/ 9569 h 9737"/>
              <a:gd name="connsiteX10" fmla="*/ 7073 w 10000"/>
              <a:gd name="connsiteY10" fmla="*/ 8392 h 9737"/>
              <a:gd name="connsiteX11" fmla="*/ 7398 w 10000"/>
              <a:gd name="connsiteY11" fmla="*/ 7843 h 9737"/>
              <a:gd name="connsiteX12" fmla="*/ 7724 w 10000"/>
              <a:gd name="connsiteY12" fmla="*/ 7059 h 9737"/>
              <a:gd name="connsiteX13" fmla="*/ 7967 w 10000"/>
              <a:gd name="connsiteY13" fmla="*/ 6196 h 9737"/>
              <a:gd name="connsiteX14" fmla="*/ 7886 w 10000"/>
              <a:gd name="connsiteY14" fmla="*/ 5333 h 9737"/>
              <a:gd name="connsiteX15" fmla="*/ 7561 w 10000"/>
              <a:gd name="connsiteY15" fmla="*/ 5255 h 9737"/>
              <a:gd name="connsiteX16" fmla="*/ 5935 w 10000"/>
              <a:gd name="connsiteY16" fmla="*/ 5882 h 9737"/>
              <a:gd name="connsiteX17" fmla="*/ 5772 w 10000"/>
              <a:gd name="connsiteY17" fmla="*/ 4706 h 9737"/>
              <a:gd name="connsiteX18" fmla="*/ 5772 w 10000"/>
              <a:gd name="connsiteY18" fmla="*/ 3608 h 9737"/>
              <a:gd name="connsiteX19" fmla="*/ 6016 w 10000"/>
              <a:gd name="connsiteY19" fmla="*/ 3686 h 9737"/>
              <a:gd name="connsiteX20" fmla="*/ 6341 w 10000"/>
              <a:gd name="connsiteY20" fmla="*/ 3765 h 9737"/>
              <a:gd name="connsiteX21" fmla="*/ 7073 w 10000"/>
              <a:gd name="connsiteY21" fmla="*/ 3294 h 9737"/>
              <a:gd name="connsiteX22" fmla="*/ 7154 w 10000"/>
              <a:gd name="connsiteY22" fmla="*/ 2588 h 9737"/>
              <a:gd name="connsiteX23" fmla="*/ 8049 w 10000"/>
              <a:gd name="connsiteY23" fmla="*/ 2196 h 9737"/>
              <a:gd name="connsiteX24" fmla="*/ 8699 w 10000"/>
              <a:gd name="connsiteY24" fmla="*/ 2824 h 9737"/>
              <a:gd name="connsiteX25" fmla="*/ 7805 w 10000"/>
              <a:gd name="connsiteY25" fmla="*/ 3765 h 9737"/>
              <a:gd name="connsiteX26" fmla="*/ 8130 w 10000"/>
              <a:gd name="connsiteY26" fmla="*/ 4392 h 9737"/>
              <a:gd name="connsiteX27" fmla="*/ 9593 w 10000"/>
              <a:gd name="connsiteY27" fmla="*/ 3373 h 9737"/>
              <a:gd name="connsiteX28" fmla="*/ 9675 w 10000"/>
              <a:gd name="connsiteY28" fmla="*/ 3059 h 9737"/>
              <a:gd name="connsiteX29" fmla="*/ 10000 w 10000"/>
              <a:gd name="connsiteY29" fmla="*/ 2588 h 9737"/>
              <a:gd name="connsiteX30" fmla="*/ 8862 w 10000"/>
              <a:gd name="connsiteY30" fmla="*/ 2039 h 9737"/>
              <a:gd name="connsiteX31" fmla="*/ 7967 w 10000"/>
              <a:gd name="connsiteY31" fmla="*/ 863 h 9737"/>
              <a:gd name="connsiteX32" fmla="*/ 6423 w 10000"/>
              <a:gd name="connsiteY32" fmla="*/ 863 h 9737"/>
              <a:gd name="connsiteX33" fmla="*/ 6179 w 10000"/>
              <a:gd name="connsiteY33" fmla="*/ 392 h 9737"/>
              <a:gd name="connsiteX34" fmla="*/ 6016 w 10000"/>
              <a:gd name="connsiteY34" fmla="*/ 0 h 9737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398 w 10000"/>
              <a:gd name="connsiteY11" fmla="*/ 8055 h 10000"/>
              <a:gd name="connsiteX12" fmla="*/ 7724 w 10000"/>
              <a:gd name="connsiteY12" fmla="*/ 7250 h 10000"/>
              <a:gd name="connsiteX13" fmla="*/ 7967 w 10000"/>
              <a:gd name="connsiteY13" fmla="*/ 6363 h 10000"/>
              <a:gd name="connsiteX14" fmla="*/ 7886 w 10000"/>
              <a:gd name="connsiteY14" fmla="*/ 5477 h 10000"/>
              <a:gd name="connsiteX15" fmla="*/ 7561 w 10000"/>
              <a:gd name="connsiteY15" fmla="*/ 5397 h 10000"/>
              <a:gd name="connsiteX16" fmla="*/ 5935 w 10000"/>
              <a:gd name="connsiteY16" fmla="*/ 6041 h 10000"/>
              <a:gd name="connsiteX17" fmla="*/ 5772 w 10000"/>
              <a:gd name="connsiteY17" fmla="*/ 4833 h 10000"/>
              <a:gd name="connsiteX18" fmla="*/ 5772 w 10000"/>
              <a:gd name="connsiteY18" fmla="*/ 3705 h 10000"/>
              <a:gd name="connsiteX19" fmla="*/ 6016 w 10000"/>
              <a:gd name="connsiteY19" fmla="*/ 3786 h 10000"/>
              <a:gd name="connsiteX20" fmla="*/ 6341 w 10000"/>
              <a:gd name="connsiteY20" fmla="*/ 3867 h 10000"/>
              <a:gd name="connsiteX21" fmla="*/ 7073 w 10000"/>
              <a:gd name="connsiteY21" fmla="*/ 3383 h 10000"/>
              <a:gd name="connsiteX22" fmla="*/ 7154 w 10000"/>
              <a:gd name="connsiteY22" fmla="*/ 2658 h 10000"/>
              <a:gd name="connsiteX23" fmla="*/ 8049 w 10000"/>
              <a:gd name="connsiteY23" fmla="*/ 2255 h 10000"/>
              <a:gd name="connsiteX24" fmla="*/ 8699 w 10000"/>
              <a:gd name="connsiteY24" fmla="*/ 2900 h 10000"/>
              <a:gd name="connsiteX25" fmla="*/ 7805 w 10000"/>
              <a:gd name="connsiteY25" fmla="*/ 3867 h 10000"/>
              <a:gd name="connsiteX26" fmla="*/ 8130 w 10000"/>
              <a:gd name="connsiteY26" fmla="*/ 4511 h 10000"/>
              <a:gd name="connsiteX27" fmla="*/ 9593 w 10000"/>
              <a:gd name="connsiteY27" fmla="*/ 3464 h 10000"/>
              <a:gd name="connsiteX28" fmla="*/ 9675 w 10000"/>
              <a:gd name="connsiteY28" fmla="*/ 3142 h 10000"/>
              <a:gd name="connsiteX29" fmla="*/ 10000 w 10000"/>
              <a:gd name="connsiteY29" fmla="*/ 2658 h 10000"/>
              <a:gd name="connsiteX30" fmla="*/ 8862 w 10000"/>
              <a:gd name="connsiteY30" fmla="*/ 2094 h 10000"/>
              <a:gd name="connsiteX31" fmla="*/ 7967 w 10000"/>
              <a:gd name="connsiteY31" fmla="*/ 886 h 10000"/>
              <a:gd name="connsiteX32" fmla="*/ 6423 w 10000"/>
              <a:gd name="connsiteY32" fmla="*/ 886 h 10000"/>
              <a:gd name="connsiteX33" fmla="*/ 6179 w 10000"/>
              <a:gd name="connsiteY33" fmla="*/ 403 h 10000"/>
              <a:gd name="connsiteX34" fmla="*/ 6016 w 10000"/>
              <a:gd name="connsiteY34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714 w 10000"/>
              <a:gd name="connsiteY11" fmla="*/ 8055 h 10000"/>
              <a:gd name="connsiteX12" fmla="*/ 7724 w 10000"/>
              <a:gd name="connsiteY12" fmla="*/ 7250 h 10000"/>
              <a:gd name="connsiteX13" fmla="*/ 7967 w 10000"/>
              <a:gd name="connsiteY13" fmla="*/ 6363 h 10000"/>
              <a:gd name="connsiteX14" fmla="*/ 7886 w 10000"/>
              <a:gd name="connsiteY14" fmla="*/ 5477 h 10000"/>
              <a:gd name="connsiteX15" fmla="*/ 7561 w 10000"/>
              <a:gd name="connsiteY15" fmla="*/ 5397 h 10000"/>
              <a:gd name="connsiteX16" fmla="*/ 5935 w 10000"/>
              <a:gd name="connsiteY16" fmla="*/ 6041 h 10000"/>
              <a:gd name="connsiteX17" fmla="*/ 5772 w 10000"/>
              <a:gd name="connsiteY17" fmla="*/ 4833 h 10000"/>
              <a:gd name="connsiteX18" fmla="*/ 5772 w 10000"/>
              <a:gd name="connsiteY18" fmla="*/ 3705 h 10000"/>
              <a:gd name="connsiteX19" fmla="*/ 6016 w 10000"/>
              <a:gd name="connsiteY19" fmla="*/ 3786 h 10000"/>
              <a:gd name="connsiteX20" fmla="*/ 6341 w 10000"/>
              <a:gd name="connsiteY20" fmla="*/ 3867 h 10000"/>
              <a:gd name="connsiteX21" fmla="*/ 7073 w 10000"/>
              <a:gd name="connsiteY21" fmla="*/ 3383 h 10000"/>
              <a:gd name="connsiteX22" fmla="*/ 7154 w 10000"/>
              <a:gd name="connsiteY22" fmla="*/ 2658 h 10000"/>
              <a:gd name="connsiteX23" fmla="*/ 8049 w 10000"/>
              <a:gd name="connsiteY23" fmla="*/ 2255 h 10000"/>
              <a:gd name="connsiteX24" fmla="*/ 8699 w 10000"/>
              <a:gd name="connsiteY24" fmla="*/ 2900 h 10000"/>
              <a:gd name="connsiteX25" fmla="*/ 7805 w 10000"/>
              <a:gd name="connsiteY25" fmla="*/ 3867 h 10000"/>
              <a:gd name="connsiteX26" fmla="*/ 8130 w 10000"/>
              <a:gd name="connsiteY26" fmla="*/ 4511 h 10000"/>
              <a:gd name="connsiteX27" fmla="*/ 9593 w 10000"/>
              <a:gd name="connsiteY27" fmla="*/ 3464 h 10000"/>
              <a:gd name="connsiteX28" fmla="*/ 9675 w 10000"/>
              <a:gd name="connsiteY28" fmla="*/ 3142 h 10000"/>
              <a:gd name="connsiteX29" fmla="*/ 10000 w 10000"/>
              <a:gd name="connsiteY29" fmla="*/ 2658 h 10000"/>
              <a:gd name="connsiteX30" fmla="*/ 8862 w 10000"/>
              <a:gd name="connsiteY30" fmla="*/ 2094 h 10000"/>
              <a:gd name="connsiteX31" fmla="*/ 7967 w 10000"/>
              <a:gd name="connsiteY31" fmla="*/ 886 h 10000"/>
              <a:gd name="connsiteX32" fmla="*/ 6423 w 10000"/>
              <a:gd name="connsiteY32" fmla="*/ 886 h 10000"/>
              <a:gd name="connsiteX33" fmla="*/ 6179 w 10000"/>
              <a:gd name="connsiteY33" fmla="*/ 403 h 10000"/>
              <a:gd name="connsiteX34" fmla="*/ 6016 w 10000"/>
              <a:gd name="connsiteY34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724 w 10000"/>
              <a:gd name="connsiteY11" fmla="*/ 7250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724 w 10000"/>
              <a:gd name="connsiteY11" fmla="*/ 7844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724 w 10000"/>
              <a:gd name="connsiteY11" fmla="*/ 7844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724 w 10000"/>
              <a:gd name="connsiteY11" fmla="*/ 7844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7886 w 10000"/>
              <a:gd name="connsiteY13" fmla="*/ 5477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044 w 10000"/>
              <a:gd name="connsiteY13" fmla="*/ 5345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7561 w 10000"/>
              <a:gd name="connsiteY14" fmla="*/ 5397 h 10000"/>
              <a:gd name="connsiteX15" fmla="*/ 5935 w 10000"/>
              <a:gd name="connsiteY15" fmla="*/ 6041 h 10000"/>
              <a:gd name="connsiteX16" fmla="*/ 5772 w 10000"/>
              <a:gd name="connsiteY16" fmla="*/ 4833 h 10000"/>
              <a:gd name="connsiteX17" fmla="*/ 5772 w 10000"/>
              <a:gd name="connsiteY17" fmla="*/ 3705 h 10000"/>
              <a:gd name="connsiteX18" fmla="*/ 6016 w 10000"/>
              <a:gd name="connsiteY18" fmla="*/ 3786 h 10000"/>
              <a:gd name="connsiteX19" fmla="*/ 6341 w 10000"/>
              <a:gd name="connsiteY19" fmla="*/ 3867 h 10000"/>
              <a:gd name="connsiteX20" fmla="*/ 7073 w 10000"/>
              <a:gd name="connsiteY20" fmla="*/ 3383 h 10000"/>
              <a:gd name="connsiteX21" fmla="*/ 7154 w 10000"/>
              <a:gd name="connsiteY21" fmla="*/ 2658 h 10000"/>
              <a:gd name="connsiteX22" fmla="*/ 8049 w 10000"/>
              <a:gd name="connsiteY22" fmla="*/ 2255 h 10000"/>
              <a:gd name="connsiteX23" fmla="*/ 8699 w 10000"/>
              <a:gd name="connsiteY23" fmla="*/ 2900 h 10000"/>
              <a:gd name="connsiteX24" fmla="*/ 7805 w 10000"/>
              <a:gd name="connsiteY24" fmla="*/ 3867 h 10000"/>
              <a:gd name="connsiteX25" fmla="*/ 8130 w 10000"/>
              <a:gd name="connsiteY25" fmla="*/ 4511 h 10000"/>
              <a:gd name="connsiteX26" fmla="*/ 9593 w 10000"/>
              <a:gd name="connsiteY26" fmla="*/ 3464 h 10000"/>
              <a:gd name="connsiteX27" fmla="*/ 9675 w 10000"/>
              <a:gd name="connsiteY27" fmla="*/ 3142 h 10000"/>
              <a:gd name="connsiteX28" fmla="*/ 10000 w 10000"/>
              <a:gd name="connsiteY28" fmla="*/ 2658 h 10000"/>
              <a:gd name="connsiteX29" fmla="*/ 8862 w 10000"/>
              <a:gd name="connsiteY29" fmla="*/ 2094 h 10000"/>
              <a:gd name="connsiteX30" fmla="*/ 7967 w 10000"/>
              <a:gd name="connsiteY30" fmla="*/ 886 h 10000"/>
              <a:gd name="connsiteX31" fmla="*/ 6423 w 10000"/>
              <a:gd name="connsiteY31" fmla="*/ 886 h 10000"/>
              <a:gd name="connsiteX32" fmla="*/ 6179 w 10000"/>
              <a:gd name="connsiteY32" fmla="*/ 403 h 10000"/>
              <a:gd name="connsiteX33" fmla="*/ 6016 w 10000"/>
              <a:gd name="connsiteY33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5772 w 10000"/>
              <a:gd name="connsiteY15" fmla="*/ 4833 h 10000"/>
              <a:gd name="connsiteX16" fmla="*/ 5772 w 10000"/>
              <a:gd name="connsiteY16" fmla="*/ 3705 h 10000"/>
              <a:gd name="connsiteX17" fmla="*/ 6016 w 10000"/>
              <a:gd name="connsiteY17" fmla="*/ 3786 h 10000"/>
              <a:gd name="connsiteX18" fmla="*/ 6341 w 10000"/>
              <a:gd name="connsiteY18" fmla="*/ 3867 h 10000"/>
              <a:gd name="connsiteX19" fmla="*/ 7073 w 10000"/>
              <a:gd name="connsiteY19" fmla="*/ 3383 h 10000"/>
              <a:gd name="connsiteX20" fmla="*/ 7154 w 10000"/>
              <a:gd name="connsiteY20" fmla="*/ 2658 h 10000"/>
              <a:gd name="connsiteX21" fmla="*/ 8049 w 10000"/>
              <a:gd name="connsiteY21" fmla="*/ 2255 h 10000"/>
              <a:gd name="connsiteX22" fmla="*/ 8699 w 10000"/>
              <a:gd name="connsiteY22" fmla="*/ 2900 h 10000"/>
              <a:gd name="connsiteX23" fmla="*/ 7805 w 10000"/>
              <a:gd name="connsiteY23" fmla="*/ 3867 h 10000"/>
              <a:gd name="connsiteX24" fmla="*/ 8130 w 10000"/>
              <a:gd name="connsiteY24" fmla="*/ 4511 h 10000"/>
              <a:gd name="connsiteX25" fmla="*/ 9593 w 10000"/>
              <a:gd name="connsiteY25" fmla="*/ 3464 h 10000"/>
              <a:gd name="connsiteX26" fmla="*/ 9675 w 10000"/>
              <a:gd name="connsiteY26" fmla="*/ 3142 h 10000"/>
              <a:gd name="connsiteX27" fmla="*/ 10000 w 10000"/>
              <a:gd name="connsiteY27" fmla="*/ 2658 h 10000"/>
              <a:gd name="connsiteX28" fmla="*/ 8862 w 10000"/>
              <a:gd name="connsiteY28" fmla="*/ 2094 h 10000"/>
              <a:gd name="connsiteX29" fmla="*/ 7967 w 10000"/>
              <a:gd name="connsiteY29" fmla="*/ 886 h 10000"/>
              <a:gd name="connsiteX30" fmla="*/ 6423 w 10000"/>
              <a:gd name="connsiteY30" fmla="*/ 886 h 10000"/>
              <a:gd name="connsiteX31" fmla="*/ 6179 w 10000"/>
              <a:gd name="connsiteY31" fmla="*/ 403 h 10000"/>
              <a:gd name="connsiteX32" fmla="*/ 6016 w 10000"/>
              <a:gd name="connsiteY32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5772 w 10000"/>
              <a:gd name="connsiteY15" fmla="*/ 4833 h 10000"/>
              <a:gd name="connsiteX16" fmla="*/ 5772 w 10000"/>
              <a:gd name="connsiteY16" fmla="*/ 3705 h 10000"/>
              <a:gd name="connsiteX17" fmla="*/ 6341 w 10000"/>
              <a:gd name="connsiteY17" fmla="*/ 3867 h 10000"/>
              <a:gd name="connsiteX18" fmla="*/ 7073 w 10000"/>
              <a:gd name="connsiteY18" fmla="*/ 3383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5772 w 10000"/>
              <a:gd name="connsiteY15" fmla="*/ 4833 h 10000"/>
              <a:gd name="connsiteX16" fmla="*/ 5772 w 10000"/>
              <a:gd name="connsiteY16" fmla="*/ 3705 h 10000"/>
              <a:gd name="connsiteX17" fmla="*/ 6056 w 10000"/>
              <a:gd name="connsiteY17" fmla="*/ 3108 h 10000"/>
              <a:gd name="connsiteX18" fmla="*/ 7073 w 10000"/>
              <a:gd name="connsiteY18" fmla="*/ 3383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5772 w 10000"/>
              <a:gd name="connsiteY16" fmla="*/ 3705 h 10000"/>
              <a:gd name="connsiteX17" fmla="*/ 6056 w 10000"/>
              <a:gd name="connsiteY17" fmla="*/ 3108 h 10000"/>
              <a:gd name="connsiteX18" fmla="*/ 7073 w 10000"/>
              <a:gd name="connsiteY18" fmla="*/ 3383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7073 w 10000"/>
              <a:gd name="connsiteY18" fmla="*/ 3383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7073 w 10000"/>
              <a:gd name="connsiteY18" fmla="*/ 3383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255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8699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9015 w 10000"/>
              <a:gd name="connsiteY21" fmla="*/ 2900 h 10000"/>
              <a:gd name="connsiteX22" fmla="*/ 7805 w 10000"/>
              <a:gd name="connsiteY22" fmla="*/ 3867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9015 w 10000"/>
              <a:gd name="connsiteY21" fmla="*/ 2900 h 10000"/>
              <a:gd name="connsiteX22" fmla="*/ 7900 w 10000"/>
              <a:gd name="connsiteY22" fmla="*/ 3735 h 10000"/>
              <a:gd name="connsiteX23" fmla="*/ 8130 w 10000"/>
              <a:gd name="connsiteY23" fmla="*/ 4511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9015 w 10000"/>
              <a:gd name="connsiteY21" fmla="*/ 2900 h 10000"/>
              <a:gd name="connsiteX22" fmla="*/ 7900 w 10000"/>
              <a:gd name="connsiteY22" fmla="*/ 3735 h 10000"/>
              <a:gd name="connsiteX23" fmla="*/ 8636 w 10000"/>
              <a:gd name="connsiteY23" fmla="*/ 4478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9015 w 10000"/>
              <a:gd name="connsiteY21" fmla="*/ 2900 h 10000"/>
              <a:gd name="connsiteX22" fmla="*/ 7900 w 10000"/>
              <a:gd name="connsiteY22" fmla="*/ 3735 h 10000"/>
              <a:gd name="connsiteX23" fmla="*/ 8636 w 10000"/>
              <a:gd name="connsiteY23" fmla="*/ 4478 h 10000"/>
              <a:gd name="connsiteX24" fmla="*/ 9593 w 10000"/>
              <a:gd name="connsiteY24" fmla="*/ 3464 h 10000"/>
              <a:gd name="connsiteX25" fmla="*/ 9675 w 10000"/>
              <a:gd name="connsiteY25" fmla="*/ 3142 h 10000"/>
              <a:gd name="connsiteX26" fmla="*/ 10000 w 10000"/>
              <a:gd name="connsiteY26" fmla="*/ 2658 h 10000"/>
              <a:gd name="connsiteX27" fmla="*/ 8862 w 10000"/>
              <a:gd name="connsiteY27" fmla="*/ 2094 h 10000"/>
              <a:gd name="connsiteX28" fmla="*/ 7967 w 10000"/>
              <a:gd name="connsiteY28" fmla="*/ 886 h 10000"/>
              <a:gd name="connsiteX29" fmla="*/ 6423 w 10000"/>
              <a:gd name="connsiteY29" fmla="*/ 886 h 10000"/>
              <a:gd name="connsiteX30" fmla="*/ 6179 w 10000"/>
              <a:gd name="connsiteY30" fmla="*/ 403 h 10000"/>
              <a:gd name="connsiteX31" fmla="*/ 6016 w 10000"/>
              <a:gd name="connsiteY31" fmla="*/ 0 h 10000"/>
              <a:gd name="connsiteX0" fmla="*/ 0 w 10000"/>
              <a:gd name="connsiteY0" fmla="*/ 9666 h 10000"/>
              <a:gd name="connsiteX1" fmla="*/ 650 w 10000"/>
              <a:gd name="connsiteY1" fmla="*/ 9666 h 10000"/>
              <a:gd name="connsiteX2" fmla="*/ 813 w 10000"/>
              <a:gd name="connsiteY2" fmla="*/ 8296 h 10000"/>
              <a:gd name="connsiteX3" fmla="*/ 1138 w 10000"/>
              <a:gd name="connsiteY3" fmla="*/ 8216 h 10000"/>
              <a:gd name="connsiteX4" fmla="*/ 1852 w 10000"/>
              <a:gd name="connsiteY4" fmla="*/ 8937 h 10000"/>
              <a:gd name="connsiteX5" fmla="*/ 3252 w 10000"/>
              <a:gd name="connsiteY5" fmla="*/ 9505 h 10000"/>
              <a:gd name="connsiteX6" fmla="*/ 4065 w 10000"/>
              <a:gd name="connsiteY6" fmla="*/ 9908 h 10000"/>
              <a:gd name="connsiteX7" fmla="*/ 5483 w 10000"/>
              <a:gd name="connsiteY7" fmla="*/ 9816 h 10000"/>
              <a:gd name="connsiteX8" fmla="*/ 6423 w 10000"/>
              <a:gd name="connsiteY8" fmla="*/ 9344 h 10000"/>
              <a:gd name="connsiteX9" fmla="*/ 7154 w 10000"/>
              <a:gd name="connsiteY9" fmla="*/ 9827 h 10000"/>
              <a:gd name="connsiteX10" fmla="*/ 7073 w 10000"/>
              <a:gd name="connsiteY10" fmla="*/ 8619 h 10000"/>
              <a:gd name="connsiteX11" fmla="*/ 7977 w 10000"/>
              <a:gd name="connsiteY11" fmla="*/ 7976 h 10000"/>
              <a:gd name="connsiteX12" fmla="*/ 7967 w 10000"/>
              <a:gd name="connsiteY12" fmla="*/ 6363 h 10000"/>
              <a:gd name="connsiteX13" fmla="*/ 8107 w 10000"/>
              <a:gd name="connsiteY13" fmla="*/ 5180 h 10000"/>
              <a:gd name="connsiteX14" fmla="*/ 5935 w 10000"/>
              <a:gd name="connsiteY14" fmla="*/ 6041 h 10000"/>
              <a:gd name="connsiteX15" fmla="*/ 6215 w 10000"/>
              <a:gd name="connsiteY15" fmla="*/ 4800 h 10000"/>
              <a:gd name="connsiteX16" fmla="*/ 6183 w 10000"/>
              <a:gd name="connsiteY16" fmla="*/ 4101 h 10000"/>
              <a:gd name="connsiteX17" fmla="*/ 6056 w 10000"/>
              <a:gd name="connsiteY17" fmla="*/ 3108 h 10000"/>
              <a:gd name="connsiteX18" fmla="*/ 6820 w 10000"/>
              <a:gd name="connsiteY18" fmla="*/ 3350 h 10000"/>
              <a:gd name="connsiteX19" fmla="*/ 7154 w 10000"/>
              <a:gd name="connsiteY19" fmla="*/ 2658 h 10000"/>
              <a:gd name="connsiteX20" fmla="*/ 8049 w 10000"/>
              <a:gd name="connsiteY20" fmla="*/ 2024 h 10000"/>
              <a:gd name="connsiteX21" fmla="*/ 9015 w 10000"/>
              <a:gd name="connsiteY21" fmla="*/ 2900 h 10000"/>
              <a:gd name="connsiteX22" fmla="*/ 7900 w 10000"/>
              <a:gd name="connsiteY22" fmla="*/ 3735 h 10000"/>
              <a:gd name="connsiteX23" fmla="*/ 8636 w 10000"/>
              <a:gd name="connsiteY23" fmla="*/ 4478 h 10000"/>
              <a:gd name="connsiteX24" fmla="*/ 9675 w 10000"/>
              <a:gd name="connsiteY24" fmla="*/ 3142 h 10000"/>
              <a:gd name="connsiteX25" fmla="*/ 10000 w 10000"/>
              <a:gd name="connsiteY25" fmla="*/ 2658 h 10000"/>
              <a:gd name="connsiteX26" fmla="*/ 8862 w 10000"/>
              <a:gd name="connsiteY26" fmla="*/ 2094 h 10000"/>
              <a:gd name="connsiteX27" fmla="*/ 7967 w 10000"/>
              <a:gd name="connsiteY27" fmla="*/ 886 h 10000"/>
              <a:gd name="connsiteX28" fmla="*/ 6423 w 10000"/>
              <a:gd name="connsiteY28" fmla="*/ 886 h 10000"/>
              <a:gd name="connsiteX29" fmla="*/ 6179 w 10000"/>
              <a:gd name="connsiteY29" fmla="*/ 403 h 10000"/>
              <a:gd name="connsiteX30" fmla="*/ 6016 w 10000"/>
              <a:gd name="connsiteY30" fmla="*/ 0 h 10000"/>
              <a:gd name="connsiteX0" fmla="*/ 0 w 10022"/>
              <a:gd name="connsiteY0" fmla="*/ 9666 h 10000"/>
              <a:gd name="connsiteX1" fmla="*/ 650 w 10022"/>
              <a:gd name="connsiteY1" fmla="*/ 9666 h 10000"/>
              <a:gd name="connsiteX2" fmla="*/ 813 w 10022"/>
              <a:gd name="connsiteY2" fmla="*/ 8296 h 10000"/>
              <a:gd name="connsiteX3" fmla="*/ 1138 w 10022"/>
              <a:gd name="connsiteY3" fmla="*/ 8216 h 10000"/>
              <a:gd name="connsiteX4" fmla="*/ 1852 w 10022"/>
              <a:gd name="connsiteY4" fmla="*/ 8937 h 10000"/>
              <a:gd name="connsiteX5" fmla="*/ 3252 w 10022"/>
              <a:gd name="connsiteY5" fmla="*/ 9505 h 10000"/>
              <a:gd name="connsiteX6" fmla="*/ 4065 w 10022"/>
              <a:gd name="connsiteY6" fmla="*/ 9908 h 10000"/>
              <a:gd name="connsiteX7" fmla="*/ 5483 w 10022"/>
              <a:gd name="connsiteY7" fmla="*/ 9816 h 10000"/>
              <a:gd name="connsiteX8" fmla="*/ 6423 w 10022"/>
              <a:gd name="connsiteY8" fmla="*/ 9344 h 10000"/>
              <a:gd name="connsiteX9" fmla="*/ 7154 w 10022"/>
              <a:gd name="connsiteY9" fmla="*/ 9827 h 10000"/>
              <a:gd name="connsiteX10" fmla="*/ 7073 w 10022"/>
              <a:gd name="connsiteY10" fmla="*/ 8619 h 10000"/>
              <a:gd name="connsiteX11" fmla="*/ 7977 w 10022"/>
              <a:gd name="connsiteY11" fmla="*/ 7976 h 10000"/>
              <a:gd name="connsiteX12" fmla="*/ 7967 w 10022"/>
              <a:gd name="connsiteY12" fmla="*/ 6363 h 10000"/>
              <a:gd name="connsiteX13" fmla="*/ 8107 w 10022"/>
              <a:gd name="connsiteY13" fmla="*/ 5180 h 10000"/>
              <a:gd name="connsiteX14" fmla="*/ 5935 w 10022"/>
              <a:gd name="connsiteY14" fmla="*/ 6041 h 10000"/>
              <a:gd name="connsiteX15" fmla="*/ 6215 w 10022"/>
              <a:gd name="connsiteY15" fmla="*/ 4800 h 10000"/>
              <a:gd name="connsiteX16" fmla="*/ 6183 w 10022"/>
              <a:gd name="connsiteY16" fmla="*/ 4101 h 10000"/>
              <a:gd name="connsiteX17" fmla="*/ 6056 w 10022"/>
              <a:gd name="connsiteY17" fmla="*/ 3108 h 10000"/>
              <a:gd name="connsiteX18" fmla="*/ 6820 w 10022"/>
              <a:gd name="connsiteY18" fmla="*/ 3350 h 10000"/>
              <a:gd name="connsiteX19" fmla="*/ 7154 w 10022"/>
              <a:gd name="connsiteY19" fmla="*/ 2658 h 10000"/>
              <a:gd name="connsiteX20" fmla="*/ 8049 w 10022"/>
              <a:gd name="connsiteY20" fmla="*/ 2024 h 10000"/>
              <a:gd name="connsiteX21" fmla="*/ 9015 w 10022"/>
              <a:gd name="connsiteY21" fmla="*/ 2900 h 10000"/>
              <a:gd name="connsiteX22" fmla="*/ 7900 w 10022"/>
              <a:gd name="connsiteY22" fmla="*/ 3735 h 10000"/>
              <a:gd name="connsiteX23" fmla="*/ 8636 w 10022"/>
              <a:gd name="connsiteY23" fmla="*/ 4478 h 10000"/>
              <a:gd name="connsiteX24" fmla="*/ 9612 w 10022"/>
              <a:gd name="connsiteY24" fmla="*/ 3934 h 10000"/>
              <a:gd name="connsiteX25" fmla="*/ 10000 w 10022"/>
              <a:gd name="connsiteY25" fmla="*/ 2658 h 10000"/>
              <a:gd name="connsiteX26" fmla="*/ 8862 w 10022"/>
              <a:gd name="connsiteY26" fmla="*/ 2094 h 10000"/>
              <a:gd name="connsiteX27" fmla="*/ 7967 w 10022"/>
              <a:gd name="connsiteY27" fmla="*/ 886 h 10000"/>
              <a:gd name="connsiteX28" fmla="*/ 6423 w 10022"/>
              <a:gd name="connsiteY28" fmla="*/ 886 h 10000"/>
              <a:gd name="connsiteX29" fmla="*/ 6179 w 10022"/>
              <a:gd name="connsiteY29" fmla="*/ 403 h 10000"/>
              <a:gd name="connsiteX30" fmla="*/ 6016 w 10022"/>
              <a:gd name="connsiteY30" fmla="*/ 0 h 10000"/>
              <a:gd name="connsiteX0" fmla="*/ 0 w 10021"/>
              <a:gd name="connsiteY0" fmla="*/ 9666 h 10000"/>
              <a:gd name="connsiteX1" fmla="*/ 650 w 10021"/>
              <a:gd name="connsiteY1" fmla="*/ 9666 h 10000"/>
              <a:gd name="connsiteX2" fmla="*/ 813 w 10021"/>
              <a:gd name="connsiteY2" fmla="*/ 8296 h 10000"/>
              <a:gd name="connsiteX3" fmla="*/ 1138 w 10021"/>
              <a:gd name="connsiteY3" fmla="*/ 8216 h 10000"/>
              <a:gd name="connsiteX4" fmla="*/ 1852 w 10021"/>
              <a:gd name="connsiteY4" fmla="*/ 8937 h 10000"/>
              <a:gd name="connsiteX5" fmla="*/ 3252 w 10021"/>
              <a:gd name="connsiteY5" fmla="*/ 9505 h 10000"/>
              <a:gd name="connsiteX6" fmla="*/ 4065 w 10021"/>
              <a:gd name="connsiteY6" fmla="*/ 9908 h 10000"/>
              <a:gd name="connsiteX7" fmla="*/ 5483 w 10021"/>
              <a:gd name="connsiteY7" fmla="*/ 9816 h 10000"/>
              <a:gd name="connsiteX8" fmla="*/ 6423 w 10021"/>
              <a:gd name="connsiteY8" fmla="*/ 9344 h 10000"/>
              <a:gd name="connsiteX9" fmla="*/ 7154 w 10021"/>
              <a:gd name="connsiteY9" fmla="*/ 9827 h 10000"/>
              <a:gd name="connsiteX10" fmla="*/ 7073 w 10021"/>
              <a:gd name="connsiteY10" fmla="*/ 8619 h 10000"/>
              <a:gd name="connsiteX11" fmla="*/ 7977 w 10021"/>
              <a:gd name="connsiteY11" fmla="*/ 7976 h 10000"/>
              <a:gd name="connsiteX12" fmla="*/ 7967 w 10021"/>
              <a:gd name="connsiteY12" fmla="*/ 6363 h 10000"/>
              <a:gd name="connsiteX13" fmla="*/ 8107 w 10021"/>
              <a:gd name="connsiteY13" fmla="*/ 5180 h 10000"/>
              <a:gd name="connsiteX14" fmla="*/ 5935 w 10021"/>
              <a:gd name="connsiteY14" fmla="*/ 6041 h 10000"/>
              <a:gd name="connsiteX15" fmla="*/ 6215 w 10021"/>
              <a:gd name="connsiteY15" fmla="*/ 4800 h 10000"/>
              <a:gd name="connsiteX16" fmla="*/ 6183 w 10021"/>
              <a:gd name="connsiteY16" fmla="*/ 4101 h 10000"/>
              <a:gd name="connsiteX17" fmla="*/ 6056 w 10021"/>
              <a:gd name="connsiteY17" fmla="*/ 3108 h 10000"/>
              <a:gd name="connsiteX18" fmla="*/ 6820 w 10021"/>
              <a:gd name="connsiteY18" fmla="*/ 3350 h 10000"/>
              <a:gd name="connsiteX19" fmla="*/ 7154 w 10021"/>
              <a:gd name="connsiteY19" fmla="*/ 2658 h 10000"/>
              <a:gd name="connsiteX20" fmla="*/ 8049 w 10021"/>
              <a:gd name="connsiteY20" fmla="*/ 2024 h 10000"/>
              <a:gd name="connsiteX21" fmla="*/ 9015 w 10021"/>
              <a:gd name="connsiteY21" fmla="*/ 2900 h 10000"/>
              <a:gd name="connsiteX22" fmla="*/ 7900 w 10021"/>
              <a:gd name="connsiteY22" fmla="*/ 3735 h 10000"/>
              <a:gd name="connsiteX23" fmla="*/ 8636 w 10021"/>
              <a:gd name="connsiteY23" fmla="*/ 4478 h 10000"/>
              <a:gd name="connsiteX24" fmla="*/ 9612 w 10021"/>
              <a:gd name="connsiteY24" fmla="*/ 3934 h 10000"/>
              <a:gd name="connsiteX25" fmla="*/ 10000 w 10021"/>
              <a:gd name="connsiteY25" fmla="*/ 2658 h 10000"/>
              <a:gd name="connsiteX26" fmla="*/ 8894 w 10021"/>
              <a:gd name="connsiteY26" fmla="*/ 1797 h 10000"/>
              <a:gd name="connsiteX27" fmla="*/ 7967 w 10021"/>
              <a:gd name="connsiteY27" fmla="*/ 886 h 10000"/>
              <a:gd name="connsiteX28" fmla="*/ 6423 w 10021"/>
              <a:gd name="connsiteY28" fmla="*/ 886 h 10000"/>
              <a:gd name="connsiteX29" fmla="*/ 6179 w 10021"/>
              <a:gd name="connsiteY29" fmla="*/ 403 h 10000"/>
              <a:gd name="connsiteX30" fmla="*/ 6016 w 10021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67 w 10016"/>
              <a:gd name="connsiteY27" fmla="*/ 886 h 10000"/>
              <a:gd name="connsiteX28" fmla="*/ 6423 w 10016"/>
              <a:gd name="connsiteY28" fmla="*/ 886 h 10000"/>
              <a:gd name="connsiteX29" fmla="*/ 6179 w 10016"/>
              <a:gd name="connsiteY29" fmla="*/ 403 h 10000"/>
              <a:gd name="connsiteX30" fmla="*/ 6016 w 10016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67 w 10016"/>
              <a:gd name="connsiteY27" fmla="*/ 886 h 10000"/>
              <a:gd name="connsiteX28" fmla="*/ 6423 w 10016"/>
              <a:gd name="connsiteY28" fmla="*/ 886 h 10000"/>
              <a:gd name="connsiteX29" fmla="*/ 6179 w 10016"/>
              <a:gd name="connsiteY29" fmla="*/ 403 h 10000"/>
              <a:gd name="connsiteX30" fmla="*/ 6016 w 10016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04 w 10016"/>
              <a:gd name="connsiteY27" fmla="*/ 358 h 10000"/>
              <a:gd name="connsiteX28" fmla="*/ 6423 w 10016"/>
              <a:gd name="connsiteY28" fmla="*/ 886 h 10000"/>
              <a:gd name="connsiteX29" fmla="*/ 6179 w 10016"/>
              <a:gd name="connsiteY29" fmla="*/ 403 h 10000"/>
              <a:gd name="connsiteX30" fmla="*/ 6016 w 10016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04 w 10016"/>
              <a:gd name="connsiteY27" fmla="*/ 358 h 10000"/>
              <a:gd name="connsiteX28" fmla="*/ 7119 w 10016"/>
              <a:gd name="connsiteY28" fmla="*/ 886 h 10000"/>
              <a:gd name="connsiteX29" fmla="*/ 6179 w 10016"/>
              <a:gd name="connsiteY29" fmla="*/ 403 h 10000"/>
              <a:gd name="connsiteX30" fmla="*/ 6016 w 10016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04 w 10016"/>
              <a:gd name="connsiteY27" fmla="*/ 358 h 10000"/>
              <a:gd name="connsiteX28" fmla="*/ 7119 w 10016"/>
              <a:gd name="connsiteY28" fmla="*/ 886 h 10000"/>
              <a:gd name="connsiteX29" fmla="*/ 6179 w 10016"/>
              <a:gd name="connsiteY29" fmla="*/ 403 h 10000"/>
              <a:gd name="connsiteX30" fmla="*/ 6016 w 10016"/>
              <a:gd name="connsiteY30" fmla="*/ 0 h 10000"/>
              <a:gd name="connsiteX0" fmla="*/ 0 w 10016"/>
              <a:gd name="connsiteY0" fmla="*/ 9666 h 10000"/>
              <a:gd name="connsiteX1" fmla="*/ 650 w 10016"/>
              <a:gd name="connsiteY1" fmla="*/ 9666 h 10000"/>
              <a:gd name="connsiteX2" fmla="*/ 813 w 10016"/>
              <a:gd name="connsiteY2" fmla="*/ 8296 h 10000"/>
              <a:gd name="connsiteX3" fmla="*/ 1138 w 10016"/>
              <a:gd name="connsiteY3" fmla="*/ 8216 h 10000"/>
              <a:gd name="connsiteX4" fmla="*/ 1852 w 10016"/>
              <a:gd name="connsiteY4" fmla="*/ 8937 h 10000"/>
              <a:gd name="connsiteX5" fmla="*/ 3252 w 10016"/>
              <a:gd name="connsiteY5" fmla="*/ 9505 h 10000"/>
              <a:gd name="connsiteX6" fmla="*/ 4065 w 10016"/>
              <a:gd name="connsiteY6" fmla="*/ 9908 h 10000"/>
              <a:gd name="connsiteX7" fmla="*/ 5483 w 10016"/>
              <a:gd name="connsiteY7" fmla="*/ 9816 h 10000"/>
              <a:gd name="connsiteX8" fmla="*/ 6423 w 10016"/>
              <a:gd name="connsiteY8" fmla="*/ 9344 h 10000"/>
              <a:gd name="connsiteX9" fmla="*/ 7154 w 10016"/>
              <a:gd name="connsiteY9" fmla="*/ 9827 h 10000"/>
              <a:gd name="connsiteX10" fmla="*/ 7073 w 10016"/>
              <a:gd name="connsiteY10" fmla="*/ 8619 h 10000"/>
              <a:gd name="connsiteX11" fmla="*/ 7977 w 10016"/>
              <a:gd name="connsiteY11" fmla="*/ 7976 h 10000"/>
              <a:gd name="connsiteX12" fmla="*/ 7967 w 10016"/>
              <a:gd name="connsiteY12" fmla="*/ 6363 h 10000"/>
              <a:gd name="connsiteX13" fmla="*/ 8107 w 10016"/>
              <a:gd name="connsiteY13" fmla="*/ 5180 h 10000"/>
              <a:gd name="connsiteX14" fmla="*/ 5935 w 10016"/>
              <a:gd name="connsiteY14" fmla="*/ 6041 h 10000"/>
              <a:gd name="connsiteX15" fmla="*/ 6215 w 10016"/>
              <a:gd name="connsiteY15" fmla="*/ 4800 h 10000"/>
              <a:gd name="connsiteX16" fmla="*/ 6183 w 10016"/>
              <a:gd name="connsiteY16" fmla="*/ 4101 h 10000"/>
              <a:gd name="connsiteX17" fmla="*/ 6056 w 10016"/>
              <a:gd name="connsiteY17" fmla="*/ 3108 h 10000"/>
              <a:gd name="connsiteX18" fmla="*/ 6820 w 10016"/>
              <a:gd name="connsiteY18" fmla="*/ 3350 h 10000"/>
              <a:gd name="connsiteX19" fmla="*/ 7154 w 10016"/>
              <a:gd name="connsiteY19" fmla="*/ 2658 h 10000"/>
              <a:gd name="connsiteX20" fmla="*/ 8049 w 10016"/>
              <a:gd name="connsiteY20" fmla="*/ 2024 h 10000"/>
              <a:gd name="connsiteX21" fmla="*/ 9015 w 10016"/>
              <a:gd name="connsiteY21" fmla="*/ 2900 h 10000"/>
              <a:gd name="connsiteX22" fmla="*/ 7900 w 10016"/>
              <a:gd name="connsiteY22" fmla="*/ 3735 h 10000"/>
              <a:gd name="connsiteX23" fmla="*/ 8636 w 10016"/>
              <a:gd name="connsiteY23" fmla="*/ 4478 h 10000"/>
              <a:gd name="connsiteX24" fmla="*/ 9612 w 10016"/>
              <a:gd name="connsiteY24" fmla="*/ 3934 h 10000"/>
              <a:gd name="connsiteX25" fmla="*/ 10000 w 10016"/>
              <a:gd name="connsiteY25" fmla="*/ 2658 h 10000"/>
              <a:gd name="connsiteX26" fmla="*/ 8989 w 10016"/>
              <a:gd name="connsiteY26" fmla="*/ 1500 h 10000"/>
              <a:gd name="connsiteX27" fmla="*/ 7904 w 10016"/>
              <a:gd name="connsiteY27" fmla="*/ 358 h 10000"/>
              <a:gd name="connsiteX28" fmla="*/ 7119 w 10016"/>
              <a:gd name="connsiteY28" fmla="*/ 886 h 10000"/>
              <a:gd name="connsiteX29" fmla="*/ 6016 w 10016"/>
              <a:gd name="connsiteY29" fmla="*/ 0 h 10000"/>
              <a:gd name="connsiteX0" fmla="*/ 0 w 10016"/>
              <a:gd name="connsiteY0" fmla="*/ 10161 h 10495"/>
              <a:gd name="connsiteX1" fmla="*/ 650 w 10016"/>
              <a:gd name="connsiteY1" fmla="*/ 10161 h 10495"/>
              <a:gd name="connsiteX2" fmla="*/ 813 w 10016"/>
              <a:gd name="connsiteY2" fmla="*/ 8791 h 10495"/>
              <a:gd name="connsiteX3" fmla="*/ 1138 w 10016"/>
              <a:gd name="connsiteY3" fmla="*/ 8711 h 10495"/>
              <a:gd name="connsiteX4" fmla="*/ 1852 w 10016"/>
              <a:gd name="connsiteY4" fmla="*/ 9432 h 10495"/>
              <a:gd name="connsiteX5" fmla="*/ 3252 w 10016"/>
              <a:gd name="connsiteY5" fmla="*/ 10000 h 10495"/>
              <a:gd name="connsiteX6" fmla="*/ 4065 w 10016"/>
              <a:gd name="connsiteY6" fmla="*/ 10403 h 10495"/>
              <a:gd name="connsiteX7" fmla="*/ 5483 w 10016"/>
              <a:gd name="connsiteY7" fmla="*/ 10311 h 10495"/>
              <a:gd name="connsiteX8" fmla="*/ 6423 w 10016"/>
              <a:gd name="connsiteY8" fmla="*/ 9839 h 10495"/>
              <a:gd name="connsiteX9" fmla="*/ 7154 w 10016"/>
              <a:gd name="connsiteY9" fmla="*/ 10322 h 10495"/>
              <a:gd name="connsiteX10" fmla="*/ 7073 w 10016"/>
              <a:gd name="connsiteY10" fmla="*/ 9114 h 10495"/>
              <a:gd name="connsiteX11" fmla="*/ 7977 w 10016"/>
              <a:gd name="connsiteY11" fmla="*/ 8471 h 10495"/>
              <a:gd name="connsiteX12" fmla="*/ 7967 w 10016"/>
              <a:gd name="connsiteY12" fmla="*/ 6858 h 10495"/>
              <a:gd name="connsiteX13" fmla="*/ 8107 w 10016"/>
              <a:gd name="connsiteY13" fmla="*/ 5675 h 10495"/>
              <a:gd name="connsiteX14" fmla="*/ 5935 w 10016"/>
              <a:gd name="connsiteY14" fmla="*/ 6536 h 10495"/>
              <a:gd name="connsiteX15" fmla="*/ 6215 w 10016"/>
              <a:gd name="connsiteY15" fmla="*/ 5295 h 10495"/>
              <a:gd name="connsiteX16" fmla="*/ 6183 w 10016"/>
              <a:gd name="connsiteY16" fmla="*/ 4596 h 10495"/>
              <a:gd name="connsiteX17" fmla="*/ 6056 w 10016"/>
              <a:gd name="connsiteY17" fmla="*/ 3603 h 10495"/>
              <a:gd name="connsiteX18" fmla="*/ 6820 w 10016"/>
              <a:gd name="connsiteY18" fmla="*/ 3845 h 10495"/>
              <a:gd name="connsiteX19" fmla="*/ 7154 w 10016"/>
              <a:gd name="connsiteY19" fmla="*/ 3153 h 10495"/>
              <a:gd name="connsiteX20" fmla="*/ 8049 w 10016"/>
              <a:gd name="connsiteY20" fmla="*/ 2519 h 10495"/>
              <a:gd name="connsiteX21" fmla="*/ 9015 w 10016"/>
              <a:gd name="connsiteY21" fmla="*/ 3395 h 10495"/>
              <a:gd name="connsiteX22" fmla="*/ 7900 w 10016"/>
              <a:gd name="connsiteY22" fmla="*/ 4230 h 10495"/>
              <a:gd name="connsiteX23" fmla="*/ 8636 w 10016"/>
              <a:gd name="connsiteY23" fmla="*/ 4973 h 10495"/>
              <a:gd name="connsiteX24" fmla="*/ 9612 w 10016"/>
              <a:gd name="connsiteY24" fmla="*/ 4429 h 10495"/>
              <a:gd name="connsiteX25" fmla="*/ 10000 w 10016"/>
              <a:gd name="connsiteY25" fmla="*/ 3153 h 10495"/>
              <a:gd name="connsiteX26" fmla="*/ 8989 w 10016"/>
              <a:gd name="connsiteY26" fmla="*/ 1995 h 10495"/>
              <a:gd name="connsiteX27" fmla="*/ 7904 w 10016"/>
              <a:gd name="connsiteY27" fmla="*/ 853 h 10495"/>
              <a:gd name="connsiteX28" fmla="*/ 7119 w 10016"/>
              <a:gd name="connsiteY28" fmla="*/ 1381 h 10495"/>
              <a:gd name="connsiteX29" fmla="*/ 6206 w 10016"/>
              <a:gd name="connsiteY29" fmla="*/ 0 h 10495"/>
              <a:gd name="connsiteX0" fmla="*/ 0 w 10016"/>
              <a:gd name="connsiteY0" fmla="*/ 10161 h 10495"/>
              <a:gd name="connsiteX1" fmla="*/ 650 w 10016"/>
              <a:gd name="connsiteY1" fmla="*/ 10161 h 10495"/>
              <a:gd name="connsiteX2" fmla="*/ 813 w 10016"/>
              <a:gd name="connsiteY2" fmla="*/ 8791 h 10495"/>
              <a:gd name="connsiteX3" fmla="*/ 1138 w 10016"/>
              <a:gd name="connsiteY3" fmla="*/ 8711 h 10495"/>
              <a:gd name="connsiteX4" fmla="*/ 1852 w 10016"/>
              <a:gd name="connsiteY4" fmla="*/ 9432 h 10495"/>
              <a:gd name="connsiteX5" fmla="*/ 3252 w 10016"/>
              <a:gd name="connsiteY5" fmla="*/ 10000 h 10495"/>
              <a:gd name="connsiteX6" fmla="*/ 4065 w 10016"/>
              <a:gd name="connsiteY6" fmla="*/ 10403 h 10495"/>
              <a:gd name="connsiteX7" fmla="*/ 5483 w 10016"/>
              <a:gd name="connsiteY7" fmla="*/ 10311 h 10495"/>
              <a:gd name="connsiteX8" fmla="*/ 6423 w 10016"/>
              <a:gd name="connsiteY8" fmla="*/ 9839 h 10495"/>
              <a:gd name="connsiteX9" fmla="*/ 7154 w 10016"/>
              <a:gd name="connsiteY9" fmla="*/ 10322 h 10495"/>
              <a:gd name="connsiteX10" fmla="*/ 7073 w 10016"/>
              <a:gd name="connsiteY10" fmla="*/ 9114 h 10495"/>
              <a:gd name="connsiteX11" fmla="*/ 7977 w 10016"/>
              <a:gd name="connsiteY11" fmla="*/ 8471 h 10495"/>
              <a:gd name="connsiteX12" fmla="*/ 7967 w 10016"/>
              <a:gd name="connsiteY12" fmla="*/ 6858 h 10495"/>
              <a:gd name="connsiteX13" fmla="*/ 8107 w 10016"/>
              <a:gd name="connsiteY13" fmla="*/ 5675 h 10495"/>
              <a:gd name="connsiteX14" fmla="*/ 5935 w 10016"/>
              <a:gd name="connsiteY14" fmla="*/ 6536 h 10495"/>
              <a:gd name="connsiteX15" fmla="*/ 6215 w 10016"/>
              <a:gd name="connsiteY15" fmla="*/ 5295 h 10495"/>
              <a:gd name="connsiteX16" fmla="*/ 6183 w 10016"/>
              <a:gd name="connsiteY16" fmla="*/ 4596 h 10495"/>
              <a:gd name="connsiteX17" fmla="*/ 6056 w 10016"/>
              <a:gd name="connsiteY17" fmla="*/ 3603 h 10495"/>
              <a:gd name="connsiteX18" fmla="*/ 6820 w 10016"/>
              <a:gd name="connsiteY18" fmla="*/ 3845 h 10495"/>
              <a:gd name="connsiteX19" fmla="*/ 7154 w 10016"/>
              <a:gd name="connsiteY19" fmla="*/ 3153 h 10495"/>
              <a:gd name="connsiteX20" fmla="*/ 8049 w 10016"/>
              <a:gd name="connsiteY20" fmla="*/ 2519 h 10495"/>
              <a:gd name="connsiteX21" fmla="*/ 9015 w 10016"/>
              <a:gd name="connsiteY21" fmla="*/ 3395 h 10495"/>
              <a:gd name="connsiteX22" fmla="*/ 7900 w 10016"/>
              <a:gd name="connsiteY22" fmla="*/ 4230 h 10495"/>
              <a:gd name="connsiteX23" fmla="*/ 8636 w 10016"/>
              <a:gd name="connsiteY23" fmla="*/ 4973 h 10495"/>
              <a:gd name="connsiteX24" fmla="*/ 9612 w 10016"/>
              <a:gd name="connsiteY24" fmla="*/ 4429 h 10495"/>
              <a:gd name="connsiteX25" fmla="*/ 10000 w 10016"/>
              <a:gd name="connsiteY25" fmla="*/ 3153 h 10495"/>
              <a:gd name="connsiteX26" fmla="*/ 8989 w 10016"/>
              <a:gd name="connsiteY26" fmla="*/ 1995 h 10495"/>
              <a:gd name="connsiteX27" fmla="*/ 8412 w 10016"/>
              <a:gd name="connsiteY27" fmla="*/ 1708 h 10495"/>
              <a:gd name="connsiteX28" fmla="*/ 7904 w 10016"/>
              <a:gd name="connsiteY28" fmla="*/ 853 h 10495"/>
              <a:gd name="connsiteX29" fmla="*/ 7119 w 10016"/>
              <a:gd name="connsiteY29" fmla="*/ 1381 h 10495"/>
              <a:gd name="connsiteX30" fmla="*/ 6206 w 10016"/>
              <a:gd name="connsiteY30" fmla="*/ 0 h 10495"/>
              <a:gd name="connsiteX0" fmla="*/ 0 w 10016"/>
              <a:gd name="connsiteY0" fmla="*/ 10161 h 10495"/>
              <a:gd name="connsiteX1" fmla="*/ 650 w 10016"/>
              <a:gd name="connsiteY1" fmla="*/ 10161 h 10495"/>
              <a:gd name="connsiteX2" fmla="*/ 813 w 10016"/>
              <a:gd name="connsiteY2" fmla="*/ 8791 h 10495"/>
              <a:gd name="connsiteX3" fmla="*/ 1138 w 10016"/>
              <a:gd name="connsiteY3" fmla="*/ 8711 h 10495"/>
              <a:gd name="connsiteX4" fmla="*/ 1852 w 10016"/>
              <a:gd name="connsiteY4" fmla="*/ 9432 h 10495"/>
              <a:gd name="connsiteX5" fmla="*/ 3252 w 10016"/>
              <a:gd name="connsiteY5" fmla="*/ 10000 h 10495"/>
              <a:gd name="connsiteX6" fmla="*/ 4065 w 10016"/>
              <a:gd name="connsiteY6" fmla="*/ 10403 h 10495"/>
              <a:gd name="connsiteX7" fmla="*/ 5483 w 10016"/>
              <a:gd name="connsiteY7" fmla="*/ 10311 h 10495"/>
              <a:gd name="connsiteX8" fmla="*/ 6423 w 10016"/>
              <a:gd name="connsiteY8" fmla="*/ 9839 h 10495"/>
              <a:gd name="connsiteX9" fmla="*/ 7154 w 10016"/>
              <a:gd name="connsiteY9" fmla="*/ 10322 h 10495"/>
              <a:gd name="connsiteX10" fmla="*/ 7073 w 10016"/>
              <a:gd name="connsiteY10" fmla="*/ 9114 h 10495"/>
              <a:gd name="connsiteX11" fmla="*/ 7977 w 10016"/>
              <a:gd name="connsiteY11" fmla="*/ 8471 h 10495"/>
              <a:gd name="connsiteX12" fmla="*/ 7967 w 10016"/>
              <a:gd name="connsiteY12" fmla="*/ 6858 h 10495"/>
              <a:gd name="connsiteX13" fmla="*/ 8107 w 10016"/>
              <a:gd name="connsiteY13" fmla="*/ 5675 h 10495"/>
              <a:gd name="connsiteX14" fmla="*/ 5935 w 10016"/>
              <a:gd name="connsiteY14" fmla="*/ 6536 h 10495"/>
              <a:gd name="connsiteX15" fmla="*/ 6215 w 10016"/>
              <a:gd name="connsiteY15" fmla="*/ 5295 h 10495"/>
              <a:gd name="connsiteX16" fmla="*/ 6183 w 10016"/>
              <a:gd name="connsiteY16" fmla="*/ 4596 h 10495"/>
              <a:gd name="connsiteX17" fmla="*/ 6056 w 10016"/>
              <a:gd name="connsiteY17" fmla="*/ 3603 h 10495"/>
              <a:gd name="connsiteX18" fmla="*/ 6820 w 10016"/>
              <a:gd name="connsiteY18" fmla="*/ 3845 h 10495"/>
              <a:gd name="connsiteX19" fmla="*/ 7154 w 10016"/>
              <a:gd name="connsiteY19" fmla="*/ 3153 h 10495"/>
              <a:gd name="connsiteX20" fmla="*/ 8049 w 10016"/>
              <a:gd name="connsiteY20" fmla="*/ 2519 h 10495"/>
              <a:gd name="connsiteX21" fmla="*/ 9015 w 10016"/>
              <a:gd name="connsiteY21" fmla="*/ 3395 h 10495"/>
              <a:gd name="connsiteX22" fmla="*/ 7900 w 10016"/>
              <a:gd name="connsiteY22" fmla="*/ 4230 h 10495"/>
              <a:gd name="connsiteX23" fmla="*/ 8636 w 10016"/>
              <a:gd name="connsiteY23" fmla="*/ 4973 h 10495"/>
              <a:gd name="connsiteX24" fmla="*/ 9612 w 10016"/>
              <a:gd name="connsiteY24" fmla="*/ 4429 h 10495"/>
              <a:gd name="connsiteX25" fmla="*/ 10000 w 10016"/>
              <a:gd name="connsiteY25" fmla="*/ 3153 h 10495"/>
              <a:gd name="connsiteX26" fmla="*/ 8989 w 10016"/>
              <a:gd name="connsiteY26" fmla="*/ 1995 h 10495"/>
              <a:gd name="connsiteX27" fmla="*/ 8412 w 10016"/>
              <a:gd name="connsiteY27" fmla="*/ 1708 h 10495"/>
              <a:gd name="connsiteX28" fmla="*/ 7904 w 10016"/>
              <a:gd name="connsiteY28" fmla="*/ 853 h 10495"/>
              <a:gd name="connsiteX29" fmla="*/ 7119 w 10016"/>
              <a:gd name="connsiteY29" fmla="*/ 1381 h 10495"/>
              <a:gd name="connsiteX30" fmla="*/ 6206 w 10016"/>
              <a:gd name="connsiteY30" fmla="*/ 0 h 1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16" h="10495">
                <a:moveTo>
                  <a:pt x="0" y="10161"/>
                </a:moveTo>
                <a:cubicBezTo>
                  <a:pt x="393" y="10416"/>
                  <a:pt x="501" y="10765"/>
                  <a:pt x="650" y="10161"/>
                </a:cubicBezTo>
                <a:cubicBezTo>
                  <a:pt x="705" y="9704"/>
                  <a:pt x="664" y="9222"/>
                  <a:pt x="813" y="8791"/>
                </a:cubicBezTo>
                <a:cubicBezTo>
                  <a:pt x="854" y="8684"/>
                  <a:pt x="1030" y="8671"/>
                  <a:pt x="1138" y="8711"/>
                </a:cubicBezTo>
                <a:cubicBezTo>
                  <a:pt x="1423" y="8806"/>
                  <a:pt x="1337" y="9257"/>
                  <a:pt x="1852" y="9432"/>
                </a:cubicBezTo>
                <a:cubicBezTo>
                  <a:pt x="2190" y="9941"/>
                  <a:pt x="2710" y="9825"/>
                  <a:pt x="3252" y="10000"/>
                </a:cubicBezTo>
                <a:cubicBezTo>
                  <a:pt x="3401" y="10456"/>
                  <a:pt x="3659" y="10268"/>
                  <a:pt x="4065" y="10403"/>
                </a:cubicBezTo>
                <a:cubicBezTo>
                  <a:pt x="4593" y="10322"/>
                  <a:pt x="4968" y="10446"/>
                  <a:pt x="5483" y="10311"/>
                </a:cubicBezTo>
                <a:cubicBezTo>
                  <a:pt x="5794" y="10003"/>
                  <a:pt x="5989" y="9731"/>
                  <a:pt x="6423" y="9839"/>
                </a:cubicBezTo>
                <a:cubicBezTo>
                  <a:pt x="6626" y="10135"/>
                  <a:pt x="6816" y="10215"/>
                  <a:pt x="7154" y="10322"/>
                </a:cubicBezTo>
                <a:cubicBezTo>
                  <a:pt x="7751" y="10121"/>
                  <a:pt x="7507" y="9396"/>
                  <a:pt x="7073" y="9114"/>
                </a:cubicBezTo>
                <a:cubicBezTo>
                  <a:pt x="7168" y="8685"/>
                  <a:pt x="7290" y="8748"/>
                  <a:pt x="7977" y="8471"/>
                </a:cubicBezTo>
                <a:cubicBezTo>
                  <a:pt x="7724" y="7680"/>
                  <a:pt x="7818" y="7315"/>
                  <a:pt x="7967" y="6858"/>
                </a:cubicBezTo>
                <a:cubicBezTo>
                  <a:pt x="7940" y="6563"/>
                  <a:pt x="8216" y="5944"/>
                  <a:pt x="8107" y="5675"/>
                </a:cubicBezTo>
                <a:cubicBezTo>
                  <a:pt x="7768" y="5621"/>
                  <a:pt x="6324" y="6594"/>
                  <a:pt x="5935" y="6536"/>
                </a:cubicBezTo>
                <a:cubicBezTo>
                  <a:pt x="5610" y="6067"/>
                  <a:pt x="6148" y="5952"/>
                  <a:pt x="6215" y="5295"/>
                </a:cubicBezTo>
                <a:cubicBezTo>
                  <a:pt x="6161" y="4973"/>
                  <a:pt x="5994" y="4919"/>
                  <a:pt x="6183" y="4596"/>
                </a:cubicBezTo>
                <a:cubicBezTo>
                  <a:pt x="5804" y="4039"/>
                  <a:pt x="5839" y="3657"/>
                  <a:pt x="6056" y="3603"/>
                </a:cubicBezTo>
                <a:cubicBezTo>
                  <a:pt x="6260" y="3294"/>
                  <a:pt x="6509" y="4046"/>
                  <a:pt x="6820" y="3845"/>
                </a:cubicBezTo>
                <a:cubicBezTo>
                  <a:pt x="6847" y="3604"/>
                  <a:pt x="6949" y="3374"/>
                  <a:pt x="7154" y="3153"/>
                </a:cubicBezTo>
                <a:cubicBezTo>
                  <a:pt x="7359" y="2932"/>
                  <a:pt x="7791" y="2600"/>
                  <a:pt x="8049" y="2519"/>
                </a:cubicBezTo>
                <a:cubicBezTo>
                  <a:pt x="8550" y="2614"/>
                  <a:pt x="8893" y="2912"/>
                  <a:pt x="9015" y="3395"/>
                </a:cubicBezTo>
                <a:cubicBezTo>
                  <a:pt x="8907" y="4013"/>
                  <a:pt x="8483" y="4042"/>
                  <a:pt x="7900" y="4230"/>
                </a:cubicBezTo>
                <a:cubicBezTo>
                  <a:pt x="7805" y="4619"/>
                  <a:pt x="8243" y="4838"/>
                  <a:pt x="8636" y="4973"/>
                </a:cubicBezTo>
                <a:cubicBezTo>
                  <a:pt x="8932" y="4874"/>
                  <a:pt x="9385" y="4732"/>
                  <a:pt x="9612" y="4429"/>
                </a:cubicBezTo>
                <a:cubicBezTo>
                  <a:pt x="9693" y="4254"/>
                  <a:pt x="10104" y="3559"/>
                  <a:pt x="10000" y="3153"/>
                </a:cubicBezTo>
                <a:cubicBezTo>
                  <a:pt x="9896" y="2747"/>
                  <a:pt x="9238" y="2269"/>
                  <a:pt x="8989" y="1995"/>
                </a:cubicBezTo>
                <a:cubicBezTo>
                  <a:pt x="8740" y="1721"/>
                  <a:pt x="8593" y="1898"/>
                  <a:pt x="8412" y="1708"/>
                </a:cubicBezTo>
                <a:cubicBezTo>
                  <a:pt x="8263" y="1122"/>
                  <a:pt x="8135" y="875"/>
                  <a:pt x="7904" y="853"/>
                </a:cubicBezTo>
                <a:cubicBezTo>
                  <a:pt x="7796" y="867"/>
                  <a:pt x="7557" y="995"/>
                  <a:pt x="7119" y="1381"/>
                </a:cubicBezTo>
                <a:cubicBezTo>
                  <a:pt x="6804" y="1321"/>
                  <a:pt x="6436" y="185"/>
                  <a:pt x="6206" y="0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"/>
          <p:cNvSpPr>
            <a:spLocks noChangeAspect="1"/>
          </p:cNvSpPr>
          <p:nvPr/>
        </p:nvSpPr>
        <p:spPr bwMode="auto">
          <a:xfrm>
            <a:off x="1858665" y="4671980"/>
            <a:ext cx="2612447" cy="1719358"/>
          </a:xfrm>
          <a:custGeom>
            <a:avLst/>
            <a:gdLst>
              <a:gd name="T0" fmla="*/ 2147483647 w 1521"/>
              <a:gd name="T1" fmla="*/ 2147483647 h 1018"/>
              <a:gd name="T2" fmla="*/ 2147483647 w 1521"/>
              <a:gd name="T3" fmla="*/ 2147483647 h 1018"/>
              <a:gd name="T4" fmla="*/ 2147483647 w 1521"/>
              <a:gd name="T5" fmla="*/ 2147483647 h 1018"/>
              <a:gd name="T6" fmla="*/ 2147483647 w 1521"/>
              <a:gd name="T7" fmla="*/ 2147483647 h 1018"/>
              <a:gd name="T8" fmla="*/ 2147483647 w 1521"/>
              <a:gd name="T9" fmla="*/ 2147483647 h 1018"/>
              <a:gd name="T10" fmla="*/ 2147483647 w 1521"/>
              <a:gd name="T11" fmla="*/ 2147483647 h 1018"/>
              <a:gd name="T12" fmla="*/ 2147483647 w 1521"/>
              <a:gd name="T13" fmla="*/ 2147483647 h 1018"/>
              <a:gd name="T14" fmla="*/ 2147483647 w 1521"/>
              <a:gd name="T15" fmla="*/ 2147483647 h 1018"/>
              <a:gd name="T16" fmla="*/ 2147483647 w 1521"/>
              <a:gd name="T17" fmla="*/ 2147483647 h 1018"/>
              <a:gd name="T18" fmla="*/ 2147483647 w 1521"/>
              <a:gd name="T19" fmla="*/ 2147483647 h 1018"/>
              <a:gd name="T20" fmla="*/ 2147483647 w 1521"/>
              <a:gd name="T21" fmla="*/ 2147483647 h 1018"/>
              <a:gd name="T22" fmla="*/ 2147483647 w 1521"/>
              <a:gd name="T23" fmla="*/ 2147483647 h 1018"/>
              <a:gd name="T24" fmla="*/ 2147483647 w 1521"/>
              <a:gd name="T25" fmla="*/ 2147483647 h 1018"/>
              <a:gd name="T26" fmla="*/ 2147483647 w 1521"/>
              <a:gd name="T27" fmla="*/ 2147483647 h 1018"/>
              <a:gd name="T28" fmla="*/ 2147483647 w 1521"/>
              <a:gd name="T29" fmla="*/ 2147483647 h 1018"/>
              <a:gd name="T30" fmla="*/ 2147483647 w 1521"/>
              <a:gd name="T31" fmla="*/ 2147483647 h 1018"/>
              <a:gd name="T32" fmla="*/ 2147483647 w 1521"/>
              <a:gd name="T33" fmla="*/ 2147483647 h 1018"/>
              <a:gd name="T34" fmla="*/ 2147483647 w 1521"/>
              <a:gd name="T35" fmla="*/ 2147483647 h 1018"/>
              <a:gd name="T36" fmla="*/ 2147483647 w 1521"/>
              <a:gd name="T37" fmla="*/ 2147483647 h 1018"/>
              <a:gd name="T38" fmla="*/ 2147483647 w 1521"/>
              <a:gd name="T39" fmla="*/ 2147483647 h 1018"/>
              <a:gd name="T40" fmla="*/ 2147483647 w 1521"/>
              <a:gd name="T41" fmla="*/ 2147483647 h 1018"/>
              <a:gd name="T42" fmla="*/ 2147483647 w 1521"/>
              <a:gd name="T43" fmla="*/ 2147483647 h 1018"/>
              <a:gd name="T44" fmla="*/ 2147483647 w 1521"/>
              <a:gd name="T45" fmla="*/ 2147483647 h 1018"/>
              <a:gd name="T46" fmla="*/ 2147483647 w 1521"/>
              <a:gd name="T47" fmla="*/ 2147483647 h 1018"/>
              <a:gd name="T48" fmla="*/ 2147483647 w 1521"/>
              <a:gd name="T49" fmla="*/ 2147483647 h 1018"/>
              <a:gd name="T50" fmla="*/ 2147483647 w 1521"/>
              <a:gd name="T51" fmla="*/ 2147483647 h 1018"/>
              <a:gd name="T52" fmla="*/ 2147483647 w 1521"/>
              <a:gd name="T53" fmla="*/ 2147483647 h 1018"/>
              <a:gd name="T54" fmla="*/ 2147483647 w 1521"/>
              <a:gd name="T55" fmla="*/ 2147483647 h 1018"/>
              <a:gd name="T56" fmla="*/ 2147483647 w 1521"/>
              <a:gd name="T57" fmla="*/ 2147483647 h 1018"/>
              <a:gd name="T58" fmla="*/ 2147483647 w 1521"/>
              <a:gd name="T59" fmla="*/ 2147483647 h 1018"/>
              <a:gd name="T60" fmla="*/ 2147483647 w 1521"/>
              <a:gd name="T61" fmla="*/ 2147483647 h 1018"/>
              <a:gd name="T62" fmla="*/ 2147483647 w 1521"/>
              <a:gd name="T63" fmla="*/ 2147483647 h 1018"/>
              <a:gd name="T64" fmla="*/ 2147483647 w 1521"/>
              <a:gd name="T65" fmla="*/ 2147483647 h 1018"/>
              <a:gd name="T66" fmla="*/ 2147483647 w 1521"/>
              <a:gd name="T67" fmla="*/ 2147483647 h 1018"/>
              <a:gd name="T68" fmla="*/ 2147483647 w 1521"/>
              <a:gd name="T69" fmla="*/ 2147483647 h 1018"/>
              <a:gd name="T70" fmla="*/ 2147483647 w 1521"/>
              <a:gd name="T71" fmla="*/ 2147483647 h 1018"/>
              <a:gd name="T72" fmla="*/ 2147483647 w 1521"/>
              <a:gd name="T73" fmla="*/ 2147483647 h 1018"/>
              <a:gd name="T74" fmla="*/ 2147483647 w 1521"/>
              <a:gd name="T75" fmla="*/ 2147483647 h 1018"/>
              <a:gd name="T76" fmla="*/ 2147483647 w 1521"/>
              <a:gd name="T77" fmla="*/ 2147483647 h 1018"/>
              <a:gd name="T78" fmla="*/ 2147483647 w 1521"/>
              <a:gd name="T79" fmla="*/ 2147483647 h 1018"/>
              <a:gd name="T80" fmla="*/ 2147483647 w 1521"/>
              <a:gd name="T81" fmla="*/ 2147483647 h 1018"/>
              <a:gd name="T82" fmla="*/ 2147483647 w 1521"/>
              <a:gd name="T83" fmla="*/ 2147483647 h 1018"/>
              <a:gd name="T84" fmla="*/ 2147483647 w 1521"/>
              <a:gd name="T85" fmla="*/ 2147483647 h 1018"/>
              <a:gd name="T86" fmla="*/ 2147483647 w 1521"/>
              <a:gd name="T87" fmla="*/ 2147483647 h 1018"/>
              <a:gd name="T88" fmla="*/ 2147483647 w 1521"/>
              <a:gd name="T89" fmla="*/ 2147483647 h 1018"/>
              <a:gd name="T90" fmla="*/ 2147483647 w 1521"/>
              <a:gd name="T91" fmla="*/ 2147483647 h 1018"/>
              <a:gd name="T92" fmla="*/ 2147483647 w 1521"/>
              <a:gd name="T93" fmla="*/ 2147483647 h 1018"/>
              <a:gd name="T94" fmla="*/ 2147483647 w 1521"/>
              <a:gd name="T95" fmla="*/ 2147483647 h 1018"/>
              <a:gd name="T96" fmla="*/ 2147483647 w 1521"/>
              <a:gd name="T97" fmla="*/ 2147483647 h 1018"/>
              <a:gd name="T98" fmla="*/ 2147483647 w 1521"/>
              <a:gd name="T99" fmla="*/ 2147483647 h 1018"/>
              <a:gd name="T100" fmla="*/ 2147483647 w 1521"/>
              <a:gd name="T101" fmla="*/ 2147483647 h 10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21"/>
              <a:gd name="T154" fmla="*/ 0 h 1018"/>
              <a:gd name="T155" fmla="*/ 1521 w 1521"/>
              <a:gd name="T156" fmla="*/ 1018 h 1018"/>
              <a:gd name="connsiteX0" fmla="*/ 349 w 9980"/>
              <a:gd name="connsiteY0" fmla="*/ 2627 h 9937"/>
              <a:gd name="connsiteX1" fmla="*/ 0 w 9980"/>
              <a:gd name="connsiteY1" fmla="*/ 1627 h 9937"/>
              <a:gd name="connsiteX2" fmla="*/ 39 w 9980"/>
              <a:gd name="connsiteY2" fmla="*/ 1155 h 9937"/>
              <a:gd name="connsiteX3" fmla="*/ 473 w 9980"/>
              <a:gd name="connsiteY3" fmla="*/ 978 h 9937"/>
              <a:gd name="connsiteX4" fmla="*/ 473 w 9980"/>
              <a:gd name="connsiteY4" fmla="*/ 389 h 9937"/>
              <a:gd name="connsiteX5" fmla="*/ 749 w 9980"/>
              <a:gd name="connsiteY5" fmla="*/ 35 h 9937"/>
              <a:gd name="connsiteX6" fmla="*/ 828 w 9980"/>
              <a:gd name="connsiteY6" fmla="*/ 212 h 9937"/>
              <a:gd name="connsiteX7" fmla="*/ 946 w 9980"/>
              <a:gd name="connsiteY7" fmla="*/ 271 h 9937"/>
              <a:gd name="connsiteX8" fmla="*/ 1065 w 9980"/>
              <a:gd name="connsiteY8" fmla="*/ 684 h 9937"/>
              <a:gd name="connsiteX9" fmla="*/ 868 w 9980"/>
              <a:gd name="connsiteY9" fmla="*/ 1627 h 9937"/>
              <a:gd name="connsiteX10" fmla="*/ 749 w 9980"/>
              <a:gd name="connsiteY10" fmla="*/ 2157 h 9937"/>
              <a:gd name="connsiteX11" fmla="*/ 749 w 9980"/>
              <a:gd name="connsiteY11" fmla="*/ 2570 h 9937"/>
              <a:gd name="connsiteX12" fmla="*/ 868 w 9980"/>
              <a:gd name="connsiteY12" fmla="*/ 2452 h 9937"/>
              <a:gd name="connsiteX13" fmla="*/ 986 w 9980"/>
              <a:gd name="connsiteY13" fmla="*/ 2393 h 9937"/>
              <a:gd name="connsiteX14" fmla="*/ 1578 w 9980"/>
              <a:gd name="connsiteY14" fmla="*/ 2746 h 9937"/>
              <a:gd name="connsiteX15" fmla="*/ 2209 w 9980"/>
              <a:gd name="connsiteY15" fmla="*/ 3395 h 9937"/>
              <a:gd name="connsiteX16" fmla="*/ 2564 w 9980"/>
              <a:gd name="connsiteY16" fmla="*/ 3277 h 9937"/>
              <a:gd name="connsiteX17" fmla="*/ 2801 w 9980"/>
              <a:gd name="connsiteY17" fmla="*/ 3100 h 9937"/>
              <a:gd name="connsiteX18" fmla="*/ 3195 w 9980"/>
              <a:gd name="connsiteY18" fmla="*/ 3041 h 9937"/>
              <a:gd name="connsiteX19" fmla="*/ 3234 w 9980"/>
              <a:gd name="connsiteY19" fmla="*/ 2864 h 9937"/>
              <a:gd name="connsiteX20" fmla="*/ 3471 w 9980"/>
              <a:gd name="connsiteY20" fmla="*/ 2923 h 9937"/>
              <a:gd name="connsiteX21" fmla="*/ 3787 w 9980"/>
              <a:gd name="connsiteY21" fmla="*/ 2982 h 9937"/>
              <a:gd name="connsiteX22" fmla="*/ 3629 w 9980"/>
              <a:gd name="connsiteY22" fmla="*/ 3631 h 9937"/>
              <a:gd name="connsiteX23" fmla="*/ 3432 w 9980"/>
              <a:gd name="connsiteY23" fmla="*/ 4397 h 9937"/>
              <a:gd name="connsiteX24" fmla="*/ 3550 w 9980"/>
              <a:gd name="connsiteY24" fmla="*/ 6047 h 9937"/>
              <a:gd name="connsiteX25" fmla="*/ 3708 w 9980"/>
              <a:gd name="connsiteY25" fmla="*/ 6636 h 9937"/>
              <a:gd name="connsiteX26" fmla="*/ 3353 w 9980"/>
              <a:gd name="connsiteY26" fmla="*/ 7049 h 9937"/>
              <a:gd name="connsiteX27" fmla="*/ 3274 w 9980"/>
              <a:gd name="connsiteY27" fmla="*/ 7697 h 9937"/>
              <a:gd name="connsiteX28" fmla="*/ 2761 w 9980"/>
              <a:gd name="connsiteY28" fmla="*/ 7992 h 9937"/>
              <a:gd name="connsiteX29" fmla="*/ 2840 w 9980"/>
              <a:gd name="connsiteY29" fmla="*/ 8464 h 9937"/>
              <a:gd name="connsiteX30" fmla="*/ 2998 w 9980"/>
              <a:gd name="connsiteY30" fmla="*/ 8758 h 9937"/>
              <a:gd name="connsiteX31" fmla="*/ 3392 w 9980"/>
              <a:gd name="connsiteY31" fmla="*/ 9407 h 9937"/>
              <a:gd name="connsiteX32" fmla="*/ 4181 w 9980"/>
              <a:gd name="connsiteY32" fmla="*/ 9289 h 9937"/>
              <a:gd name="connsiteX33" fmla="*/ 4378 w 9980"/>
              <a:gd name="connsiteY33" fmla="*/ 8758 h 9937"/>
              <a:gd name="connsiteX34" fmla="*/ 4615 w 9980"/>
              <a:gd name="connsiteY34" fmla="*/ 8051 h 9937"/>
              <a:gd name="connsiteX35" fmla="*/ 4931 w 9980"/>
              <a:gd name="connsiteY35" fmla="*/ 7933 h 9937"/>
              <a:gd name="connsiteX36" fmla="*/ 4773 w 9980"/>
              <a:gd name="connsiteY36" fmla="*/ 8464 h 9937"/>
              <a:gd name="connsiteX37" fmla="*/ 5128 w 9980"/>
              <a:gd name="connsiteY37" fmla="*/ 8640 h 9937"/>
              <a:gd name="connsiteX38" fmla="*/ 5286 w 9980"/>
              <a:gd name="connsiteY38" fmla="*/ 8051 h 9937"/>
              <a:gd name="connsiteX39" fmla="*/ 4891 w 9980"/>
              <a:gd name="connsiteY39" fmla="*/ 7108 h 9937"/>
              <a:gd name="connsiteX40" fmla="*/ 5010 w 9980"/>
              <a:gd name="connsiteY40" fmla="*/ 6636 h 9937"/>
              <a:gd name="connsiteX41" fmla="*/ 4891 w 9980"/>
              <a:gd name="connsiteY41" fmla="*/ 5929 h 9937"/>
              <a:gd name="connsiteX42" fmla="*/ 5128 w 9980"/>
              <a:gd name="connsiteY42" fmla="*/ 5163 h 9937"/>
              <a:gd name="connsiteX43" fmla="*/ 5444 w 9980"/>
              <a:gd name="connsiteY43" fmla="*/ 4220 h 9937"/>
              <a:gd name="connsiteX44" fmla="*/ 5088 w 9980"/>
              <a:gd name="connsiteY44" fmla="*/ 4043 h 9937"/>
              <a:gd name="connsiteX45" fmla="*/ 4733 w 9980"/>
              <a:gd name="connsiteY45" fmla="*/ 4750 h 9937"/>
              <a:gd name="connsiteX46" fmla="*/ 4497 w 9980"/>
              <a:gd name="connsiteY46" fmla="*/ 4986 h 9937"/>
              <a:gd name="connsiteX47" fmla="*/ 4339 w 9980"/>
              <a:gd name="connsiteY47" fmla="*/ 4927 h 9937"/>
              <a:gd name="connsiteX48" fmla="*/ 4576 w 9980"/>
              <a:gd name="connsiteY48" fmla="*/ 4220 h 9937"/>
              <a:gd name="connsiteX49" fmla="*/ 4812 w 9980"/>
              <a:gd name="connsiteY49" fmla="*/ 3631 h 9937"/>
              <a:gd name="connsiteX50" fmla="*/ 4773 w 9980"/>
              <a:gd name="connsiteY50" fmla="*/ 3395 h 9937"/>
              <a:gd name="connsiteX51" fmla="*/ 4694 w 9980"/>
              <a:gd name="connsiteY51" fmla="*/ 3218 h 9937"/>
              <a:gd name="connsiteX52" fmla="*/ 4773 w 9980"/>
              <a:gd name="connsiteY52" fmla="*/ 2864 h 9937"/>
              <a:gd name="connsiteX53" fmla="*/ 4970 w 9980"/>
              <a:gd name="connsiteY53" fmla="*/ 2629 h 9937"/>
              <a:gd name="connsiteX54" fmla="*/ 5365 w 9980"/>
              <a:gd name="connsiteY54" fmla="*/ 2923 h 9937"/>
              <a:gd name="connsiteX55" fmla="*/ 5522 w 9980"/>
              <a:gd name="connsiteY55" fmla="*/ 3336 h 9937"/>
              <a:gd name="connsiteX56" fmla="*/ 5562 w 9980"/>
              <a:gd name="connsiteY56" fmla="*/ 3631 h 9937"/>
              <a:gd name="connsiteX57" fmla="*/ 6114 w 9980"/>
              <a:gd name="connsiteY57" fmla="*/ 3748 h 9937"/>
              <a:gd name="connsiteX58" fmla="*/ 6311 w 9980"/>
              <a:gd name="connsiteY58" fmla="*/ 4161 h 9937"/>
              <a:gd name="connsiteX59" fmla="*/ 6745 w 9980"/>
              <a:gd name="connsiteY59" fmla="*/ 4220 h 9937"/>
              <a:gd name="connsiteX60" fmla="*/ 6666 w 9980"/>
              <a:gd name="connsiteY60" fmla="*/ 4456 h 9937"/>
              <a:gd name="connsiteX61" fmla="*/ 6548 w 9980"/>
              <a:gd name="connsiteY61" fmla="*/ 5045 h 9937"/>
              <a:gd name="connsiteX62" fmla="*/ 6587 w 9980"/>
              <a:gd name="connsiteY62" fmla="*/ 5222 h 9937"/>
              <a:gd name="connsiteX63" fmla="*/ 6824 w 9980"/>
              <a:gd name="connsiteY63" fmla="*/ 5458 h 9937"/>
              <a:gd name="connsiteX64" fmla="*/ 7021 w 9980"/>
              <a:gd name="connsiteY64" fmla="*/ 5399 h 9937"/>
              <a:gd name="connsiteX65" fmla="*/ 6943 w 9980"/>
              <a:gd name="connsiteY65" fmla="*/ 5045 h 9937"/>
              <a:gd name="connsiteX66" fmla="*/ 7179 w 9980"/>
              <a:gd name="connsiteY66" fmla="*/ 4456 h 9937"/>
              <a:gd name="connsiteX67" fmla="*/ 7850 w 9980"/>
              <a:gd name="connsiteY67" fmla="*/ 5045 h 9937"/>
              <a:gd name="connsiteX68" fmla="*/ 7889 w 9980"/>
              <a:gd name="connsiteY68" fmla="*/ 5870 h 9937"/>
              <a:gd name="connsiteX69" fmla="*/ 7850 w 9980"/>
              <a:gd name="connsiteY69" fmla="*/ 6224 h 9937"/>
              <a:gd name="connsiteX70" fmla="*/ 7771 w 9980"/>
              <a:gd name="connsiteY70" fmla="*/ 6577 h 9937"/>
              <a:gd name="connsiteX71" fmla="*/ 7298 w 9980"/>
              <a:gd name="connsiteY71" fmla="*/ 6519 h 9937"/>
              <a:gd name="connsiteX72" fmla="*/ 7337 w 9980"/>
              <a:gd name="connsiteY72" fmla="*/ 6754 h 9937"/>
              <a:gd name="connsiteX73" fmla="*/ 7534 w 9980"/>
              <a:gd name="connsiteY73" fmla="*/ 7108 h 9937"/>
              <a:gd name="connsiteX74" fmla="*/ 7613 w 9980"/>
              <a:gd name="connsiteY74" fmla="*/ 7226 h 9937"/>
              <a:gd name="connsiteX75" fmla="*/ 7889 w 9980"/>
              <a:gd name="connsiteY75" fmla="*/ 7049 h 9937"/>
              <a:gd name="connsiteX76" fmla="*/ 8047 w 9980"/>
              <a:gd name="connsiteY76" fmla="*/ 6990 h 9937"/>
              <a:gd name="connsiteX77" fmla="*/ 8165 w 9980"/>
              <a:gd name="connsiteY77" fmla="*/ 6931 h 9937"/>
              <a:gd name="connsiteX78" fmla="*/ 8442 w 9980"/>
              <a:gd name="connsiteY78" fmla="*/ 8051 h 9937"/>
              <a:gd name="connsiteX79" fmla="*/ 7771 w 9980"/>
              <a:gd name="connsiteY79" fmla="*/ 8758 h 9937"/>
              <a:gd name="connsiteX80" fmla="*/ 7298 w 9980"/>
              <a:gd name="connsiteY80" fmla="*/ 8758 h 9937"/>
              <a:gd name="connsiteX81" fmla="*/ 7613 w 9980"/>
              <a:gd name="connsiteY81" fmla="*/ 9112 h 9937"/>
              <a:gd name="connsiteX82" fmla="*/ 7850 w 9980"/>
              <a:gd name="connsiteY82" fmla="*/ 9289 h 9937"/>
              <a:gd name="connsiteX83" fmla="*/ 8165 w 9980"/>
              <a:gd name="connsiteY83" fmla="*/ 9171 h 9937"/>
              <a:gd name="connsiteX84" fmla="*/ 8323 w 9980"/>
              <a:gd name="connsiteY84" fmla="*/ 9348 h 9937"/>
              <a:gd name="connsiteX85" fmla="*/ 8323 w 9980"/>
              <a:gd name="connsiteY85" fmla="*/ 9819 h 9937"/>
              <a:gd name="connsiteX86" fmla="*/ 8599 w 9980"/>
              <a:gd name="connsiteY86" fmla="*/ 9937 h 9937"/>
              <a:gd name="connsiteX87" fmla="*/ 9270 w 9980"/>
              <a:gd name="connsiteY87" fmla="*/ 9465 h 9937"/>
              <a:gd name="connsiteX88" fmla="*/ 9664 w 9980"/>
              <a:gd name="connsiteY88" fmla="*/ 8994 h 9937"/>
              <a:gd name="connsiteX89" fmla="*/ 9467 w 9980"/>
              <a:gd name="connsiteY89" fmla="*/ 8405 h 9937"/>
              <a:gd name="connsiteX90" fmla="*/ 9073 w 9980"/>
              <a:gd name="connsiteY90" fmla="*/ 8051 h 9937"/>
              <a:gd name="connsiteX91" fmla="*/ 9152 w 9980"/>
              <a:gd name="connsiteY91" fmla="*/ 7697 h 9937"/>
              <a:gd name="connsiteX92" fmla="*/ 9073 w 9980"/>
              <a:gd name="connsiteY92" fmla="*/ 7226 h 9937"/>
              <a:gd name="connsiteX93" fmla="*/ 8678 w 9980"/>
              <a:gd name="connsiteY93" fmla="*/ 6460 h 9937"/>
              <a:gd name="connsiteX94" fmla="*/ 8481 w 9980"/>
              <a:gd name="connsiteY94" fmla="*/ 6047 h 9937"/>
              <a:gd name="connsiteX95" fmla="*/ 8520 w 9980"/>
              <a:gd name="connsiteY95" fmla="*/ 4986 h 9937"/>
              <a:gd name="connsiteX96" fmla="*/ 8599 w 9980"/>
              <a:gd name="connsiteY96" fmla="*/ 3689 h 9937"/>
              <a:gd name="connsiteX97" fmla="*/ 8678 w 9980"/>
              <a:gd name="connsiteY97" fmla="*/ 2746 h 9937"/>
              <a:gd name="connsiteX98" fmla="*/ 8797 w 9980"/>
              <a:gd name="connsiteY98" fmla="*/ 2687 h 9937"/>
              <a:gd name="connsiteX99" fmla="*/ 8954 w 9980"/>
              <a:gd name="connsiteY99" fmla="*/ 2157 h 9937"/>
              <a:gd name="connsiteX100" fmla="*/ 9270 w 9980"/>
              <a:gd name="connsiteY100" fmla="*/ 2039 h 9937"/>
              <a:gd name="connsiteX101" fmla="*/ 9743 w 9980"/>
              <a:gd name="connsiteY101" fmla="*/ 2157 h 9937"/>
              <a:gd name="connsiteX102" fmla="*/ 9980 w 9980"/>
              <a:gd name="connsiteY102" fmla="*/ 1273 h 9937"/>
              <a:gd name="connsiteX0" fmla="*/ 328 w 9978"/>
              <a:gd name="connsiteY0" fmla="*/ 2644 h 10000"/>
              <a:gd name="connsiteX1" fmla="*/ 69 w 9978"/>
              <a:gd name="connsiteY1" fmla="*/ 1825 h 10000"/>
              <a:gd name="connsiteX2" fmla="*/ 17 w 9978"/>
              <a:gd name="connsiteY2" fmla="*/ 1162 h 10000"/>
              <a:gd name="connsiteX3" fmla="*/ 452 w 9978"/>
              <a:gd name="connsiteY3" fmla="*/ 984 h 10000"/>
              <a:gd name="connsiteX4" fmla="*/ 452 w 9978"/>
              <a:gd name="connsiteY4" fmla="*/ 391 h 10000"/>
              <a:gd name="connsiteX5" fmla="*/ 729 w 9978"/>
              <a:gd name="connsiteY5" fmla="*/ 35 h 10000"/>
              <a:gd name="connsiteX6" fmla="*/ 808 w 9978"/>
              <a:gd name="connsiteY6" fmla="*/ 213 h 10000"/>
              <a:gd name="connsiteX7" fmla="*/ 926 w 9978"/>
              <a:gd name="connsiteY7" fmla="*/ 273 h 10000"/>
              <a:gd name="connsiteX8" fmla="*/ 1045 w 9978"/>
              <a:gd name="connsiteY8" fmla="*/ 688 h 10000"/>
              <a:gd name="connsiteX9" fmla="*/ 848 w 9978"/>
              <a:gd name="connsiteY9" fmla="*/ 1637 h 10000"/>
              <a:gd name="connsiteX10" fmla="*/ 729 w 9978"/>
              <a:gd name="connsiteY10" fmla="*/ 2171 h 10000"/>
              <a:gd name="connsiteX11" fmla="*/ 729 w 9978"/>
              <a:gd name="connsiteY11" fmla="*/ 2586 h 10000"/>
              <a:gd name="connsiteX12" fmla="*/ 848 w 9978"/>
              <a:gd name="connsiteY12" fmla="*/ 2468 h 10000"/>
              <a:gd name="connsiteX13" fmla="*/ 966 w 9978"/>
              <a:gd name="connsiteY13" fmla="*/ 2408 h 10000"/>
              <a:gd name="connsiteX14" fmla="*/ 1559 w 9978"/>
              <a:gd name="connsiteY14" fmla="*/ 2763 h 10000"/>
              <a:gd name="connsiteX15" fmla="*/ 2191 w 9978"/>
              <a:gd name="connsiteY15" fmla="*/ 3417 h 10000"/>
              <a:gd name="connsiteX16" fmla="*/ 2547 w 9978"/>
              <a:gd name="connsiteY16" fmla="*/ 3298 h 10000"/>
              <a:gd name="connsiteX17" fmla="*/ 2785 w 9978"/>
              <a:gd name="connsiteY17" fmla="*/ 3120 h 10000"/>
              <a:gd name="connsiteX18" fmla="*/ 3179 w 9978"/>
              <a:gd name="connsiteY18" fmla="*/ 3060 h 10000"/>
              <a:gd name="connsiteX19" fmla="*/ 3218 w 9978"/>
              <a:gd name="connsiteY19" fmla="*/ 2882 h 10000"/>
              <a:gd name="connsiteX20" fmla="*/ 3456 w 9978"/>
              <a:gd name="connsiteY20" fmla="*/ 2942 h 10000"/>
              <a:gd name="connsiteX21" fmla="*/ 3773 w 9978"/>
              <a:gd name="connsiteY21" fmla="*/ 3001 h 10000"/>
              <a:gd name="connsiteX22" fmla="*/ 3614 w 9978"/>
              <a:gd name="connsiteY22" fmla="*/ 3654 h 10000"/>
              <a:gd name="connsiteX23" fmla="*/ 3417 w 9978"/>
              <a:gd name="connsiteY23" fmla="*/ 4425 h 10000"/>
              <a:gd name="connsiteX24" fmla="*/ 3535 w 9978"/>
              <a:gd name="connsiteY24" fmla="*/ 6085 h 10000"/>
              <a:gd name="connsiteX25" fmla="*/ 3693 w 9978"/>
              <a:gd name="connsiteY25" fmla="*/ 6678 h 10000"/>
              <a:gd name="connsiteX26" fmla="*/ 3338 w 9978"/>
              <a:gd name="connsiteY26" fmla="*/ 7094 h 10000"/>
              <a:gd name="connsiteX27" fmla="*/ 3259 w 9978"/>
              <a:gd name="connsiteY27" fmla="*/ 7746 h 10000"/>
              <a:gd name="connsiteX28" fmla="*/ 2745 w 9978"/>
              <a:gd name="connsiteY28" fmla="*/ 8043 h 10000"/>
              <a:gd name="connsiteX29" fmla="*/ 2824 w 9978"/>
              <a:gd name="connsiteY29" fmla="*/ 8518 h 10000"/>
              <a:gd name="connsiteX30" fmla="*/ 2982 w 9978"/>
              <a:gd name="connsiteY30" fmla="*/ 8814 h 10000"/>
              <a:gd name="connsiteX31" fmla="*/ 3377 w 9978"/>
              <a:gd name="connsiteY31" fmla="*/ 9467 h 10000"/>
              <a:gd name="connsiteX32" fmla="*/ 4167 w 9978"/>
              <a:gd name="connsiteY32" fmla="*/ 9348 h 10000"/>
              <a:gd name="connsiteX33" fmla="*/ 4365 w 9978"/>
              <a:gd name="connsiteY33" fmla="*/ 8814 h 10000"/>
              <a:gd name="connsiteX34" fmla="*/ 4602 w 9978"/>
              <a:gd name="connsiteY34" fmla="*/ 8102 h 10000"/>
              <a:gd name="connsiteX35" fmla="*/ 4919 w 9978"/>
              <a:gd name="connsiteY35" fmla="*/ 7983 h 10000"/>
              <a:gd name="connsiteX36" fmla="*/ 4761 w 9978"/>
              <a:gd name="connsiteY36" fmla="*/ 8518 h 10000"/>
              <a:gd name="connsiteX37" fmla="*/ 5116 w 9978"/>
              <a:gd name="connsiteY37" fmla="*/ 8695 h 10000"/>
              <a:gd name="connsiteX38" fmla="*/ 5275 w 9978"/>
              <a:gd name="connsiteY38" fmla="*/ 8102 h 10000"/>
              <a:gd name="connsiteX39" fmla="*/ 4879 w 9978"/>
              <a:gd name="connsiteY39" fmla="*/ 7153 h 10000"/>
              <a:gd name="connsiteX40" fmla="*/ 4998 w 9978"/>
              <a:gd name="connsiteY40" fmla="*/ 6678 h 10000"/>
              <a:gd name="connsiteX41" fmla="*/ 4879 w 9978"/>
              <a:gd name="connsiteY41" fmla="*/ 5967 h 10000"/>
              <a:gd name="connsiteX42" fmla="*/ 5116 w 9978"/>
              <a:gd name="connsiteY42" fmla="*/ 5196 h 10000"/>
              <a:gd name="connsiteX43" fmla="*/ 5433 w 9978"/>
              <a:gd name="connsiteY43" fmla="*/ 4247 h 10000"/>
              <a:gd name="connsiteX44" fmla="*/ 5076 w 9978"/>
              <a:gd name="connsiteY44" fmla="*/ 4069 h 10000"/>
              <a:gd name="connsiteX45" fmla="*/ 4720 w 9978"/>
              <a:gd name="connsiteY45" fmla="*/ 4780 h 10000"/>
              <a:gd name="connsiteX46" fmla="*/ 4484 w 9978"/>
              <a:gd name="connsiteY46" fmla="*/ 5018 h 10000"/>
              <a:gd name="connsiteX47" fmla="*/ 4326 w 9978"/>
              <a:gd name="connsiteY47" fmla="*/ 4958 h 10000"/>
              <a:gd name="connsiteX48" fmla="*/ 4563 w 9978"/>
              <a:gd name="connsiteY48" fmla="*/ 4247 h 10000"/>
              <a:gd name="connsiteX49" fmla="*/ 4800 w 9978"/>
              <a:gd name="connsiteY49" fmla="*/ 3654 h 10000"/>
              <a:gd name="connsiteX50" fmla="*/ 4761 w 9978"/>
              <a:gd name="connsiteY50" fmla="*/ 3417 h 10000"/>
              <a:gd name="connsiteX51" fmla="*/ 4681 w 9978"/>
              <a:gd name="connsiteY51" fmla="*/ 3238 h 10000"/>
              <a:gd name="connsiteX52" fmla="*/ 4761 w 9978"/>
              <a:gd name="connsiteY52" fmla="*/ 2882 h 10000"/>
              <a:gd name="connsiteX53" fmla="*/ 4958 w 9978"/>
              <a:gd name="connsiteY53" fmla="*/ 2646 h 10000"/>
              <a:gd name="connsiteX54" fmla="*/ 5354 w 9978"/>
              <a:gd name="connsiteY54" fmla="*/ 2942 h 10000"/>
              <a:gd name="connsiteX55" fmla="*/ 5511 w 9978"/>
              <a:gd name="connsiteY55" fmla="*/ 3357 h 10000"/>
              <a:gd name="connsiteX56" fmla="*/ 5551 w 9978"/>
              <a:gd name="connsiteY56" fmla="*/ 3654 h 10000"/>
              <a:gd name="connsiteX57" fmla="*/ 6104 w 9978"/>
              <a:gd name="connsiteY57" fmla="*/ 3772 h 10000"/>
              <a:gd name="connsiteX58" fmla="*/ 6302 w 9978"/>
              <a:gd name="connsiteY58" fmla="*/ 4187 h 10000"/>
              <a:gd name="connsiteX59" fmla="*/ 6737 w 9978"/>
              <a:gd name="connsiteY59" fmla="*/ 4247 h 10000"/>
              <a:gd name="connsiteX60" fmla="*/ 6657 w 9978"/>
              <a:gd name="connsiteY60" fmla="*/ 4484 h 10000"/>
              <a:gd name="connsiteX61" fmla="*/ 6539 w 9978"/>
              <a:gd name="connsiteY61" fmla="*/ 5077 h 10000"/>
              <a:gd name="connsiteX62" fmla="*/ 6578 w 9978"/>
              <a:gd name="connsiteY62" fmla="*/ 5255 h 10000"/>
              <a:gd name="connsiteX63" fmla="*/ 6816 w 9978"/>
              <a:gd name="connsiteY63" fmla="*/ 5493 h 10000"/>
              <a:gd name="connsiteX64" fmla="*/ 7013 w 9978"/>
              <a:gd name="connsiteY64" fmla="*/ 5433 h 10000"/>
              <a:gd name="connsiteX65" fmla="*/ 6935 w 9978"/>
              <a:gd name="connsiteY65" fmla="*/ 5077 h 10000"/>
              <a:gd name="connsiteX66" fmla="*/ 7171 w 9978"/>
              <a:gd name="connsiteY66" fmla="*/ 4484 h 10000"/>
              <a:gd name="connsiteX67" fmla="*/ 7844 w 9978"/>
              <a:gd name="connsiteY67" fmla="*/ 5077 h 10000"/>
              <a:gd name="connsiteX68" fmla="*/ 7883 w 9978"/>
              <a:gd name="connsiteY68" fmla="*/ 5907 h 10000"/>
              <a:gd name="connsiteX69" fmla="*/ 7844 w 9978"/>
              <a:gd name="connsiteY69" fmla="*/ 6263 h 10000"/>
              <a:gd name="connsiteX70" fmla="*/ 7765 w 9978"/>
              <a:gd name="connsiteY70" fmla="*/ 6619 h 10000"/>
              <a:gd name="connsiteX71" fmla="*/ 7291 w 9978"/>
              <a:gd name="connsiteY71" fmla="*/ 6560 h 10000"/>
              <a:gd name="connsiteX72" fmla="*/ 7330 w 9978"/>
              <a:gd name="connsiteY72" fmla="*/ 6797 h 10000"/>
              <a:gd name="connsiteX73" fmla="*/ 7527 w 9978"/>
              <a:gd name="connsiteY73" fmla="*/ 7153 h 10000"/>
              <a:gd name="connsiteX74" fmla="*/ 7606 w 9978"/>
              <a:gd name="connsiteY74" fmla="*/ 7272 h 10000"/>
              <a:gd name="connsiteX75" fmla="*/ 7883 w 9978"/>
              <a:gd name="connsiteY75" fmla="*/ 7094 h 10000"/>
              <a:gd name="connsiteX76" fmla="*/ 8041 w 9978"/>
              <a:gd name="connsiteY76" fmla="*/ 7034 h 10000"/>
              <a:gd name="connsiteX77" fmla="*/ 8159 w 9978"/>
              <a:gd name="connsiteY77" fmla="*/ 6975 h 10000"/>
              <a:gd name="connsiteX78" fmla="*/ 8437 w 9978"/>
              <a:gd name="connsiteY78" fmla="*/ 8102 h 10000"/>
              <a:gd name="connsiteX79" fmla="*/ 7765 w 9978"/>
              <a:gd name="connsiteY79" fmla="*/ 8814 h 10000"/>
              <a:gd name="connsiteX80" fmla="*/ 7291 w 9978"/>
              <a:gd name="connsiteY80" fmla="*/ 8814 h 10000"/>
              <a:gd name="connsiteX81" fmla="*/ 7606 w 9978"/>
              <a:gd name="connsiteY81" fmla="*/ 9170 h 10000"/>
              <a:gd name="connsiteX82" fmla="*/ 7844 w 9978"/>
              <a:gd name="connsiteY82" fmla="*/ 9348 h 10000"/>
              <a:gd name="connsiteX83" fmla="*/ 8159 w 9978"/>
              <a:gd name="connsiteY83" fmla="*/ 9229 h 10000"/>
              <a:gd name="connsiteX84" fmla="*/ 8318 w 9978"/>
              <a:gd name="connsiteY84" fmla="*/ 9407 h 10000"/>
              <a:gd name="connsiteX85" fmla="*/ 8318 w 9978"/>
              <a:gd name="connsiteY85" fmla="*/ 9881 h 10000"/>
              <a:gd name="connsiteX86" fmla="*/ 8594 w 9978"/>
              <a:gd name="connsiteY86" fmla="*/ 10000 h 10000"/>
              <a:gd name="connsiteX87" fmla="*/ 9267 w 9978"/>
              <a:gd name="connsiteY87" fmla="*/ 9525 h 10000"/>
              <a:gd name="connsiteX88" fmla="*/ 9661 w 9978"/>
              <a:gd name="connsiteY88" fmla="*/ 9051 h 10000"/>
              <a:gd name="connsiteX89" fmla="*/ 9464 w 9978"/>
              <a:gd name="connsiteY89" fmla="*/ 8458 h 10000"/>
              <a:gd name="connsiteX90" fmla="*/ 9069 w 9978"/>
              <a:gd name="connsiteY90" fmla="*/ 8102 h 10000"/>
              <a:gd name="connsiteX91" fmla="*/ 9148 w 9978"/>
              <a:gd name="connsiteY91" fmla="*/ 7746 h 10000"/>
              <a:gd name="connsiteX92" fmla="*/ 9069 w 9978"/>
              <a:gd name="connsiteY92" fmla="*/ 7272 h 10000"/>
              <a:gd name="connsiteX93" fmla="*/ 8673 w 9978"/>
              <a:gd name="connsiteY93" fmla="*/ 6501 h 10000"/>
              <a:gd name="connsiteX94" fmla="*/ 8476 w 9978"/>
              <a:gd name="connsiteY94" fmla="*/ 6085 h 10000"/>
              <a:gd name="connsiteX95" fmla="*/ 8515 w 9978"/>
              <a:gd name="connsiteY95" fmla="*/ 5018 h 10000"/>
              <a:gd name="connsiteX96" fmla="*/ 8594 w 9978"/>
              <a:gd name="connsiteY96" fmla="*/ 3712 h 10000"/>
              <a:gd name="connsiteX97" fmla="*/ 8673 w 9978"/>
              <a:gd name="connsiteY97" fmla="*/ 2763 h 10000"/>
              <a:gd name="connsiteX98" fmla="*/ 8793 w 9978"/>
              <a:gd name="connsiteY98" fmla="*/ 2704 h 10000"/>
              <a:gd name="connsiteX99" fmla="*/ 8950 w 9978"/>
              <a:gd name="connsiteY99" fmla="*/ 2171 h 10000"/>
              <a:gd name="connsiteX100" fmla="*/ 9267 w 9978"/>
              <a:gd name="connsiteY100" fmla="*/ 2052 h 10000"/>
              <a:gd name="connsiteX101" fmla="*/ 9741 w 9978"/>
              <a:gd name="connsiteY101" fmla="*/ 2171 h 10000"/>
              <a:gd name="connsiteX102" fmla="*/ 9978 w 9978"/>
              <a:gd name="connsiteY102" fmla="*/ 1281 h 10000"/>
              <a:gd name="connsiteX0" fmla="*/ 260 w 9931"/>
              <a:gd name="connsiteY0" fmla="*/ 2644 h 10000"/>
              <a:gd name="connsiteX1" fmla="*/ 0 w 9931"/>
              <a:gd name="connsiteY1" fmla="*/ 1825 h 10000"/>
              <a:gd name="connsiteX2" fmla="*/ 100 w 9931"/>
              <a:gd name="connsiteY2" fmla="*/ 1186 h 10000"/>
              <a:gd name="connsiteX3" fmla="*/ 384 w 9931"/>
              <a:gd name="connsiteY3" fmla="*/ 984 h 10000"/>
              <a:gd name="connsiteX4" fmla="*/ 384 w 9931"/>
              <a:gd name="connsiteY4" fmla="*/ 391 h 10000"/>
              <a:gd name="connsiteX5" fmla="*/ 662 w 9931"/>
              <a:gd name="connsiteY5" fmla="*/ 35 h 10000"/>
              <a:gd name="connsiteX6" fmla="*/ 741 w 9931"/>
              <a:gd name="connsiteY6" fmla="*/ 213 h 10000"/>
              <a:gd name="connsiteX7" fmla="*/ 859 w 9931"/>
              <a:gd name="connsiteY7" fmla="*/ 273 h 10000"/>
              <a:gd name="connsiteX8" fmla="*/ 978 w 9931"/>
              <a:gd name="connsiteY8" fmla="*/ 688 h 10000"/>
              <a:gd name="connsiteX9" fmla="*/ 781 w 9931"/>
              <a:gd name="connsiteY9" fmla="*/ 1637 h 10000"/>
              <a:gd name="connsiteX10" fmla="*/ 662 w 9931"/>
              <a:gd name="connsiteY10" fmla="*/ 2171 h 10000"/>
              <a:gd name="connsiteX11" fmla="*/ 662 w 9931"/>
              <a:gd name="connsiteY11" fmla="*/ 2586 h 10000"/>
              <a:gd name="connsiteX12" fmla="*/ 781 w 9931"/>
              <a:gd name="connsiteY12" fmla="*/ 2468 h 10000"/>
              <a:gd name="connsiteX13" fmla="*/ 899 w 9931"/>
              <a:gd name="connsiteY13" fmla="*/ 2408 h 10000"/>
              <a:gd name="connsiteX14" fmla="*/ 1493 w 9931"/>
              <a:gd name="connsiteY14" fmla="*/ 2763 h 10000"/>
              <a:gd name="connsiteX15" fmla="*/ 2127 w 9931"/>
              <a:gd name="connsiteY15" fmla="*/ 3417 h 10000"/>
              <a:gd name="connsiteX16" fmla="*/ 2484 w 9931"/>
              <a:gd name="connsiteY16" fmla="*/ 3298 h 10000"/>
              <a:gd name="connsiteX17" fmla="*/ 2722 w 9931"/>
              <a:gd name="connsiteY17" fmla="*/ 3120 h 10000"/>
              <a:gd name="connsiteX18" fmla="*/ 3117 w 9931"/>
              <a:gd name="connsiteY18" fmla="*/ 3060 h 10000"/>
              <a:gd name="connsiteX19" fmla="*/ 3156 w 9931"/>
              <a:gd name="connsiteY19" fmla="*/ 2882 h 10000"/>
              <a:gd name="connsiteX20" fmla="*/ 3395 w 9931"/>
              <a:gd name="connsiteY20" fmla="*/ 2942 h 10000"/>
              <a:gd name="connsiteX21" fmla="*/ 3712 w 9931"/>
              <a:gd name="connsiteY21" fmla="*/ 3001 h 10000"/>
              <a:gd name="connsiteX22" fmla="*/ 3553 w 9931"/>
              <a:gd name="connsiteY22" fmla="*/ 3654 h 10000"/>
              <a:gd name="connsiteX23" fmla="*/ 3356 w 9931"/>
              <a:gd name="connsiteY23" fmla="*/ 4425 h 10000"/>
              <a:gd name="connsiteX24" fmla="*/ 3474 w 9931"/>
              <a:gd name="connsiteY24" fmla="*/ 6085 h 10000"/>
              <a:gd name="connsiteX25" fmla="*/ 3632 w 9931"/>
              <a:gd name="connsiteY25" fmla="*/ 6678 h 10000"/>
              <a:gd name="connsiteX26" fmla="*/ 3276 w 9931"/>
              <a:gd name="connsiteY26" fmla="*/ 7094 h 10000"/>
              <a:gd name="connsiteX27" fmla="*/ 3197 w 9931"/>
              <a:gd name="connsiteY27" fmla="*/ 7746 h 10000"/>
              <a:gd name="connsiteX28" fmla="*/ 2682 w 9931"/>
              <a:gd name="connsiteY28" fmla="*/ 8043 h 10000"/>
              <a:gd name="connsiteX29" fmla="*/ 2761 w 9931"/>
              <a:gd name="connsiteY29" fmla="*/ 8518 h 10000"/>
              <a:gd name="connsiteX30" fmla="*/ 2920 w 9931"/>
              <a:gd name="connsiteY30" fmla="*/ 8814 h 10000"/>
              <a:gd name="connsiteX31" fmla="*/ 3315 w 9931"/>
              <a:gd name="connsiteY31" fmla="*/ 9467 h 10000"/>
              <a:gd name="connsiteX32" fmla="*/ 4107 w 9931"/>
              <a:gd name="connsiteY32" fmla="*/ 9348 h 10000"/>
              <a:gd name="connsiteX33" fmla="*/ 4306 w 9931"/>
              <a:gd name="connsiteY33" fmla="*/ 8814 h 10000"/>
              <a:gd name="connsiteX34" fmla="*/ 4543 w 9931"/>
              <a:gd name="connsiteY34" fmla="*/ 8102 h 10000"/>
              <a:gd name="connsiteX35" fmla="*/ 4861 w 9931"/>
              <a:gd name="connsiteY35" fmla="*/ 7983 h 10000"/>
              <a:gd name="connsiteX36" fmla="*/ 4702 w 9931"/>
              <a:gd name="connsiteY36" fmla="*/ 8518 h 10000"/>
              <a:gd name="connsiteX37" fmla="*/ 5058 w 9931"/>
              <a:gd name="connsiteY37" fmla="*/ 8695 h 10000"/>
              <a:gd name="connsiteX38" fmla="*/ 5218 w 9931"/>
              <a:gd name="connsiteY38" fmla="*/ 8102 h 10000"/>
              <a:gd name="connsiteX39" fmla="*/ 4821 w 9931"/>
              <a:gd name="connsiteY39" fmla="*/ 7153 h 10000"/>
              <a:gd name="connsiteX40" fmla="*/ 4940 w 9931"/>
              <a:gd name="connsiteY40" fmla="*/ 6678 h 10000"/>
              <a:gd name="connsiteX41" fmla="*/ 4821 w 9931"/>
              <a:gd name="connsiteY41" fmla="*/ 5967 h 10000"/>
              <a:gd name="connsiteX42" fmla="*/ 5058 w 9931"/>
              <a:gd name="connsiteY42" fmla="*/ 5196 h 10000"/>
              <a:gd name="connsiteX43" fmla="*/ 5376 w 9931"/>
              <a:gd name="connsiteY43" fmla="*/ 4247 h 10000"/>
              <a:gd name="connsiteX44" fmla="*/ 5018 w 9931"/>
              <a:gd name="connsiteY44" fmla="*/ 4069 h 10000"/>
              <a:gd name="connsiteX45" fmla="*/ 4661 w 9931"/>
              <a:gd name="connsiteY45" fmla="*/ 4780 h 10000"/>
              <a:gd name="connsiteX46" fmla="*/ 4425 w 9931"/>
              <a:gd name="connsiteY46" fmla="*/ 5018 h 10000"/>
              <a:gd name="connsiteX47" fmla="*/ 4267 w 9931"/>
              <a:gd name="connsiteY47" fmla="*/ 4958 h 10000"/>
              <a:gd name="connsiteX48" fmla="*/ 4504 w 9931"/>
              <a:gd name="connsiteY48" fmla="*/ 4247 h 10000"/>
              <a:gd name="connsiteX49" fmla="*/ 4742 w 9931"/>
              <a:gd name="connsiteY49" fmla="*/ 3654 h 10000"/>
              <a:gd name="connsiteX50" fmla="*/ 4702 w 9931"/>
              <a:gd name="connsiteY50" fmla="*/ 3417 h 10000"/>
              <a:gd name="connsiteX51" fmla="*/ 4622 w 9931"/>
              <a:gd name="connsiteY51" fmla="*/ 3238 h 10000"/>
              <a:gd name="connsiteX52" fmla="*/ 4702 w 9931"/>
              <a:gd name="connsiteY52" fmla="*/ 2882 h 10000"/>
              <a:gd name="connsiteX53" fmla="*/ 4900 w 9931"/>
              <a:gd name="connsiteY53" fmla="*/ 2646 h 10000"/>
              <a:gd name="connsiteX54" fmla="*/ 5297 w 9931"/>
              <a:gd name="connsiteY54" fmla="*/ 2942 h 10000"/>
              <a:gd name="connsiteX55" fmla="*/ 5454 w 9931"/>
              <a:gd name="connsiteY55" fmla="*/ 3357 h 10000"/>
              <a:gd name="connsiteX56" fmla="*/ 5494 w 9931"/>
              <a:gd name="connsiteY56" fmla="*/ 3654 h 10000"/>
              <a:gd name="connsiteX57" fmla="*/ 6048 w 9931"/>
              <a:gd name="connsiteY57" fmla="*/ 3772 h 10000"/>
              <a:gd name="connsiteX58" fmla="*/ 6247 w 9931"/>
              <a:gd name="connsiteY58" fmla="*/ 4187 h 10000"/>
              <a:gd name="connsiteX59" fmla="*/ 6683 w 9931"/>
              <a:gd name="connsiteY59" fmla="*/ 4247 h 10000"/>
              <a:gd name="connsiteX60" fmla="*/ 6603 w 9931"/>
              <a:gd name="connsiteY60" fmla="*/ 4484 h 10000"/>
              <a:gd name="connsiteX61" fmla="*/ 6484 w 9931"/>
              <a:gd name="connsiteY61" fmla="*/ 5077 h 10000"/>
              <a:gd name="connsiteX62" fmla="*/ 6524 w 9931"/>
              <a:gd name="connsiteY62" fmla="*/ 5255 h 10000"/>
              <a:gd name="connsiteX63" fmla="*/ 6762 w 9931"/>
              <a:gd name="connsiteY63" fmla="*/ 5493 h 10000"/>
              <a:gd name="connsiteX64" fmla="*/ 6959 w 9931"/>
              <a:gd name="connsiteY64" fmla="*/ 5433 h 10000"/>
              <a:gd name="connsiteX65" fmla="*/ 6881 w 9931"/>
              <a:gd name="connsiteY65" fmla="*/ 5077 h 10000"/>
              <a:gd name="connsiteX66" fmla="*/ 7118 w 9931"/>
              <a:gd name="connsiteY66" fmla="*/ 4484 h 10000"/>
              <a:gd name="connsiteX67" fmla="*/ 7792 w 9931"/>
              <a:gd name="connsiteY67" fmla="*/ 5077 h 10000"/>
              <a:gd name="connsiteX68" fmla="*/ 7831 w 9931"/>
              <a:gd name="connsiteY68" fmla="*/ 5907 h 10000"/>
              <a:gd name="connsiteX69" fmla="*/ 7792 w 9931"/>
              <a:gd name="connsiteY69" fmla="*/ 6263 h 10000"/>
              <a:gd name="connsiteX70" fmla="*/ 7713 w 9931"/>
              <a:gd name="connsiteY70" fmla="*/ 6619 h 10000"/>
              <a:gd name="connsiteX71" fmla="*/ 7238 w 9931"/>
              <a:gd name="connsiteY71" fmla="*/ 6560 h 10000"/>
              <a:gd name="connsiteX72" fmla="*/ 7277 w 9931"/>
              <a:gd name="connsiteY72" fmla="*/ 6797 h 10000"/>
              <a:gd name="connsiteX73" fmla="*/ 7475 w 9931"/>
              <a:gd name="connsiteY73" fmla="*/ 7153 h 10000"/>
              <a:gd name="connsiteX74" fmla="*/ 7554 w 9931"/>
              <a:gd name="connsiteY74" fmla="*/ 7272 h 10000"/>
              <a:gd name="connsiteX75" fmla="*/ 7831 w 9931"/>
              <a:gd name="connsiteY75" fmla="*/ 7094 h 10000"/>
              <a:gd name="connsiteX76" fmla="*/ 7990 w 9931"/>
              <a:gd name="connsiteY76" fmla="*/ 7034 h 10000"/>
              <a:gd name="connsiteX77" fmla="*/ 8108 w 9931"/>
              <a:gd name="connsiteY77" fmla="*/ 6975 h 10000"/>
              <a:gd name="connsiteX78" fmla="*/ 8387 w 9931"/>
              <a:gd name="connsiteY78" fmla="*/ 8102 h 10000"/>
              <a:gd name="connsiteX79" fmla="*/ 7713 w 9931"/>
              <a:gd name="connsiteY79" fmla="*/ 8814 h 10000"/>
              <a:gd name="connsiteX80" fmla="*/ 7238 w 9931"/>
              <a:gd name="connsiteY80" fmla="*/ 8814 h 10000"/>
              <a:gd name="connsiteX81" fmla="*/ 7554 w 9931"/>
              <a:gd name="connsiteY81" fmla="*/ 9170 h 10000"/>
              <a:gd name="connsiteX82" fmla="*/ 7792 w 9931"/>
              <a:gd name="connsiteY82" fmla="*/ 9348 h 10000"/>
              <a:gd name="connsiteX83" fmla="*/ 8108 w 9931"/>
              <a:gd name="connsiteY83" fmla="*/ 9229 h 10000"/>
              <a:gd name="connsiteX84" fmla="*/ 8267 w 9931"/>
              <a:gd name="connsiteY84" fmla="*/ 9407 h 10000"/>
              <a:gd name="connsiteX85" fmla="*/ 8267 w 9931"/>
              <a:gd name="connsiteY85" fmla="*/ 9881 h 10000"/>
              <a:gd name="connsiteX86" fmla="*/ 8544 w 9931"/>
              <a:gd name="connsiteY86" fmla="*/ 10000 h 10000"/>
              <a:gd name="connsiteX87" fmla="*/ 9218 w 9931"/>
              <a:gd name="connsiteY87" fmla="*/ 9525 h 10000"/>
              <a:gd name="connsiteX88" fmla="*/ 9613 w 9931"/>
              <a:gd name="connsiteY88" fmla="*/ 9051 h 10000"/>
              <a:gd name="connsiteX89" fmla="*/ 9416 w 9931"/>
              <a:gd name="connsiteY89" fmla="*/ 8458 h 10000"/>
              <a:gd name="connsiteX90" fmla="*/ 9020 w 9931"/>
              <a:gd name="connsiteY90" fmla="*/ 8102 h 10000"/>
              <a:gd name="connsiteX91" fmla="*/ 9099 w 9931"/>
              <a:gd name="connsiteY91" fmla="*/ 7746 h 10000"/>
              <a:gd name="connsiteX92" fmla="*/ 9020 w 9931"/>
              <a:gd name="connsiteY92" fmla="*/ 7272 h 10000"/>
              <a:gd name="connsiteX93" fmla="*/ 8623 w 9931"/>
              <a:gd name="connsiteY93" fmla="*/ 6501 h 10000"/>
              <a:gd name="connsiteX94" fmla="*/ 8426 w 9931"/>
              <a:gd name="connsiteY94" fmla="*/ 6085 h 10000"/>
              <a:gd name="connsiteX95" fmla="*/ 8465 w 9931"/>
              <a:gd name="connsiteY95" fmla="*/ 5018 h 10000"/>
              <a:gd name="connsiteX96" fmla="*/ 8544 w 9931"/>
              <a:gd name="connsiteY96" fmla="*/ 3712 h 10000"/>
              <a:gd name="connsiteX97" fmla="*/ 8623 w 9931"/>
              <a:gd name="connsiteY97" fmla="*/ 2763 h 10000"/>
              <a:gd name="connsiteX98" fmla="*/ 8743 w 9931"/>
              <a:gd name="connsiteY98" fmla="*/ 2704 h 10000"/>
              <a:gd name="connsiteX99" fmla="*/ 8901 w 9931"/>
              <a:gd name="connsiteY99" fmla="*/ 2171 h 10000"/>
              <a:gd name="connsiteX100" fmla="*/ 9218 w 9931"/>
              <a:gd name="connsiteY100" fmla="*/ 2052 h 10000"/>
              <a:gd name="connsiteX101" fmla="*/ 9693 w 9931"/>
              <a:gd name="connsiteY101" fmla="*/ 2171 h 10000"/>
              <a:gd name="connsiteX102" fmla="*/ 9931 w 9931"/>
              <a:gd name="connsiteY102" fmla="*/ 1281 h 10000"/>
              <a:gd name="connsiteX0" fmla="*/ 262 w 10000"/>
              <a:gd name="connsiteY0" fmla="*/ 2644 h 10000"/>
              <a:gd name="connsiteX1" fmla="*/ 0 w 10000"/>
              <a:gd name="connsiteY1" fmla="*/ 1825 h 10000"/>
              <a:gd name="connsiteX2" fmla="*/ 101 w 10000"/>
              <a:gd name="connsiteY2" fmla="*/ 1186 h 10000"/>
              <a:gd name="connsiteX3" fmla="*/ 464 w 10000"/>
              <a:gd name="connsiteY3" fmla="*/ 984 h 10000"/>
              <a:gd name="connsiteX4" fmla="*/ 387 w 10000"/>
              <a:gd name="connsiteY4" fmla="*/ 391 h 10000"/>
              <a:gd name="connsiteX5" fmla="*/ 667 w 10000"/>
              <a:gd name="connsiteY5" fmla="*/ 35 h 10000"/>
              <a:gd name="connsiteX6" fmla="*/ 746 w 10000"/>
              <a:gd name="connsiteY6" fmla="*/ 213 h 10000"/>
              <a:gd name="connsiteX7" fmla="*/ 865 w 10000"/>
              <a:gd name="connsiteY7" fmla="*/ 273 h 10000"/>
              <a:gd name="connsiteX8" fmla="*/ 985 w 10000"/>
              <a:gd name="connsiteY8" fmla="*/ 688 h 10000"/>
              <a:gd name="connsiteX9" fmla="*/ 786 w 10000"/>
              <a:gd name="connsiteY9" fmla="*/ 1637 h 10000"/>
              <a:gd name="connsiteX10" fmla="*/ 667 w 10000"/>
              <a:gd name="connsiteY10" fmla="*/ 2171 h 10000"/>
              <a:gd name="connsiteX11" fmla="*/ 667 w 10000"/>
              <a:gd name="connsiteY11" fmla="*/ 2586 h 10000"/>
              <a:gd name="connsiteX12" fmla="*/ 786 w 10000"/>
              <a:gd name="connsiteY12" fmla="*/ 2468 h 10000"/>
              <a:gd name="connsiteX13" fmla="*/ 905 w 10000"/>
              <a:gd name="connsiteY13" fmla="*/ 2408 h 10000"/>
              <a:gd name="connsiteX14" fmla="*/ 1503 w 10000"/>
              <a:gd name="connsiteY14" fmla="*/ 2763 h 10000"/>
              <a:gd name="connsiteX15" fmla="*/ 2142 w 10000"/>
              <a:gd name="connsiteY15" fmla="*/ 3417 h 10000"/>
              <a:gd name="connsiteX16" fmla="*/ 2501 w 10000"/>
              <a:gd name="connsiteY16" fmla="*/ 3298 h 10000"/>
              <a:gd name="connsiteX17" fmla="*/ 2741 w 10000"/>
              <a:gd name="connsiteY17" fmla="*/ 3120 h 10000"/>
              <a:gd name="connsiteX18" fmla="*/ 3139 w 10000"/>
              <a:gd name="connsiteY18" fmla="*/ 3060 h 10000"/>
              <a:gd name="connsiteX19" fmla="*/ 3178 w 10000"/>
              <a:gd name="connsiteY19" fmla="*/ 2882 h 10000"/>
              <a:gd name="connsiteX20" fmla="*/ 3419 w 10000"/>
              <a:gd name="connsiteY20" fmla="*/ 2942 h 10000"/>
              <a:gd name="connsiteX21" fmla="*/ 3738 w 10000"/>
              <a:gd name="connsiteY21" fmla="*/ 3001 h 10000"/>
              <a:gd name="connsiteX22" fmla="*/ 3578 w 10000"/>
              <a:gd name="connsiteY22" fmla="*/ 3654 h 10000"/>
              <a:gd name="connsiteX23" fmla="*/ 3379 w 10000"/>
              <a:gd name="connsiteY23" fmla="*/ 4425 h 10000"/>
              <a:gd name="connsiteX24" fmla="*/ 3498 w 10000"/>
              <a:gd name="connsiteY24" fmla="*/ 6085 h 10000"/>
              <a:gd name="connsiteX25" fmla="*/ 3657 w 10000"/>
              <a:gd name="connsiteY25" fmla="*/ 6678 h 10000"/>
              <a:gd name="connsiteX26" fmla="*/ 3299 w 10000"/>
              <a:gd name="connsiteY26" fmla="*/ 7094 h 10000"/>
              <a:gd name="connsiteX27" fmla="*/ 3219 w 10000"/>
              <a:gd name="connsiteY27" fmla="*/ 7746 h 10000"/>
              <a:gd name="connsiteX28" fmla="*/ 2701 w 10000"/>
              <a:gd name="connsiteY28" fmla="*/ 8043 h 10000"/>
              <a:gd name="connsiteX29" fmla="*/ 2780 w 10000"/>
              <a:gd name="connsiteY29" fmla="*/ 8518 h 10000"/>
              <a:gd name="connsiteX30" fmla="*/ 2940 w 10000"/>
              <a:gd name="connsiteY30" fmla="*/ 8814 h 10000"/>
              <a:gd name="connsiteX31" fmla="*/ 3338 w 10000"/>
              <a:gd name="connsiteY31" fmla="*/ 9467 h 10000"/>
              <a:gd name="connsiteX32" fmla="*/ 4136 w 10000"/>
              <a:gd name="connsiteY32" fmla="*/ 9348 h 10000"/>
              <a:gd name="connsiteX33" fmla="*/ 4336 w 10000"/>
              <a:gd name="connsiteY33" fmla="*/ 8814 h 10000"/>
              <a:gd name="connsiteX34" fmla="*/ 4575 w 10000"/>
              <a:gd name="connsiteY34" fmla="*/ 8102 h 10000"/>
              <a:gd name="connsiteX35" fmla="*/ 4895 w 10000"/>
              <a:gd name="connsiteY35" fmla="*/ 7983 h 10000"/>
              <a:gd name="connsiteX36" fmla="*/ 4735 w 10000"/>
              <a:gd name="connsiteY36" fmla="*/ 8518 h 10000"/>
              <a:gd name="connsiteX37" fmla="*/ 5093 w 10000"/>
              <a:gd name="connsiteY37" fmla="*/ 8695 h 10000"/>
              <a:gd name="connsiteX38" fmla="*/ 5254 w 10000"/>
              <a:gd name="connsiteY38" fmla="*/ 8102 h 10000"/>
              <a:gd name="connsiteX39" fmla="*/ 4854 w 10000"/>
              <a:gd name="connsiteY39" fmla="*/ 7153 h 10000"/>
              <a:gd name="connsiteX40" fmla="*/ 4974 w 10000"/>
              <a:gd name="connsiteY40" fmla="*/ 6678 h 10000"/>
              <a:gd name="connsiteX41" fmla="*/ 4854 w 10000"/>
              <a:gd name="connsiteY41" fmla="*/ 5967 h 10000"/>
              <a:gd name="connsiteX42" fmla="*/ 5093 w 10000"/>
              <a:gd name="connsiteY42" fmla="*/ 5196 h 10000"/>
              <a:gd name="connsiteX43" fmla="*/ 5413 w 10000"/>
              <a:gd name="connsiteY43" fmla="*/ 4247 h 10000"/>
              <a:gd name="connsiteX44" fmla="*/ 5053 w 10000"/>
              <a:gd name="connsiteY44" fmla="*/ 4069 h 10000"/>
              <a:gd name="connsiteX45" fmla="*/ 4693 w 10000"/>
              <a:gd name="connsiteY45" fmla="*/ 4780 h 10000"/>
              <a:gd name="connsiteX46" fmla="*/ 4456 w 10000"/>
              <a:gd name="connsiteY46" fmla="*/ 5018 h 10000"/>
              <a:gd name="connsiteX47" fmla="*/ 4297 w 10000"/>
              <a:gd name="connsiteY47" fmla="*/ 4958 h 10000"/>
              <a:gd name="connsiteX48" fmla="*/ 4535 w 10000"/>
              <a:gd name="connsiteY48" fmla="*/ 4247 h 10000"/>
              <a:gd name="connsiteX49" fmla="*/ 4775 w 10000"/>
              <a:gd name="connsiteY49" fmla="*/ 3654 h 10000"/>
              <a:gd name="connsiteX50" fmla="*/ 4735 w 10000"/>
              <a:gd name="connsiteY50" fmla="*/ 3417 h 10000"/>
              <a:gd name="connsiteX51" fmla="*/ 4654 w 10000"/>
              <a:gd name="connsiteY51" fmla="*/ 3238 h 10000"/>
              <a:gd name="connsiteX52" fmla="*/ 4735 w 10000"/>
              <a:gd name="connsiteY52" fmla="*/ 2882 h 10000"/>
              <a:gd name="connsiteX53" fmla="*/ 4934 w 10000"/>
              <a:gd name="connsiteY53" fmla="*/ 2646 h 10000"/>
              <a:gd name="connsiteX54" fmla="*/ 5334 w 10000"/>
              <a:gd name="connsiteY54" fmla="*/ 2942 h 10000"/>
              <a:gd name="connsiteX55" fmla="*/ 5492 w 10000"/>
              <a:gd name="connsiteY55" fmla="*/ 3357 h 10000"/>
              <a:gd name="connsiteX56" fmla="*/ 5532 w 10000"/>
              <a:gd name="connsiteY56" fmla="*/ 3654 h 10000"/>
              <a:gd name="connsiteX57" fmla="*/ 6090 w 10000"/>
              <a:gd name="connsiteY57" fmla="*/ 3772 h 10000"/>
              <a:gd name="connsiteX58" fmla="*/ 6290 w 10000"/>
              <a:gd name="connsiteY58" fmla="*/ 4187 h 10000"/>
              <a:gd name="connsiteX59" fmla="*/ 6729 w 10000"/>
              <a:gd name="connsiteY59" fmla="*/ 4247 h 10000"/>
              <a:gd name="connsiteX60" fmla="*/ 6649 w 10000"/>
              <a:gd name="connsiteY60" fmla="*/ 4484 h 10000"/>
              <a:gd name="connsiteX61" fmla="*/ 6529 w 10000"/>
              <a:gd name="connsiteY61" fmla="*/ 5077 h 10000"/>
              <a:gd name="connsiteX62" fmla="*/ 6569 w 10000"/>
              <a:gd name="connsiteY62" fmla="*/ 5255 h 10000"/>
              <a:gd name="connsiteX63" fmla="*/ 6809 w 10000"/>
              <a:gd name="connsiteY63" fmla="*/ 5493 h 10000"/>
              <a:gd name="connsiteX64" fmla="*/ 7007 w 10000"/>
              <a:gd name="connsiteY64" fmla="*/ 5433 h 10000"/>
              <a:gd name="connsiteX65" fmla="*/ 6929 w 10000"/>
              <a:gd name="connsiteY65" fmla="*/ 5077 h 10000"/>
              <a:gd name="connsiteX66" fmla="*/ 7167 w 10000"/>
              <a:gd name="connsiteY66" fmla="*/ 4484 h 10000"/>
              <a:gd name="connsiteX67" fmla="*/ 7846 w 10000"/>
              <a:gd name="connsiteY67" fmla="*/ 5077 h 10000"/>
              <a:gd name="connsiteX68" fmla="*/ 7885 w 10000"/>
              <a:gd name="connsiteY68" fmla="*/ 5907 h 10000"/>
              <a:gd name="connsiteX69" fmla="*/ 7846 w 10000"/>
              <a:gd name="connsiteY69" fmla="*/ 6263 h 10000"/>
              <a:gd name="connsiteX70" fmla="*/ 7767 w 10000"/>
              <a:gd name="connsiteY70" fmla="*/ 6619 h 10000"/>
              <a:gd name="connsiteX71" fmla="*/ 7288 w 10000"/>
              <a:gd name="connsiteY71" fmla="*/ 6560 h 10000"/>
              <a:gd name="connsiteX72" fmla="*/ 7328 w 10000"/>
              <a:gd name="connsiteY72" fmla="*/ 6797 h 10000"/>
              <a:gd name="connsiteX73" fmla="*/ 7527 w 10000"/>
              <a:gd name="connsiteY73" fmla="*/ 7153 h 10000"/>
              <a:gd name="connsiteX74" fmla="*/ 7606 w 10000"/>
              <a:gd name="connsiteY74" fmla="*/ 7272 h 10000"/>
              <a:gd name="connsiteX75" fmla="*/ 7885 w 10000"/>
              <a:gd name="connsiteY75" fmla="*/ 7094 h 10000"/>
              <a:gd name="connsiteX76" fmla="*/ 8046 w 10000"/>
              <a:gd name="connsiteY76" fmla="*/ 7034 h 10000"/>
              <a:gd name="connsiteX77" fmla="*/ 8164 w 10000"/>
              <a:gd name="connsiteY77" fmla="*/ 6975 h 10000"/>
              <a:gd name="connsiteX78" fmla="*/ 8445 w 10000"/>
              <a:gd name="connsiteY78" fmla="*/ 8102 h 10000"/>
              <a:gd name="connsiteX79" fmla="*/ 7767 w 10000"/>
              <a:gd name="connsiteY79" fmla="*/ 8814 h 10000"/>
              <a:gd name="connsiteX80" fmla="*/ 7288 w 10000"/>
              <a:gd name="connsiteY80" fmla="*/ 8814 h 10000"/>
              <a:gd name="connsiteX81" fmla="*/ 7606 w 10000"/>
              <a:gd name="connsiteY81" fmla="*/ 9170 h 10000"/>
              <a:gd name="connsiteX82" fmla="*/ 7846 w 10000"/>
              <a:gd name="connsiteY82" fmla="*/ 9348 h 10000"/>
              <a:gd name="connsiteX83" fmla="*/ 8164 w 10000"/>
              <a:gd name="connsiteY83" fmla="*/ 9229 h 10000"/>
              <a:gd name="connsiteX84" fmla="*/ 8324 w 10000"/>
              <a:gd name="connsiteY84" fmla="*/ 9407 h 10000"/>
              <a:gd name="connsiteX85" fmla="*/ 8324 w 10000"/>
              <a:gd name="connsiteY85" fmla="*/ 9881 h 10000"/>
              <a:gd name="connsiteX86" fmla="*/ 8603 w 10000"/>
              <a:gd name="connsiteY86" fmla="*/ 10000 h 10000"/>
              <a:gd name="connsiteX87" fmla="*/ 9282 w 10000"/>
              <a:gd name="connsiteY87" fmla="*/ 9525 h 10000"/>
              <a:gd name="connsiteX88" fmla="*/ 9680 w 10000"/>
              <a:gd name="connsiteY88" fmla="*/ 9051 h 10000"/>
              <a:gd name="connsiteX89" fmla="*/ 9481 w 10000"/>
              <a:gd name="connsiteY89" fmla="*/ 8458 h 10000"/>
              <a:gd name="connsiteX90" fmla="*/ 9083 w 10000"/>
              <a:gd name="connsiteY90" fmla="*/ 8102 h 10000"/>
              <a:gd name="connsiteX91" fmla="*/ 9162 w 10000"/>
              <a:gd name="connsiteY91" fmla="*/ 7746 h 10000"/>
              <a:gd name="connsiteX92" fmla="*/ 9083 w 10000"/>
              <a:gd name="connsiteY92" fmla="*/ 7272 h 10000"/>
              <a:gd name="connsiteX93" fmla="*/ 8683 w 10000"/>
              <a:gd name="connsiteY93" fmla="*/ 6501 h 10000"/>
              <a:gd name="connsiteX94" fmla="*/ 8485 w 10000"/>
              <a:gd name="connsiteY94" fmla="*/ 6085 h 10000"/>
              <a:gd name="connsiteX95" fmla="*/ 8524 w 10000"/>
              <a:gd name="connsiteY95" fmla="*/ 5018 h 10000"/>
              <a:gd name="connsiteX96" fmla="*/ 8603 w 10000"/>
              <a:gd name="connsiteY96" fmla="*/ 3712 h 10000"/>
              <a:gd name="connsiteX97" fmla="*/ 8683 w 10000"/>
              <a:gd name="connsiteY97" fmla="*/ 2763 h 10000"/>
              <a:gd name="connsiteX98" fmla="*/ 8804 w 10000"/>
              <a:gd name="connsiteY98" fmla="*/ 2704 h 10000"/>
              <a:gd name="connsiteX99" fmla="*/ 8963 w 10000"/>
              <a:gd name="connsiteY99" fmla="*/ 2171 h 10000"/>
              <a:gd name="connsiteX100" fmla="*/ 9282 w 10000"/>
              <a:gd name="connsiteY100" fmla="*/ 2052 h 10000"/>
              <a:gd name="connsiteX101" fmla="*/ 9760 w 10000"/>
              <a:gd name="connsiteY101" fmla="*/ 2171 h 10000"/>
              <a:gd name="connsiteX102" fmla="*/ 10000 w 10000"/>
              <a:gd name="connsiteY102" fmla="*/ 1281 h 10000"/>
              <a:gd name="connsiteX0" fmla="*/ 262 w 10000"/>
              <a:gd name="connsiteY0" fmla="*/ 2644 h 10000"/>
              <a:gd name="connsiteX1" fmla="*/ 0 w 10000"/>
              <a:gd name="connsiteY1" fmla="*/ 1825 h 10000"/>
              <a:gd name="connsiteX2" fmla="*/ 101 w 10000"/>
              <a:gd name="connsiteY2" fmla="*/ 1186 h 10000"/>
              <a:gd name="connsiteX3" fmla="*/ 464 w 10000"/>
              <a:gd name="connsiteY3" fmla="*/ 984 h 10000"/>
              <a:gd name="connsiteX4" fmla="*/ 387 w 10000"/>
              <a:gd name="connsiteY4" fmla="*/ 391 h 10000"/>
              <a:gd name="connsiteX5" fmla="*/ 667 w 10000"/>
              <a:gd name="connsiteY5" fmla="*/ 35 h 10000"/>
              <a:gd name="connsiteX6" fmla="*/ 746 w 10000"/>
              <a:gd name="connsiteY6" fmla="*/ 213 h 10000"/>
              <a:gd name="connsiteX7" fmla="*/ 985 w 10000"/>
              <a:gd name="connsiteY7" fmla="*/ 688 h 10000"/>
              <a:gd name="connsiteX8" fmla="*/ 786 w 10000"/>
              <a:gd name="connsiteY8" fmla="*/ 1637 h 10000"/>
              <a:gd name="connsiteX9" fmla="*/ 667 w 10000"/>
              <a:gd name="connsiteY9" fmla="*/ 2171 h 10000"/>
              <a:gd name="connsiteX10" fmla="*/ 667 w 10000"/>
              <a:gd name="connsiteY10" fmla="*/ 2586 h 10000"/>
              <a:gd name="connsiteX11" fmla="*/ 786 w 10000"/>
              <a:gd name="connsiteY11" fmla="*/ 2468 h 10000"/>
              <a:gd name="connsiteX12" fmla="*/ 905 w 10000"/>
              <a:gd name="connsiteY12" fmla="*/ 2408 h 10000"/>
              <a:gd name="connsiteX13" fmla="*/ 1503 w 10000"/>
              <a:gd name="connsiteY13" fmla="*/ 2763 h 10000"/>
              <a:gd name="connsiteX14" fmla="*/ 2142 w 10000"/>
              <a:gd name="connsiteY14" fmla="*/ 3417 h 10000"/>
              <a:gd name="connsiteX15" fmla="*/ 2501 w 10000"/>
              <a:gd name="connsiteY15" fmla="*/ 3298 h 10000"/>
              <a:gd name="connsiteX16" fmla="*/ 2741 w 10000"/>
              <a:gd name="connsiteY16" fmla="*/ 3120 h 10000"/>
              <a:gd name="connsiteX17" fmla="*/ 3139 w 10000"/>
              <a:gd name="connsiteY17" fmla="*/ 3060 h 10000"/>
              <a:gd name="connsiteX18" fmla="*/ 3178 w 10000"/>
              <a:gd name="connsiteY18" fmla="*/ 2882 h 10000"/>
              <a:gd name="connsiteX19" fmla="*/ 3419 w 10000"/>
              <a:gd name="connsiteY19" fmla="*/ 2942 h 10000"/>
              <a:gd name="connsiteX20" fmla="*/ 3738 w 10000"/>
              <a:gd name="connsiteY20" fmla="*/ 3001 h 10000"/>
              <a:gd name="connsiteX21" fmla="*/ 3578 w 10000"/>
              <a:gd name="connsiteY21" fmla="*/ 3654 h 10000"/>
              <a:gd name="connsiteX22" fmla="*/ 3379 w 10000"/>
              <a:gd name="connsiteY22" fmla="*/ 4425 h 10000"/>
              <a:gd name="connsiteX23" fmla="*/ 3498 w 10000"/>
              <a:gd name="connsiteY23" fmla="*/ 6085 h 10000"/>
              <a:gd name="connsiteX24" fmla="*/ 3657 w 10000"/>
              <a:gd name="connsiteY24" fmla="*/ 6678 h 10000"/>
              <a:gd name="connsiteX25" fmla="*/ 3299 w 10000"/>
              <a:gd name="connsiteY25" fmla="*/ 7094 h 10000"/>
              <a:gd name="connsiteX26" fmla="*/ 3219 w 10000"/>
              <a:gd name="connsiteY26" fmla="*/ 7746 h 10000"/>
              <a:gd name="connsiteX27" fmla="*/ 2701 w 10000"/>
              <a:gd name="connsiteY27" fmla="*/ 8043 h 10000"/>
              <a:gd name="connsiteX28" fmla="*/ 2780 w 10000"/>
              <a:gd name="connsiteY28" fmla="*/ 8518 h 10000"/>
              <a:gd name="connsiteX29" fmla="*/ 2940 w 10000"/>
              <a:gd name="connsiteY29" fmla="*/ 8814 h 10000"/>
              <a:gd name="connsiteX30" fmla="*/ 3338 w 10000"/>
              <a:gd name="connsiteY30" fmla="*/ 9467 h 10000"/>
              <a:gd name="connsiteX31" fmla="*/ 4136 w 10000"/>
              <a:gd name="connsiteY31" fmla="*/ 9348 h 10000"/>
              <a:gd name="connsiteX32" fmla="*/ 4336 w 10000"/>
              <a:gd name="connsiteY32" fmla="*/ 8814 h 10000"/>
              <a:gd name="connsiteX33" fmla="*/ 4575 w 10000"/>
              <a:gd name="connsiteY33" fmla="*/ 8102 h 10000"/>
              <a:gd name="connsiteX34" fmla="*/ 4895 w 10000"/>
              <a:gd name="connsiteY34" fmla="*/ 7983 h 10000"/>
              <a:gd name="connsiteX35" fmla="*/ 4735 w 10000"/>
              <a:gd name="connsiteY35" fmla="*/ 8518 h 10000"/>
              <a:gd name="connsiteX36" fmla="*/ 5093 w 10000"/>
              <a:gd name="connsiteY36" fmla="*/ 8695 h 10000"/>
              <a:gd name="connsiteX37" fmla="*/ 5254 w 10000"/>
              <a:gd name="connsiteY37" fmla="*/ 8102 h 10000"/>
              <a:gd name="connsiteX38" fmla="*/ 4854 w 10000"/>
              <a:gd name="connsiteY38" fmla="*/ 7153 h 10000"/>
              <a:gd name="connsiteX39" fmla="*/ 4974 w 10000"/>
              <a:gd name="connsiteY39" fmla="*/ 6678 h 10000"/>
              <a:gd name="connsiteX40" fmla="*/ 4854 w 10000"/>
              <a:gd name="connsiteY40" fmla="*/ 5967 h 10000"/>
              <a:gd name="connsiteX41" fmla="*/ 5093 w 10000"/>
              <a:gd name="connsiteY41" fmla="*/ 5196 h 10000"/>
              <a:gd name="connsiteX42" fmla="*/ 5413 w 10000"/>
              <a:gd name="connsiteY42" fmla="*/ 4247 h 10000"/>
              <a:gd name="connsiteX43" fmla="*/ 5053 w 10000"/>
              <a:gd name="connsiteY43" fmla="*/ 4069 h 10000"/>
              <a:gd name="connsiteX44" fmla="*/ 4693 w 10000"/>
              <a:gd name="connsiteY44" fmla="*/ 4780 h 10000"/>
              <a:gd name="connsiteX45" fmla="*/ 4456 w 10000"/>
              <a:gd name="connsiteY45" fmla="*/ 5018 h 10000"/>
              <a:gd name="connsiteX46" fmla="*/ 4297 w 10000"/>
              <a:gd name="connsiteY46" fmla="*/ 4958 h 10000"/>
              <a:gd name="connsiteX47" fmla="*/ 4535 w 10000"/>
              <a:gd name="connsiteY47" fmla="*/ 4247 h 10000"/>
              <a:gd name="connsiteX48" fmla="*/ 4775 w 10000"/>
              <a:gd name="connsiteY48" fmla="*/ 3654 h 10000"/>
              <a:gd name="connsiteX49" fmla="*/ 4735 w 10000"/>
              <a:gd name="connsiteY49" fmla="*/ 3417 h 10000"/>
              <a:gd name="connsiteX50" fmla="*/ 4654 w 10000"/>
              <a:gd name="connsiteY50" fmla="*/ 3238 h 10000"/>
              <a:gd name="connsiteX51" fmla="*/ 4735 w 10000"/>
              <a:gd name="connsiteY51" fmla="*/ 2882 h 10000"/>
              <a:gd name="connsiteX52" fmla="*/ 4934 w 10000"/>
              <a:gd name="connsiteY52" fmla="*/ 2646 h 10000"/>
              <a:gd name="connsiteX53" fmla="*/ 5334 w 10000"/>
              <a:gd name="connsiteY53" fmla="*/ 2942 h 10000"/>
              <a:gd name="connsiteX54" fmla="*/ 5492 w 10000"/>
              <a:gd name="connsiteY54" fmla="*/ 3357 h 10000"/>
              <a:gd name="connsiteX55" fmla="*/ 5532 w 10000"/>
              <a:gd name="connsiteY55" fmla="*/ 3654 h 10000"/>
              <a:gd name="connsiteX56" fmla="*/ 6090 w 10000"/>
              <a:gd name="connsiteY56" fmla="*/ 3772 h 10000"/>
              <a:gd name="connsiteX57" fmla="*/ 6290 w 10000"/>
              <a:gd name="connsiteY57" fmla="*/ 4187 h 10000"/>
              <a:gd name="connsiteX58" fmla="*/ 6729 w 10000"/>
              <a:gd name="connsiteY58" fmla="*/ 4247 h 10000"/>
              <a:gd name="connsiteX59" fmla="*/ 6649 w 10000"/>
              <a:gd name="connsiteY59" fmla="*/ 4484 h 10000"/>
              <a:gd name="connsiteX60" fmla="*/ 6529 w 10000"/>
              <a:gd name="connsiteY60" fmla="*/ 5077 h 10000"/>
              <a:gd name="connsiteX61" fmla="*/ 6569 w 10000"/>
              <a:gd name="connsiteY61" fmla="*/ 5255 h 10000"/>
              <a:gd name="connsiteX62" fmla="*/ 6809 w 10000"/>
              <a:gd name="connsiteY62" fmla="*/ 5493 h 10000"/>
              <a:gd name="connsiteX63" fmla="*/ 7007 w 10000"/>
              <a:gd name="connsiteY63" fmla="*/ 5433 h 10000"/>
              <a:gd name="connsiteX64" fmla="*/ 6929 w 10000"/>
              <a:gd name="connsiteY64" fmla="*/ 5077 h 10000"/>
              <a:gd name="connsiteX65" fmla="*/ 7167 w 10000"/>
              <a:gd name="connsiteY65" fmla="*/ 4484 h 10000"/>
              <a:gd name="connsiteX66" fmla="*/ 7846 w 10000"/>
              <a:gd name="connsiteY66" fmla="*/ 5077 h 10000"/>
              <a:gd name="connsiteX67" fmla="*/ 7885 w 10000"/>
              <a:gd name="connsiteY67" fmla="*/ 5907 h 10000"/>
              <a:gd name="connsiteX68" fmla="*/ 7846 w 10000"/>
              <a:gd name="connsiteY68" fmla="*/ 6263 h 10000"/>
              <a:gd name="connsiteX69" fmla="*/ 7767 w 10000"/>
              <a:gd name="connsiteY69" fmla="*/ 6619 h 10000"/>
              <a:gd name="connsiteX70" fmla="*/ 7288 w 10000"/>
              <a:gd name="connsiteY70" fmla="*/ 6560 h 10000"/>
              <a:gd name="connsiteX71" fmla="*/ 7328 w 10000"/>
              <a:gd name="connsiteY71" fmla="*/ 6797 h 10000"/>
              <a:gd name="connsiteX72" fmla="*/ 7527 w 10000"/>
              <a:gd name="connsiteY72" fmla="*/ 7153 h 10000"/>
              <a:gd name="connsiteX73" fmla="*/ 7606 w 10000"/>
              <a:gd name="connsiteY73" fmla="*/ 7272 h 10000"/>
              <a:gd name="connsiteX74" fmla="*/ 7885 w 10000"/>
              <a:gd name="connsiteY74" fmla="*/ 7094 h 10000"/>
              <a:gd name="connsiteX75" fmla="*/ 8046 w 10000"/>
              <a:gd name="connsiteY75" fmla="*/ 7034 h 10000"/>
              <a:gd name="connsiteX76" fmla="*/ 8164 w 10000"/>
              <a:gd name="connsiteY76" fmla="*/ 6975 h 10000"/>
              <a:gd name="connsiteX77" fmla="*/ 8445 w 10000"/>
              <a:gd name="connsiteY77" fmla="*/ 8102 h 10000"/>
              <a:gd name="connsiteX78" fmla="*/ 7767 w 10000"/>
              <a:gd name="connsiteY78" fmla="*/ 8814 h 10000"/>
              <a:gd name="connsiteX79" fmla="*/ 7288 w 10000"/>
              <a:gd name="connsiteY79" fmla="*/ 8814 h 10000"/>
              <a:gd name="connsiteX80" fmla="*/ 7606 w 10000"/>
              <a:gd name="connsiteY80" fmla="*/ 9170 h 10000"/>
              <a:gd name="connsiteX81" fmla="*/ 7846 w 10000"/>
              <a:gd name="connsiteY81" fmla="*/ 9348 h 10000"/>
              <a:gd name="connsiteX82" fmla="*/ 8164 w 10000"/>
              <a:gd name="connsiteY82" fmla="*/ 9229 h 10000"/>
              <a:gd name="connsiteX83" fmla="*/ 8324 w 10000"/>
              <a:gd name="connsiteY83" fmla="*/ 9407 h 10000"/>
              <a:gd name="connsiteX84" fmla="*/ 8324 w 10000"/>
              <a:gd name="connsiteY84" fmla="*/ 9881 h 10000"/>
              <a:gd name="connsiteX85" fmla="*/ 8603 w 10000"/>
              <a:gd name="connsiteY85" fmla="*/ 10000 h 10000"/>
              <a:gd name="connsiteX86" fmla="*/ 9282 w 10000"/>
              <a:gd name="connsiteY86" fmla="*/ 9525 h 10000"/>
              <a:gd name="connsiteX87" fmla="*/ 9680 w 10000"/>
              <a:gd name="connsiteY87" fmla="*/ 9051 h 10000"/>
              <a:gd name="connsiteX88" fmla="*/ 9481 w 10000"/>
              <a:gd name="connsiteY88" fmla="*/ 8458 h 10000"/>
              <a:gd name="connsiteX89" fmla="*/ 9083 w 10000"/>
              <a:gd name="connsiteY89" fmla="*/ 8102 h 10000"/>
              <a:gd name="connsiteX90" fmla="*/ 9162 w 10000"/>
              <a:gd name="connsiteY90" fmla="*/ 7746 h 10000"/>
              <a:gd name="connsiteX91" fmla="*/ 9083 w 10000"/>
              <a:gd name="connsiteY91" fmla="*/ 7272 h 10000"/>
              <a:gd name="connsiteX92" fmla="*/ 8683 w 10000"/>
              <a:gd name="connsiteY92" fmla="*/ 6501 h 10000"/>
              <a:gd name="connsiteX93" fmla="*/ 8485 w 10000"/>
              <a:gd name="connsiteY93" fmla="*/ 6085 h 10000"/>
              <a:gd name="connsiteX94" fmla="*/ 8524 w 10000"/>
              <a:gd name="connsiteY94" fmla="*/ 5018 h 10000"/>
              <a:gd name="connsiteX95" fmla="*/ 8603 w 10000"/>
              <a:gd name="connsiteY95" fmla="*/ 3712 h 10000"/>
              <a:gd name="connsiteX96" fmla="*/ 8683 w 10000"/>
              <a:gd name="connsiteY96" fmla="*/ 2763 h 10000"/>
              <a:gd name="connsiteX97" fmla="*/ 8804 w 10000"/>
              <a:gd name="connsiteY97" fmla="*/ 2704 h 10000"/>
              <a:gd name="connsiteX98" fmla="*/ 8963 w 10000"/>
              <a:gd name="connsiteY98" fmla="*/ 2171 h 10000"/>
              <a:gd name="connsiteX99" fmla="*/ 9282 w 10000"/>
              <a:gd name="connsiteY99" fmla="*/ 2052 h 10000"/>
              <a:gd name="connsiteX100" fmla="*/ 9760 w 10000"/>
              <a:gd name="connsiteY100" fmla="*/ 2171 h 10000"/>
              <a:gd name="connsiteX101" fmla="*/ 10000 w 10000"/>
              <a:gd name="connsiteY101" fmla="*/ 1281 h 10000"/>
              <a:gd name="connsiteX0" fmla="*/ 262 w 10000"/>
              <a:gd name="connsiteY0" fmla="*/ 2444 h 9800"/>
              <a:gd name="connsiteX1" fmla="*/ 0 w 10000"/>
              <a:gd name="connsiteY1" fmla="*/ 1625 h 9800"/>
              <a:gd name="connsiteX2" fmla="*/ 101 w 10000"/>
              <a:gd name="connsiteY2" fmla="*/ 986 h 9800"/>
              <a:gd name="connsiteX3" fmla="*/ 464 w 10000"/>
              <a:gd name="connsiteY3" fmla="*/ 784 h 9800"/>
              <a:gd name="connsiteX4" fmla="*/ 387 w 10000"/>
              <a:gd name="connsiteY4" fmla="*/ 191 h 9800"/>
              <a:gd name="connsiteX5" fmla="*/ 746 w 10000"/>
              <a:gd name="connsiteY5" fmla="*/ 13 h 9800"/>
              <a:gd name="connsiteX6" fmla="*/ 985 w 10000"/>
              <a:gd name="connsiteY6" fmla="*/ 488 h 9800"/>
              <a:gd name="connsiteX7" fmla="*/ 786 w 10000"/>
              <a:gd name="connsiteY7" fmla="*/ 1437 h 9800"/>
              <a:gd name="connsiteX8" fmla="*/ 667 w 10000"/>
              <a:gd name="connsiteY8" fmla="*/ 1971 h 9800"/>
              <a:gd name="connsiteX9" fmla="*/ 667 w 10000"/>
              <a:gd name="connsiteY9" fmla="*/ 2386 h 9800"/>
              <a:gd name="connsiteX10" fmla="*/ 786 w 10000"/>
              <a:gd name="connsiteY10" fmla="*/ 2268 h 9800"/>
              <a:gd name="connsiteX11" fmla="*/ 905 w 10000"/>
              <a:gd name="connsiteY11" fmla="*/ 2208 h 9800"/>
              <a:gd name="connsiteX12" fmla="*/ 1503 w 10000"/>
              <a:gd name="connsiteY12" fmla="*/ 2563 h 9800"/>
              <a:gd name="connsiteX13" fmla="*/ 2142 w 10000"/>
              <a:gd name="connsiteY13" fmla="*/ 3217 h 9800"/>
              <a:gd name="connsiteX14" fmla="*/ 2501 w 10000"/>
              <a:gd name="connsiteY14" fmla="*/ 3098 h 9800"/>
              <a:gd name="connsiteX15" fmla="*/ 2741 w 10000"/>
              <a:gd name="connsiteY15" fmla="*/ 2920 h 9800"/>
              <a:gd name="connsiteX16" fmla="*/ 3139 w 10000"/>
              <a:gd name="connsiteY16" fmla="*/ 2860 h 9800"/>
              <a:gd name="connsiteX17" fmla="*/ 3178 w 10000"/>
              <a:gd name="connsiteY17" fmla="*/ 2682 h 9800"/>
              <a:gd name="connsiteX18" fmla="*/ 3419 w 10000"/>
              <a:gd name="connsiteY18" fmla="*/ 2742 h 9800"/>
              <a:gd name="connsiteX19" fmla="*/ 3738 w 10000"/>
              <a:gd name="connsiteY19" fmla="*/ 2801 h 9800"/>
              <a:gd name="connsiteX20" fmla="*/ 3578 w 10000"/>
              <a:gd name="connsiteY20" fmla="*/ 3454 h 9800"/>
              <a:gd name="connsiteX21" fmla="*/ 3379 w 10000"/>
              <a:gd name="connsiteY21" fmla="*/ 4225 h 9800"/>
              <a:gd name="connsiteX22" fmla="*/ 3498 w 10000"/>
              <a:gd name="connsiteY22" fmla="*/ 5885 h 9800"/>
              <a:gd name="connsiteX23" fmla="*/ 3657 w 10000"/>
              <a:gd name="connsiteY23" fmla="*/ 6478 h 9800"/>
              <a:gd name="connsiteX24" fmla="*/ 3299 w 10000"/>
              <a:gd name="connsiteY24" fmla="*/ 6894 h 9800"/>
              <a:gd name="connsiteX25" fmla="*/ 3219 w 10000"/>
              <a:gd name="connsiteY25" fmla="*/ 7546 h 9800"/>
              <a:gd name="connsiteX26" fmla="*/ 2701 w 10000"/>
              <a:gd name="connsiteY26" fmla="*/ 7843 h 9800"/>
              <a:gd name="connsiteX27" fmla="*/ 2780 w 10000"/>
              <a:gd name="connsiteY27" fmla="*/ 8318 h 9800"/>
              <a:gd name="connsiteX28" fmla="*/ 2940 w 10000"/>
              <a:gd name="connsiteY28" fmla="*/ 8614 h 9800"/>
              <a:gd name="connsiteX29" fmla="*/ 3338 w 10000"/>
              <a:gd name="connsiteY29" fmla="*/ 9267 h 9800"/>
              <a:gd name="connsiteX30" fmla="*/ 4136 w 10000"/>
              <a:gd name="connsiteY30" fmla="*/ 9148 h 9800"/>
              <a:gd name="connsiteX31" fmla="*/ 4336 w 10000"/>
              <a:gd name="connsiteY31" fmla="*/ 8614 h 9800"/>
              <a:gd name="connsiteX32" fmla="*/ 4575 w 10000"/>
              <a:gd name="connsiteY32" fmla="*/ 7902 h 9800"/>
              <a:gd name="connsiteX33" fmla="*/ 4895 w 10000"/>
              <a:gd name="connsiteY33" fmla="*/ 7783 h 9800"/>
              <a:gd name="connsiteX34" fmla="*/ 4735 w 10000"/>
              <a:gd name="connsiteY34" fmla="*/ 8318 h 9800"/>
              <a:gd name="connsiteX35" fmla="*/ 5093 w 10000"/>
              <a:gd name="connsiteY35" fmla="*/ 8495 h 9800"/>
              <a:gd name="connsiteX36" fmla="*/ 5254 w 10000"/>
              <a:gd name="connsiteY36" fmla="*/ 7902 h 9800"/>
              <a:gd name="connsiteX37" fmla="*/ 4854 w 10000"/>
              <a:gd name="connsiteY37" fmla="*/ 6953 h 9800"/>
              <a:gd name="connsiteX38" fmla="*/ 4974 w 10000"/>
              <a:gd name="connsiteY38" fmla="*/ 6478 h 9800"/>
              <a:gd name="connsiteX39" fmla="*/ 4854 w 10000"/>
              <a:gd name="connsiteY39" fmla="*/ 5767 h 9800"/>
              <a:gd name="connsiteX40" fmla="*/ 5093 w 10000"/>
              <a:gd name="connsiteY40" fmla="*/ 4996 h 9800"/>
              <a:gd name="connsiteX41" fmla="*/ 5413 w 10000"/>
              <a:gd name="connsiteY41" fmla="*/ 4047 h 9800"/>
              <a:gd name="connsiteX42" fmla="*/ 5053 w 10000"/>
              <a:gd name="connsiteY42" fmla="*/ 3869 h 9800"/>
              <a:gd name="connsiteX43" fmla="*/ 4693 w 10000"/>
              <a:gd name="connsiteY43" fmla="*/ 4580 h 9800"/>
              <a:gd name="connsiteX44" fmla="*/ 4456 w 10000"/>
              <a:gd name="connsiteY44" fmla="*/ 4818 h 9800"/>
              <a:gd name="connsiteX45" fmla="*/ 4297 w 10000"/>
              <a:gd name="connsiteY45" fmla="*/ 4758 h 9800"/>
              <a:gd name="connsiteX46" fmla="*/ 4535 w 10000"/>
              <a:gd name="connsiteY46" fmla="*/ 4047 h 9800"/>
              <a:gd name="connsiteX47" fmla="*/ 4775 w 10000"/>
              <a:gd name="connsiteY47" fmla="*/ 3454 h 9800"/>
              <a:gd name="connsiteX48" fmla="*/ 4735 w 10000"/>
              <a:gd name="connsiteY48" fmla="*/ 3217 h 9800"/>
              <a:gd name="connsiteX49" fmla="*/ 4654 w 10000"/>
              <a:gd name="connsiteY49" fmla="*/ 3038 h 9800"/>
              <a:gd name="connsiteX50" fmla="*/ 4735 w 10000"/>
              <a:gd name="connsiteY50" fmla="*/ 2682 h 9800"/>
              <a:gd name="connsiteX51" fmla="*/ 4934 w 10000"/>
              <a:gd name="connsiteY51" fmla="*/ 2446 h 9800"/>
              <a:gd name="connsiteX52" fmla="*/ 5334 w 10000"/>
              <a:gd name="connsiteY52" fmla="*/ 2742 h 9800"/>
              <a:gd name="connsiteX53" fmla="*/ 5492 w 10000"/>
              <a:gd name="connsiteY53" fmla="*/ 3157 h 9800"/>
              <a:gd name="connsiteX54" fmla="*/ 5532 w 10000"/>
              <a:gd name="connsiteY54" fmla="*/ 3454 h 9800"/>
              <a:gd name="connsiteX55" fmla="*/ 6090 w 10000"/>
              <a:gd name="connsiteY55" fmla="*/ 3572 h 9800"/>
              <a:gd name="connsiteX56" fmla="*/ 6290 w 10000"/>
              <a:gd name="connsiteY56" fmla="*/ 3987 h 9800"/>
              <a:gd name="connsiteX57" fmla="*/ 6729 w 10000"/>
              <a:gd name="connsiteY57" fmla="*/ 4047 h 9800"/>
              <a:gd name="connsiteX58" fmla="*/ 6649 w 10000"/>
              <a:gd name="connsiteY58" fmla="*/ 4284 h 9800"/>
              <a:gd name="connsiteX59" fmla="*/ 6529 w 10000"/>
              <a:gd name="connsiteY59" fmla="*/ 4877 h 9800"/>
              <a:gd name="connsiteX60" fmla="*/ 6569 w 10000"/>
              <a:gd name="connsiteY60" fmla="*/ 5055 h 9800"/>
              <a:gd name="connsiteX61" fmla="*/ 6809 w 10000"/>
              <a:gd name="connsiteY61" fmla="*/ 5293 h 9800"/>
              <a:gd name="connsiteX62" fmla="*/ 7007 w 10000"/>
              <a:gd name="connsiteY62" fmla="*/ 5233 h 9800"/>
              <a:gd name="connsiteX63" fmla="*/ 6929 w 10000"/>
              <a:gd name="connsiteY63" fmla="*/ 4877 h 9800"/>
              <a:gd name="connsiteX64" fmla="*/ 7167 w 10000"/>
              <a:gd name="connsiteY64" fmla="*/ 4284 h 9800"/>
              <a:gd name="connsiteX65" fmla="*/ 7846 w 10000"/>
              <a:gd name="connsiteY65" fmla="*/ 4877 h 9800"/>
              <a:gd name="connsiteX66" fmla="*/ 7885 w 10000"/>
              <a:gd name="connsiteY66" fmla="*/ 5707 h 9800"/>
              <a:gd name="connsiteX67" fmla="*/ 7846 w 10000"/>
              <a:gd name="connsiteY67" fmla="*/ 6063 h 9800"/>
              <a:gd name="connsiteX68" fmla="*/ 7767 w 10000"/>
              <a:gd name="connsiteY68" fmla="*/ 6419 h 9800"/>
              <a:gd name="connsiteX69" fmla="*/ 7288 w 10000"/>
              <a:gd name="connsiteY69" fmla="*/ 6360 h 9800"/>
              <a:gd name="connsiteX70" fmla="*/ 7328 w 10000"/>
              <a:gd name="connsiteY70" fmla="*/ 6597 h 9800"/>
              <a:gd name="connsiteX71" fmla="*/ 7527 w 10000"/>
              <a:gd name="connsiteY71" fmla="*/ 6953 h 9800"/>
              <a:gd name="connsiteX72" fmla="*/ 7606 w 10000"/>
              <a:gd name="connsiteY72" fmla="*/ 7072 h 9800"/>
              <a:gd name="connsiteX73" fmla="*/ 7885 w 10000"/>
              <a:gd name="connsiteY73" fmla="*/ 6894 h 9800"/>
              <a:gd name="connsiteX74" fmla="*/ 8046 w 10000"/>
              <a:gd name="connsiteY74" fmla="*/ 6834 h 9800"/>
              <a:gd name="connsiteX75" fmla="*/ 8164 w 10000"/>
              <a:gd name="connsiteY75" fmla="*/ 6775 h 9800"/>
              <a:gd name="connsiteX76" fmla="*/ 8445 w 10000"/>
              <a:gd name="connsiteY76" fmla="*/ 7902 h 9800"/>
              <a:gd name="connsiteX77" fmla="*/ 7767 w 10000"/>
              <a:gd name="connsiteY77" fmla="*/ 8614 h 9800"/>
              <a:gd name="connsiteX78" fmla="*/ 7288 w 10000"/>
              <a:gd name="connsiteY78" fmla="*/ 8614 h 9800"/>
              <a:gd name="connsiteX79" fmla="*/ 7606 w 10000"/>
              <a:gd name="connsiteY79" fmla="*/ 8970 h 9800"/>
              <a:gd name="connsiteX80" fmla="*/ 7846 w 10000"/>
              <a:gd name="connsiteY80" fmla="*/ 9148 h 9800"/>
              <a:gd name="connsiteX81" fmla="*/ 8164 w 10000"/>
              <a:gd name="connsiteY81" fmla="*/ 9029 h 9800"/>
              <a:gd name="connsiteX82" fmla="*/ 8324 w 10000"/>
              <a:gd name="connsiteY82" fmla="*/ 9207 h 9800"/>
              <a:gd name="connsiteX83" fmla="*/ 8324 w 10000"/>
              <a:gd name="connsiteY83" fmla="*/ 9681 h 9800"/>
              <a:gd name="connsiteX84" fmla="*/ 8603 w 10000"/>
              <a:gd name="connsiteY84" fmla="*/ 9800 h 9800"/>
              <a:gd name="connsiteX85" fmla="*/ 9282 w 10000"/>
              <a:gd name="connsiteY85" fmla="*/ 9325 h 9800"/>
              <a:gd name="connsiteX86" fmla="*/ 9680 w 10000"/>
              <a:gd name="connsiteY86" fmla="*/ 8851 h 9800"/>
              <a:gd name="connsiteX87" fmla="*/ 9481 w 10000"/>
              <a:gd name="connsiteY87" fmla="*/ 8258 h 9800"/>
              <a:gd name="connsiteX88" fmla="*/ 9083 w 10000"/>
              <a:gd name="connsiteY88" fmla="*/ 7902 h 9800"/>
              <a:gd name="connsiteX89" fmla="*/ 9162 w 10000"/>
              <a:gd name="connsiteY89" fmla="*/ 7546 h 9800"/>
              <a:gd name="connsiteX90" fmla="*/ 9083 w 10000"/>
              <a:gd name="connsiteY90" fmla="*/ 7072 h 9800"/>
              <a:gd name="connsiteX91" fmla="*/ 8683 w 10000"/>
              <a:gd name="connsiteY91" fmla="*/ 6301 h 9800"/>
              <a:gd name="connsiteX92" fmla="*/ 8485 w 10000"/>
              <a:gd name="connsiteY92" fmla="*/ 5885 h 9800"/>
              <a:gd name="connsiteX93" fmla="*/ 8524 w 10000"/>
              <a:gd name="connsiteY93" fmla="*/ 4818 h 9800"/>
              <a:gd name="connsiteX94" fmla="*/ 8603 w 10000"/>
              <a:gd name="connsiteY94" fmla="*/ 3512 h 9800"/>
              <a:gd name="connsiteX95" fmla="*/ 8683 w 10000"/>
              <a:gd name="connsiteY95" fmla="*/ 2563 h 9800"/>
              <a:gd name="connsiteX96" fmla="*/ 8804 w 10000"/>
              <a:gd name="connsiteY96" fmla="*/ 2504 h 9800"/>
              <a:gd name="connsiteX97" fmla="*/ 8963 w 10000"/>
              <a:gd name="connsiteY97" fmla="*/ 1971 h 9800"/>
              <a:gd name="connsiteX98" fmla="*/ 9282 w 10000"/>
              <a:gd name="connsiteY98" fmla="*/ 1852 h 9800"/>
              <a:gd name="connsiteX99" fmla="*/ 9760 w 10000"/>
              <a:gd name="connsiteY99" fmla="*/ 1971 h 9800"/>
              <a:gd name="connsiteX100" fmla="*/ 10000 w 10000"/>
              <a:gd name="connsiteY100" fmla="*/ 1081 h 9800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786 w 10000"/>
              <a:gd name="connsiteY10" fmla="*/ 2363 h 10049"/>
              <a:gd name="connsiteX11" fmla="*/ 905 w 10000"/>
              <a:gd name="connsiteY11" fmla="*/ 2302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501 w 10000"/>
              <a:gd name="connsiteY14" fmla="*/ 3210 h 10049"/>
              <a:gd name="connsiteX15" fmla="*/ 2741 w 10000"/>
              <a:gd name="connsiteY15" fmla="*/ 3029 h 10049"/>
              <a:gd name="connsiteX16" fmla="*/ 3139 w 10000"/>
              <a:gd name="connsiteY16" fmla="*/ 2967 h 10049"/>
              <a:gd name="connsiteX17" fmla="*/ 3178 w 10000"/>
              <a:gd name="connsiteY17" fmla="*/ 2786 h 10049"/>
              <a:gd name="connsiteX18" fmla="*/ 3419 w 10000"/>
              <a:gd name="connsiteY18" fmla="*/ 2847 h 10049"/>
              <a:gd name="connsiteX19" fmla="*/ 3738 w 10000"/>
              <a:gd name="connsiteY19" fmla="*/ 2907 h 10049"/>
              <a:gd name="connsiteX20" fmla="*/ 3578 w 10000"/>
              <a:gd name="connsiteY20" fmla="*/ 3573 h 10049"/>
              <a:gd name="connsiteX21" fmla="*/ 3379 w 10000"/>
              <a:gd name="connsiteY21" fmla="*/ 4360 h 10049"/>
              <a:gd name="connsiteX22" fmla="*/ 3498 w 10000"/>
              <a:gd name="connsiteY22" fmla="*/ 6054 h 10049"/>
              <a:gd name="connsiteX23" fmla="*/ 3657 w 10000"/>
              <a:gd name="connsiteY23" fmla="*/ 6659 h 10049"/>
              <a:gd name="connsiteX24" fmla="*/ 3299 w 10000"/>
              <a:gd name="connsiteY24" fmla="*/ 7084 h 10049"/>
              <a:gd name="connsiteX25" fmla="*/ 3219 w 10000"/>
              <a:gd name="connsiteY25" fmla="*/ 7749 h 10049"/>
              <a:gd name="connsiteX26" fmla="*/ 2701 w 10000"/>
              <a:gd name="connsiteY26" fmla="*/ 8052 h 10049"/>
              <a:gd name="connsiteX27" fmla="*/ 2780 w 10000"/>
              <a:gd name="connsiteY27" fmla="*/ 8537 h 10049"/>
              <a:gd name="connsiteX28" fmla="*/ 2940 w 10000"/>
              <a:gd name="connsiteY28" fmla="*/ 8839 h 10049"/>
              <a:gd name="connsiteX29" fmla="*/ 3338 w 10000"/>
              <a:gd name="connsiteY29" fmla="*/ 9505 h 10049"/>
              <a:gd name="connsiteX30" fmla="*/ 4136 w 10000"/>
              <a:gd name="connsiteY30" fmla="*/ 9384 h 10049"/>
              <a:gd name="connsiteX31" fmla="*/ 4336 w 10000"/>
              <a:gd name="connsiteY31" fmla="*/ 8839 h 10049"/>
              <a:gd name="connsiteX32" fmla="*/ 4575 w 10000"/>
              <a:gd name="connsiteY32" fmla="*/ 8112 h 10049"/>
              <a:gd name="connsiteX33" fmla="*/ 4895 w 10000"/>
              <a:gd name="connsiteY33" fmla="*/ 7991 h 10049"/>
              <a:gd name="connsiteX34" fmla="*/ 4735 w 10000"/>
              <a:gd name="connsiteY34" fmla="*/ 8537 h 10049"/>
              <a:gd name="connsiteX35" fmla="*/ 5093 w 10000"/>
              <a:gd name="connsiteY35" fmla="*/ 8717 h 10049"/>
              <a:gd name="connsiteX36" fmla="*/ 5254 w 10000"/>
              <a:gd name="connsiteY36" fmla="*/ 8112 h 10049"/>
              <a:gd name="connsiteX37" fmla="*/ 4854 w 10000"/>
              <a:gd name="connsiteY37" fmla="*/ 7144 h 10049"/>
              <a:gd name="connsiteX38" fmla="*/ 4974 w 10000"/>
              <a:gd name="connsiteY38" fmla="*/ 6659 h 10049"/>
              <a:gd name="connsiteX39" fmla="*/ 4854 w 10000"/>
              <a:gd name="connsiteY39" fmla="*/ 5934 h 10049"/>
              <a:gd name="connsiteX40" fmla="*/ 5093 w 10000"/>
              <a:gd name="connsiteY40" fmla="*/ 5147 h 10049"/>
              <a:gd name="connsiteX41" fmla="*/ 5413 w 10000"/>
              <a:gd name="connsiteY41" fmla="*/ 4179 h 10049"/>
              <a:gd name="connsiteX42" fmla="*/ 5053 w 10000"/>
              <a:gd name="connsiteY42" fmla="*/ 3997 h 10049"/>
              <a:gd name="connsiteX43" fmla="*/ 4693 w 10000"/>
              <a:gd name="connsiteY43" fmla="*/ 4722 h 10049"/>
              <a:gd name="connsiteX44" fmla="*/ 4456 w 10000"/>
              <a:gd name="connsiteY44" fmla="*/ 4965 h 10049"/>
              <a:gd name="connsiteX45" fmla="*/ 4297 w 10000"/>
              <a:gd name="connsiteY45" fmla="*/ 4904 h 10049"/>
              <a:gd name="connsiteX46" fmla="*/ 4535 w 10000"/>
              <a:gd name="connsiteY46" fmla="*/ 4179 h 10049"/>
              <a:gd name="connsiteX47" fmla="*/ 4775 w 10000"/>
              <a:gd name="connsiteY47" fmla="*/ 3573 h 10049"/>
              <a:gd name="connsiteX48" fmla="*/ 4735 w 10000"/>
              <a:gd name="connsiteY48" fmla="*/ 3332 h 10049"/>
              <a:gd name="connsiteX49" fmla="*/ 4654 w 10000"/>
              <a:gd name="connsiteY49" fmla="*/ 3149 h 10049"/>
              <a:gd name="connsiteX50" fmla="*/ 4735 w 10000"/>
              <a:gd name="connsiteY50" fmla="*/ 2786 h 10049"/>
              <a:gd name="connsiteX51" fmla="*/ 4934 w 10000"/>
              <a:gd name="connsiteY51" fmla="*/ 2545 h 10049"/>
              <a:gd name="connsiteX52" fmla="*/ 5334 w 10000"/>
              <a:gd name="connsiteY52" fmla="*/ 2847 h 10049"/>
              <a:gd name="connsiteX53" fmla="*/ 5492 w 10000"/>
              <a:gd name="connsiteY53" fmla="*/ 3270 h 10049"/>
              <a:gd name="connsiteX54" fmla="*/ 5532 w 10000"/>
              <a:gd name="connsiteY54" fmla="*/ 3573 h 10049"/>
              <a:gd name="connsiteX55" fmla="*/ 6090 w 10000"/>
              <a:gd name="connsiteY55" fmla="*/ 3694 h 10049"/>
              <a:gd name="connsiteX56" fmla="*/ 6290 w 10000"/>
              <a:gd name="connsiteY56" fmla="*/ 4117 h 10049"/>
              <a:gd name="connsiteX57" fmla="*/ 6729 w 10000"/>
              <a:gd name="connsiteY57" fmla="*/ 4179 h 10049"/>
              <a:gd name="connsiteX58" fmla="*/ 6649 w 10000"/>
              <a:gd name="connsiteY58" fmla="*/ 4420 h 10049"/>
              <a:gd name="connsiteX59" fmla="*/ 6529 w 10000"/>
              <a:gd name="connsiteY59" fmla="*/ 5026 h 10049"/>
              <a:gd name="connsiteX60" fmla="*/ 6569 w 10000"/>
              <a:gd name="connsiteY60" fmla="*/ 5207 h 10049"/>
              <a:gd name="connsiteX61" fmla="*/ 6809 w 10000"/>
              <a:gd name="connsiteY61" fmla="*/ 5450 h 10049"/>
              <a:gd name="connsiteX62" fmla="*/ 7007 w 10000"/>
              <a:gd name="connsiteY62" fmla="*/ 5389 h 10049"/>
              <a:gd name="connsiteX63" fmla="*/ 6929 w 10000"/>
              <a:gd name="connsiteY63" fmla="*/ 5026 h 10049"/>
              <a:gd name="connsiteX64" fmla="*/ 7167 w 10000"/>
              <a:gd name="connsiteY64" fmla="*/ 4420 h 10049"/>
              <a:gd name="connsiteX65" fmla="*/ 7846 w 10000"/>
              <a:gd name="connsiteY65" fmla="*/ 5026 h 10049"/>
              <a:gd name="connsiteX66" fmla="*/ 7885 w 10000"/>
              <a:gd name="connsiteY66" fmla="*/ 5872 h 10049"/>
              <a:gd name="connsiteX67" fmla="*/ 7846 w 10000"/>
              <a:gd name="connsiteY67" fmla="*/ 6236 h 10049"/>
              <a:gd name="connsiteX68" fmla="*/ 7767 w 10000"/>
              <a:gd name="connsiteY68" fmla="*/ 6599 h 10049"/>
              <a:gd name="connsiteX69" fmla="*/ 7288 w 10000"/>
              <a:gd name="connsiteY69" fmla="*/ 6539 h 10049"/>
              <a:gd name="connsiteX70" fmla="*/ 7328 w 10000"/>
              <a:gd name="connsiteY70" fmla="*/ 6781 h 10049"/>
              <a:gd name="connsiteX71" fmla="*/ 7527 w 10000"/>
              <a:gd name="connsiteY71" fmla="*/ 7144 h 10049"/>
              <a:gd name="connsiteX72" fmla="*/ 7606 w 10000"/>
              <a:gd name="connsiteY72" fmla="*/ 7265 h 10049"/>
              <a:gd name="connsiteX73" fmla="*/ 7885 w 10000"/>
              <a:gd name="connsiteY73" fmla="*/ 7084 h 10049"/>
              <a:gd name="connsiteX74" fmla="*/ 8046 w 10000"/>
              <a:gd name="connsiteY74" fmla="*/ 7022 h 10049"/>
              <a:gd name="connsiteX75" fmla="*/ 8164 w 10000"/>
              <a:gd name="connsiteY75" fmla="*/ 6962 h 10049"/>
              <a:gd name="connsiteX76" fmla="*/ 8445 w 10000"/>
              <a:gd name="connsiteY76" fmla="*/ 8112 h 10049"/>
              <a:gd name="connsiteX77" fmla="*/ 7767 w 10000"/>
              <a:gd name="connsiteY77" fmla="*/ 8839 h 10049"/>
              <a:gd name="connsiteX78" fmla="*/ 7288 w 10000"/>
              <a:gd name="connsiteY78" fmla="*/ 8839 h 10049"/>
              <a:gd name="connsiteX79" fmla="*/ 7606 w 10000"/>
              <a:gd name="connsiteY79" fmla="*/ 9202 h 10049"/>
              <a:gd name="connsiteX80" fmla="*/ 7846 w 10000"/>
              <a:gd name="connsiteY80" fmla="*/ 9384 h 10049"/>
              <a:gd name="connsiteX81" fmla="*/ 8164 w 10000"/>
              <a:gd name="connsiteY81" fmla="*/ 9262 h 10049"/>
              <a:gd name="connsiteX82" fmla="*/ 8324 w 10000"/>
              <a:gd name="connsiteY82" fmla="*/ 9444 h 10049"/>
              <a:gd name="connsiteX83" fmla="*/ 8324 w 10000"/>
              <a:gd name="connsiteY83" fmla="*/ 9928 h 10049"/>
              <a:gd name="connsiteX84" fmla="*/ 8603 w 10000"/>
              <a:gd name="connsiteY84" fmla="*/ 10049 h 10049"/>
              <a:gd name="connsiteX85" fmla="*/ 9282 w 10000"/>
              <a:gd name="connsiteY85" fmla="*/ 9564 h 10049"/>
              <a:gd name="connsiteX86" fmla="*/ 9680 w 10000"/>
              <a:gd name="connsiteY86" fmla="*/ 9081 h 10049"/>
              <a:gd name="connsiteX87" fmla="*/ 9481 w 10000"/>
              <a:gd name="connsiteY87" fmla="*/ 8476 h 10049"/>
              <a:gd name="connsiteX88" fmla="*/ 9083 w 10000"/>
              <a:gd name="connsiteY88" fmla="*/ 8112 h 10049"/>
              <a:gd name="connsiteX89" fmla="*/ 9162 w 10000"/>
              <a:gd name="connsiteY89" fmla="*/ 7749 h 10049"/>
              <a:gd name="connsiteX90" fmla="*/ 9083 w 10000"/>
              <a:gd name="connsiteY90" fmla="*/ 7265 h 10049"/>
              <a:gd name="connsiteX91" fmla="*/ 8683 w 10000"/>
              <a:gd name="connsiteY91" fmla="*/ 6479 h 10049"/>
              <a:gd name="connsiteX92" fmla="*/ 8485 w 10000"/>
              <a:gd name="connsiteY92" fmla="*/ 6054 h 10049"/>
              <a:gd name="connsiteX93" fmla="*/ 8524 w 10000"/>
              <a:gd name="connsiteY93" fmla="*/ 4965 h 10049"/>
              <a:gd name="connsiteX94" fmla="*/ 8603 w 10000"/>
              <a:gd name="connsiteY94" fmla="*/ 3633 h 10049"/>
              <a:gd name="connsiteX95" fmla="*/ 8683 w 10000"/>
              <a:gd name="connsiteY95" fmla="*/ 2664 h 10049"/>
              <a:gd name="connsiteX96" fmla="*/ 8804 w 10000"/>
              <a:gd name="connsiteY96" fmla="*/ 2604 h 10049"/>
              <a:gd name="connsiteX97" fmla="*/ 8963 w 10000"/>
              <a:gd name="connsiteY97" fmla="*/ 2060 h 10049"/>
              <a:gd name="connsiteX98" fmla="*/ 9282 w 10000"/>
              <a:gd name="connsiteY98" fmla="*/ 1939 h 10049"/>
              <a:gd name="connsiteX99" fmla="*/ 9760 w 10000"/>
              <a:gd name="connsiteY99" fmla="*/ 2060 h 10049"/>
              <a:gd name="connsiteX100" fmla="*/ 10000 w 10000"/>
              <a:gd name="connsiteY10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05 w 10000"/>
              <a:gd name="connsiteY10" fmla="*/ 2302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501 w 10000"/>
              <a:gd name="connsiteY13" fmla="*/ 3210 h 10049"/>
              <a:gd name="connsiteX14" fmla="*/ 2741 w 10000"/>
              <a:gd name="connsiteY14" fmla="*/ 3029 h 10049"/>
              <a:gd name="connsiteX15" fmla="*/ 3139 w 10000"/>
              <a:gd name="connsiteY15" fmla="*/ 296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738 w 10000"/>
              <a:gd name="connsiteY18" fmla="*/ 2907 h 10049"/>
              <a:gd name="connsiteX19" fmla="*/ 3578 w 10000"/>
              <a:gd name="connsiteY19" fmla="*/ 3573 h 10049"/>
              <a:gd name="connsiteX20" fmla="*/ 3379 w 10000"/>
              <a:gd name="connsiteY20" fmla="*/ 4360 h 10049"/>
              <a:gd name="connsiteX21" fmla="*/ 3498 w 10000"/>
              <a:gd name="connsiteY21" fmla="*/ 6054 h 10049"/>
              <a:gd name="connsiteX22" fmla="*/ 3657 w 10000"/>
              <a:gd name="connsiteY22" fmla="*/ 665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501 w 10000"/>
              <a:gd name="connsiteY13" fmla="*/ 3210 h 10049"/>
              <a:gd name="connsiteX14" fmla="*/ 2741 w 10000"/>
              <a:gd name="connsiteY14" fmla="*/ 3029 h 10049"/>
              <a:gd name="connsiteX15" fmla="*/ 3139 w 10000"/>
              <a:gd name="connsiteY15" fmla="*/ 296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738 w 10000"/>
              <a:gd name="connsiteY18" fmla="*/ 2907 h 10049"/>
              <a:gd name="connsiteX19" fmla="*/ 3578 w 10000"/>
              <a:gd name="connsiteY19" fmla="*/ 3573 h 10049"/>
              <a:gd name="connsiteX20" fmla="*/ 3379 w 10000"/>
              <a:gd name="connsiteY20" fmla="*/ 4360 h 10049"/>
              <a:gd name="connsiteX21" fmla="*/ 3498 w 10000"/>
              <a:gd name="connsiteY21" fmla="*/ 6054 h 10049"/>
              <a:gd name="connsiteX22" fmla="*/ 3657 w 10000"/>
              <a:gd name="connsiteY22" fmla="*/ 665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139 w 10000"/>
              <a:gd name="connsiteY15" fmla="*/ 296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738 w 10000"/>
              <a:gd name="connsiteY18" fmla="*/ 2907 h 10049"/>
              <a:gd name="connsiteX19" fmla="*/ 3578 w 10000"/>
              <a:gd name="connsiteY19" fmla="*/ 3573 h 10049"/>
              <a:gd name="connsiteX20" fmla="*/ 3379 w 10000"/>
              <a:gd name="connsiteY20" fmla="*/ 4360 h 10049"/>
              <a:gd name="connsiteX21" fmla="*/ 3498 w 10000"/>
              <a:gd name="connsiteY21" fmla="*/ 6054 h 10049"/>
              <a:gd name="connsiteX22" fmla="*/ 3657 w 10000"/>
              <a:gd name="connsiteY22" fmla="*/ 665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738 w 10000"/>
              <a:gd name="connsiteY18" fmla="*/ 2907 h 10049"/>
              <a:gd name="connsiteX19" fmla="*/ 3578 w 10000"/>
              <a:gd name="connsiteY19" fmla="*/ 3573 h 10049"/>
              <a:gd name="connsiteX20" fmla="*/ 3379 w 10000"/>
              <a:gd name="connsiteY20" fmla="*/ 4360 h 10049"/>
              <a:gd name="connsiteX21" fmla="*/ 3498 w 10000"/>
              <a:gd name="connsiteY21" fmla="*/ 6054 h 10049"/>
              <a:gd name="connsiteX22" fmla="*/ 3657 w 10000"/>
              <a:gd name="connsiteY22" fmla="*/ 665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379 w 10000"/>
              <a:gd name="connsiteY20" fmla="*/ 4360 h 10049"/>
              <a:gd name="connsiteX21" fmla="*/ 3498 w 10000"/>
              <a:gd name="connsiteY21" fmla="*/ 6054 h 10049"/>
              <a:gd name="connsiteX22" fmla="*/ 3657 w 10000"/>
              <a:gd name="connsiteY22" fmla="*/ 665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657 w 10000"/>
              <a:gd name="connsiteY21" fmla="*/ 665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786 w 10000"/>
              <a:gd name="connsiteY7" fmla="*/ 1515 h 10049"/>
              <a:gd name="connsiteX8" fmla="*/ 667 w 10000"/>
              <a:gd name="connsiteY8" fmla="*/ 2060 h 10049"/>
              <a:gd name="connsiteX9" fmla="*/ 667 w 10000"/>
              <a:gd name="connsiteY9" fmla="*/ 2484 h 10049"/>
              <a:gd name="connsiteX10" fmla="*/ 936 w 10000"/>
              <a:gd name="connsiteY10" fmla="*/ 2446 h 10049"/>
              <a:gd name="connsiteX11" fmla="*/ 1503 w 10000"/>
              <a:gd name="connsiteY11" fmla="*/ 2664 h 10049"/>
              <a:gd name="connsiteX12" fmla="*/ 2142 w 10000"/>
              <a:gd name="connsiteY12" fmla="*/ 3332 h 10049"/>
              <a:gd name="connsiteX13" fmla="*/ 2455 w 10000"/>
              <a:gd name="connsiteY13" fmla="*/ 3330 h 10049"/>
              <a:gd name="connsiteX14" fmla="*/ 2741 w 10000"/>
              <a:gd name="connsiteY14" fmla="*/ 3029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786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741 w 10000"/>
              <a:gd name="connsiteY15" fmla="*/ 3029 h 10049"/>
              <a:gd name="connsiteX16" fmla="*/ 3047 w 10000"/>
              <a:gd name="connsiteY16" fmla="*/ 3207 h 10049"/>
              <a:gd name="connsiteX17" fmla="*/ 3178 w 10000"/>
              <a:gd name="connsiteY17" fmla="*/ 2786 h 10049"/>
              <a:gd name="connsiteX18" fmla="*/ 3419 w 10000"/>
              <a:gd name="connsiteY18" fmla="*/ 2847 h 10049"/>
              <a:gd name="connsiteX19" fmla="*/ 3815 w 10000"/>
              <a:gd name="connsiteY19" fmla="*/ 3075 h 10049"/>
              <a:gd name="connsiteX20" fmla="*/ 3578 w 10000"/>
              <a:gd name="connsiteY20" fmla="*/ 3573 h 10049"/>
              <a:gd name="connsiteX21" fmla="*/ 3498 w 10000"/>
              <a:gd name="connsiteY21" fmla="*/ 6054 h 10049"/>
              <a:gd name="connsiteX22" fmla="*/ 3764 w 10000"/>
              <a:gd name="connsiteY22" fmla="*/ 653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786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741 w 10000"/>
              <a:gd name="connsiteY15" fmla="*/ 3029 h 10049"/>
              <a:gd name="connsiteX16" fmla="*/ 3047 w 10000"/>
              <a:gd name="connsiteY16" fmla="*/ 3207 h 10049"/>
              <a:gd name="connsiteX17" fmla="*/ 3178 w 10000"/>
              <a:gd name="connsiteY17" fmla="*/ 2786 h 10049"/>
              <a:gd name="connsiteX18" fmla="*/ 3419 w 10000"/>
              <a:gd name="connsiteY18" fmla="*/ 2847 h 10049"/>
              <a:gd name="connsiteX19" fmla="*/ 3815 w 10000"/>
              <a:gd name="connsiteY19" fmla="*/ 3075 h 10049"/>
              <a:gd name="connsiteX20" fmla="*/ 3578 w 10000"/>
              <a:gd name="connsiteY20" fmla="*/ 3573 h 10049"/>
              <a:gd name="connsiteX21" fmla="*/ 3498 w 10000"/>
              <a:gd name="connsiteY21" fmla="*/ 6054 h 10049"/>
              <a:gd name="connsiteX22" fmla="*/ 3764 w 10000"/>
              <a:gd name="connsiteY22" fmla="*/ 653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741 w 10000"/>
              <a:gd name="connsiteY15" fmla="*/ 3029 h 10049"/>
              <a:gd name="connsiteX16" fmla="*/ 3047 w 10000"/>
              <a:gd name="connsiteY16" fmla="*/ 3207 h 10049"/>
              <a:gd name="connsiteX17" fmla="*/ 3178 w 10000"/>
              <a:gd name="connsiteY17" fmla="*/ 2786 h 10049"/>
              <a:gd name="connsiteX18" fmla="*/ 3419 w 10000"/>
              <a:gd name="connsiteY18" fmla="*/ 2847 h 10049"/>
              <a:gd name="connsiteX19" fmla="*/ 3815 w 10000"/>
              <a:gd name="connsiteY19" fmla="*/ 3075 h 10049"/>
              <a:gd name="connsiteX20" fmla="*/ 3578 w 10000"/>
              <a:gd name="connsiteY20" fmla="*/ 3573 h 10049"/>
              <a:gd name="connsiteX21" fmla="*/ 3498 w 10000"/>
              <a:gd name="connsiteY21" fmla="*/ 6054 h 10049"/>
              <a:gd name="connsiteX22" fmla="*/ 3764 w 10000"/>
              <a:gd name="connsiteY22" fmla="*/ 653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741 w 10000"/>
              <a:gd name="connsiteY15" fmla="*/ 3029 h 10049"/>
              <a:gd name="connsiteX16" fmla="*/ 3047 w 10000"/>
              <a:gd name="connsiteY16" fmla="*/ 3207 h 10049"/>
              <a:gd name="connsiteX17" fmla="*/ 3178 w 10000"/>
              <a:gd name="connsiteY17" fmla="*/ 2786 h 10049"/>
              <a:gd name="connsiteX18" fmla="*/ 3419 w 10000"/>
              <a:gd name="connsiteY18" fmla="*/ 2847 h 10049"/>
              <a:gd name="connsiteX19" fmla="*/ 3815 w 10000"/>
              <a:gd name="connsiteY19" fmla="*/ 3075 h 10049"/>
              <a:gd name="connsiteX20" fmla="*/ 3578 w 10000"/>
              <a:gd name="connsiteY20" fmla="*/ 3573 h 10049"/>
              <a:gd name="connsiteX21" fmla="*/ 3498 w 10000"/>
              <a:gd name="connsiteY21" fmla="*/ 6054 h 10049"/>
              <a:gd name="connsiteX22" fmla="*/ 3764 w 10000"/>
              <a:gd name="connsiteY22" fmla="*/ 6539 h 10049"/>
              <a:gd name="connsiteX23" fmla="*/ 3299 w 10000"/>
              <a:gd name="connsiteY23" fmla="*/ 7084 h 10049"/>
              <a:gd name="connsiteX24" fmla="*/ 3219 w 10000"/>
              <a:gd name="connsiteY24" fmla="*/ 7749 h 10049"/>
              <a:gd name="connsiteX25" fmla="*/ 2701 w 10000"/>
              <a:gd name="connsiteY25" fmla="*/ 8052 h 10049"/>
              <a:gd name="connsiteX26" fmla="*/ 2780 w 10000"/>
              <a:gd name="connsiteY26" fmla="*/ 8537 h 10049"/>
              <a:gd name="connsiteX27" fmla="*/ 2940 w 10000"/>
              <a:gd name="connsiteY27" fmla="*/ 8839 h 10049"/>
              <a:gd name="connsiteX28" fmla="*/ 3338 w 10000"/>
              <a:gd name="connsiteY28" fmla="*/ 9505 h 10049"/>
              <a:gd name="connsiteX29" fmla="*/ 4136 w 10000"/>
              <a:gd name="connsiteY29" fmla="*/ 9384 h 10049"/>
              <a:gd name="connsiteX30" fmla="*/ 4336 w 10000"/>
              <a:gd name="connsiteY30" fmla="*/ 8839 h 10049"/>
              <a:gd name="connsiteX31" fmla="*/ 4575 w 10000"/>
              <a:gd name="connsiteY31" fmla="*/ 8112 h 10049"/>
              <a:gd name="connsiteX32" fmla="*/ 4895 w 10000"/>
              <a:gd name="connsiteY32" fmla="*/ 7991 h 10049"/>
              <a:gd name="connsiteX33" fmla="*/ 4735 w 10000"/>
              <a:gd name="connsiteY33" fmla="*/ 8537 h 10049"/>
              <a:gd name="connsiteX34" fmla="*/ 5093 w 10000"/>
              <a:gd name="connsiteY34" fmla="*/ 8717 h 10049"/>
              <a:gd name="connsiteX35" fmla="*/ 5254 w 10000"/>
              <a:gd name="connsiteY35" fmla="*/ 8112 h 10049"/>
              <a:gd name="connsiteX36" fmla="*/ 4854 w 10000"/>
              <a:gd name="connsiteY36" fmla="*/ 7144 h 10049"/>
              <a:gd name="connsiteX37" fmla="*/ 4974 w 10000"/>
              <a:gd name="connsiteY37" fmla="*/ 6659 h 10049"/>
              <a:gd name="connsiteX38" fmla="*/ 4854 w 10000"/>
              <a:gd name="connsiteY38" fmla="*/ 5934 h 10049"/>
              <a:gd name="connsiteX39" fmla="*/ 5093 w 10000"/>
              <a:gd name="connsiteY39" fmla="*/ 5147 h 10049"/>
              <a:gd name="connsiteX40" fmla="*/ 5413 w 10000"/>
              <a:gd name="connsiteY40" fmla="*/ 4179 h 10049"/>
              <a:gd name="connsiteX41" fmla="*/ 5053 w 10000"/>
              <a:gd name="connsiteY41" fmla="*/ 3997 h 10049"/>
              <a:gd name="connsiteX42" fmla="*/ 4693 w 10000"/>
              <a:gd name="connsiteY42" fmla="*/ 4722 h 10049"/>
              <a:gd name="connsiteX43" fmla="*/ 4456 w 10000"/>
              <a:gd name="connsiteY43" fmla="*/ 4965 h 10049"/>
              <a:gd name="connsiteX44" fmla="*/ 4297 w 10000"/>
              <a:gd name="connsiteY44" fmla="*/ 4904 h 10049"/>
              <a:gd name="connsiteX45" fmla="*/ 4535 w 10000"/>
              <a:gd name="connsiteY45" fmla="*/ 4179 h 10049"/>
              <a:gd name="connsiteX46" fmla="*/ 4775 w 10000"/>
              <a:gd name="connsiteY46" fmla="*/ 3573 h 10049"/>
              <a:gd name="connsiteX47" fmla="*/ 4735 w 10000"/>
              <a:gd name="connsiteY47" fmla="*/ 3332 h 10049"/>
              <a:gd name="connsiteX48" fmla="*/ 4654 w 10000"/>
              <a:gd name="connsiteY48" fmla="*/ 3149 h 10049"/>
              <a:gd name="connsiteX49" fmla="*/ 4735 w 10000"/>
              <a:gd name="connsiteY49" fmla="*/ 2786 h 10049"/>
              <a:gd name="connsiteX50" fmla="*/ 4934 w 10000"/>
              <a:gd name="connsiteY50" fmla="*/ 2545 h 10049"/>
              <a:gd name="connsiteX51" fmla="*/ 5334 w 10000"/>
              <a:gd name="connsiteY51" fmla="*/ 2847 h 10049"/>
              <a:gd name="connsiteX52" fmla="*/ 5492 w 10000"/>
              <a:gd name="connsiteY52" fmla="*/ 3270 h 10049"/>
              <a:gd name="connsiteX53" fmla="*/ 5532 w 10000"/>
              <a:gd name="connsiteY53" fmla="*/ 3573 h 10049"/>
              <a:gd name="connsiteX54" fmla="*/ 6090 w 10000"/>
              <a:gd name="connsiteY54" fmla="*/ 3694 h 10049"/>
              <a:gd name="connsiteX55" fmla="*/ 6290 w 10000"/>
              <a:gd name="connsiteY55" fmla="*/ 4117 h 10049"/>
              <a:gd name="connsiteX56" fmla="*/ 6729 w 10000"/>
              <a:gd name="connsiteY56" fmla="*/ 4179 h 10049"/>
              <a:gd name="connsiteX57" fmla="*/ 6649 w 10000"/>
              <a:gd name="connsiteY57" fmla="*/ 4420 h 10049"/>
              <a:gd name="connsiteX58" fmla="*/ 6529 w 10000"/>
              <a:gd name="connsiteY58" fmla="*/ 5026 h 10049"/>
              <a:gd name="connsiteX59" fmla="*/ 6569 w 10000"/>
              <a:gd name="connsiteY59" fmla="*/ 5207 h 10049"/>
              <a:gd name="connsiteX60" fmla="*/ 6809 w 10000"/>
              <a:gd name="connsiteY60" fmla="*/ 5450 h 10049"/>
              <a:gd name="connsiteX61" fmla="*/ 7007 w 10000"/>
              <a:gd name="connsiteY61" fmla="*/ 5389 h 10049"/>
              <a:gd name="connsiteX62" fmla="*/ 6929 w 10000"/>
              <a:gd name="connsiteY62" fmla="*/ 5026 h 10049"/>
              <a:gd name="connsiteX63" fmla="*/ 7167 w 10000"/>
              <a:gd name="connsiteY63" fmla="*/ 4420 h 10049"/>
              <a:gd name="connsiteX64" fmla="*/ 7846 w 10000"/>
              <a:gd name="connsiteY64" fmla="*/ 5026 h 10049"/>
              <a:gd name="connsiteX65" fmla="*/ 7885 w 10000"/>
              <a:gd name="connsiteY65" fmla="*/ 5872 h 10049"/>
              <a:gd name="connsiteX66" fmla="*/ 7846 w 10000"/>
              <a:gd name="connsiteY66" fmla="*/ 6236 h 10049"/>
              <a:gd name="connsiteX67" fmla="*/ 7767 w 10000"/>
              <a:gd name="connsiteY67" fmla="*/ 6599 h 10049"/>
              <a:gd name="connsiteX68" fmla="*/ 7288 w 10000"/>
              <a:gd name="connsiteY68" fmla="*/ 6539 h 10049"/>
              <a:gd name="connsiteX69" fmla="*/ 7328 w 10000"/>
              <a:gd name="connsiteY69" fmla="*/ 6781 h 10049"/>
              <a:gd name="connsiteX70" fmla="*/ 7527 w 10000"/>
              <a:gd name="connsiteY70" fmla="*/ 7144 h 10049"/>
              <a:gd name="connsiteX71" fmla="*/ 7606 w 10000"/>
              <a:gd name="connsiteY71" fmla="*/ 7265 h 10049"/>
              <a:gd name="connsiteX72" fmla="*/ 7885 w 10000"/>
              <a:gd name="connsiteY72" fmla="*/ 7084 h 10049"/>
              <a:gd name="connsiteX73" fmla="*/ 8046 w 10000"/>
              <a:gd name="connsiteY73" fmla="*/ 7022 h 10049"/>
              <a:gd name="connsiteX74" fmla="*/ 8164 w 10000"/>
              <a:gd name="connsiteY74" fmla="*/ 6962 h 10049"/>
              <a:gd name="connsiteX75" fmla="*/ 8445 w 10000"/>
              <a:gd name="connsiteY75" fmla="*/ 8112 h 10049"/>
              <a:gd name="connsiteX76" fmla="*/ 7767 w 10000"/>
              <a:gd name="connsiteY76" fmla="*/ 8839 h 10049"/>
              <a:gd name="connsiteX77" fmla="*/ 7288 w 10000"/>
              <a:gd name="connsiteY77" fmla="*/ 8839 h 10049"/>
              <a:gd name="connsiteX78" fmla="*/ 7606 w 10000"/>
              <a:gd name="connsiteY78" fmla="*/ 9202 h 10049"/>
              <a:gd name="connsiteX79" fmla="*/ 7846 w 10000"/>
              <a:gd name="connsiteY79" fmla="*/ 9384 h 10049"/>
              <a:gd name="connsiteX80" fmla="*/ 8164 w 10000"/>
              <a:gd name="connsiteY80" fmla="*/ 9262 h 10049"/>
              <a:gd name="connsiteX81" fmla="*/ 8324 w 10000"/>
              <a:gd name="connsiteY81" fmla="*/ 9444 h 10049"/>
              <a:gd name="connsiteX82" fmla="*/ 8324 w 10000"/>
              <a:gd name="connsiteY82" fmla="*/ 9928 h 10049"/>
              <a:gd name="connsiteX83" fmla="*/ 8603 w 10000"/>
              <a:gd name="connsiteY83" fmla="*/ 10049 h 10049"/>
              <a:gd name="connsiteX84" fmla="*/ 9282 w 10000"/>
              <a:gd name="connsiteY84" fmla="*/ 9564 h 10049"/>
              <a:gd name="connsiteX85" fmla="*/ 9680 w 10000"/>
              <a:gd name="connsiteY85" fmla="*/ 9081 h 10049"/>
              <a:gd name="connsiteX86" fmla="*/ 9481 w 10000"/>
              <a:gd name="connsiteY86" fmla="*/ 8476 h 10049"/>
              <a:gd name="connsiteX87" fmla="*/ 9083 w 10000"/>
              <a:gd name="connsiteY87" fmla="*/ 8112 h 10049"/>
              <a:gd name="connsiteX88" fmla="*/ 9162 w 10000"/>
              <a:gd name="connsiteY88" fmla="*/ 7749 h 10049"/>
              <a:gd name="connsiteX89" fmla="*/ 9083 w 10000"/>
              <a:gd name="connsiteY89" fmla="*/ 7265 h 10049"/>
              <a:gd name="connsiteX90" fmla="*/ 8683 w 10000"/>
              <a:gd name="connsiteY90" fmla="*/ 6479 h 10049"/>
              <a:gd name="connsiteX91" fmla="*/ 8485 w 10000"/>
              <a:gd name="connsiteY91" fmla="*/ 6054 h 10049"/>
              <a:gd name="connsiteX92" fmla="*/ 8524 w 10000"/>
              <a:gd name="connsiteY92" fmla="*/ 4965 h 10049"/>
              <a:gd name="connsiteX93" fmla="*/ 8603 w 10000"/>
              <a:gd name="connsiteY93" fmla="*/ 3633 h 10049"/>
              <a:gd name="connsiteX94" fmla="*/ 8683 w 10000"/>
              <a:gd name="connsiteY94" fmla="*/ 2664 h 10049"/>
              <a:gd name="connsiteX95" fmla="*/ 8804 w 10000"/>
              <a:gd name="connsiteY95" fmla="*/ 2604 h 10049"/>
              <a:gd name="connsiteX96" fmla="*/ 8963 w 10000"/>
              <a:gd name="connsiteY96" fmla="*/ 2060 h 10049"/>
              <a:gd name="connsiteX97" fmla="*/ 9282 w 10000"/>
              <a:gd name="connsiteY97" fmla="*/ 1939 h 10049"/>
              <a:gd name="connsiteX98" fmla="*/ 9760 w 10000"/>
              <a:gd name="connsiteY98" fmla="*/ 2060 h 10049"/>
              <a:gd name="connsiteX99" fmla="*/ 10000 w 10000"/>
              <a:gd name="connsiteY9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3047 w 10000"/>
              <a:gd name="connsiteY15" fmla="*/ 3207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578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01 w 10000"/>
              <a:gd name="connsiteY24" fmla="*/ 8052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15 w 10000"/>
              <a:gd name="connsiteY24" fmla="*/ 8205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15 w 10000"/>
              <a:gd name="connsiteY24" fmla="*/ 8205 h 10049"/>
              <a:gd name="connsiteX25" fmla="*/ 2780 w 10000"/>
              <a:gd name="connsiteY25" fmla="*/ 8537 h 10049"/>
              <a:gd name="connsiteX26" fmla="*/ 2940 w 10000"/>
              <a:gd name="connsiteY26" fmla="*/ 8839 h 10049"/>
              <a:gd name="connsiteX27" fmla="*/ 3338 w 10000"/>
              <a:gd name="connsiteY27" fmla="*/ 9505 h 10049"/>
              <a:gd name="connsiteX28" fmla="*/ 4136 w 10000"/>
              <a:gd name="connsiteY28" fmla="*/ 9384 h 10049"/>
              <a:gd name="connsiteX29" fmla="*/ 4336 w 10000"/>
              <a:gd name="connsiteY29" fmla="*/ 8839 h 10049"/>
              <a:gd name="connsiteX30" fmla="*/ 4575 w 10000"/>
              <a:gd name="connsiteY30" fmla="*/ 8112 h 10049"/>
              <a:gd name="connsiteX31" fmla="*/ 4895 w 10000"/>
              <a:gd name="connsiteY31" fmla="*/ 7991 h 10049"/>
              <a:gd name="connsiteX32" fmla="*/ 4735 w 10000"/>
              <a:gd name="connsiteY32" fmla="*/ 8537 h 10049"/>
              <a:gd name="connsiteX33" fmla="*/ 5093 w 10000"/>
              <a:gd name="connsiteY33" fmla="*/ 8717 h 10049"/>
              <a:gd name="connsiteX34" fmla="*/ 5254 w 10000"/>
              <a:gd name="connsiteY34" fmla="*/ 8112 h 10049"/>
              <a:gd name="connsiteX35" fmla="*/ 4854 w 10000"/>
              <a:gd name="connsiteY35" fmla="*/ 7144 h 10049"/>
              <a:gd name="connsiteX36" fmla="*/ 4974 w 10000"/>
              <a:gd name="connsiteY36" fmla="*/ 6659 h 10049"/>
              <a:gd name="connsiteX37" fmla="*/ 4854 w 10000"/>
              <a:gd name="connsiteY37" fmla="*/ 5934 h 10049"/>
              <a:gd name="connsiteX38" fmla="*/ 5093 w 10000"/>
              <a:gd name="connsiteY38" fmla="*/ 5147 h 10049"/>
              <a:gd name="connsiteX39" fmla="*/ 5413 w 10000"/>
              <a:gd name="connsiteY39" fmla="*/ 4179 h 10049"/>
              <a:gd name="connsiteX40" fmla="*/ 5053 w 10000"/>
              <a:gd name="connsiteY40" fmla="*/ 3997 h 10049"/>
              <a:gd name="connsiteX41" fmla="*/ 4693 w 10000"/>
              <a:gd name="connsiteY41" fmla="*/ 4722 h 10049"/>
              <a:gd name="connsiteX42" fmla="*/ 4456 w 10000"/>
              <a:gd name="connsiteY42" fmla="*/ 4965 h 10049"/>
              <a:gd name="connsiteX43" fmla="*/ 4297 w 10000"/>
              <a:gd name="connsiteY43" fmla="*/ 4904 h 10049"/>
              <a:gd name="connsiteX44" fmla="*/ 4535 w 10000"/>
              <a:gd name="connsiteY44" fmla="*/ 4179 h 10049"/>
              <a:gd name="connsiteX45" fmla="*/ 4775 w 10000"/>
              <a:gd name="connsiteY45" fmla="*/ 3573 h 10049"/>
              <a:gd name="connsiteX46" fmla="*/ 4735 w 10000"/>
              <a:gd name="connsiteY46" fmla="*/ 3332 h 10049"/>
              <a:gd name="connsiteX47" fmla="*/ 4654 w 10000"/>
              <a:gd name="connsiteY47" fmla="*/ 3149 h 10049"/>
              <a:gd name="connsiteX48" fmla="*/ 4735 w 10000"/>
              <a:gd name="connsiteY48" fmla="*/ 2786 h 10049"/>
              <a:gd name="connsiteX49" fmla="*/ 4934 w 10000"/>
              <a:gd name="connsiteY49" fmla="*/ 2545 h 10049"/>
              <a:gd name="connsiteX50" fmla="*/ 5334 w 10000"/>
              <a:gd name="connsiteY50" fmla="*/ 2847 h 10049"/>
              <a:gd name="connsiteX51" fmla="*/ 5492 w 10000"/>
              <a:gd name="connsiteY51" fmla="*/ 3270 h 10049"/>
              <a:gd name="connsiteX52" fmla="*/ 5532 w 10000"/>
              <a:gd name="connsiteY52" fmla="*/ 3573 h 10049"/>
              <a:gd name="connsiteX53" fmla="*/ 6090 w 10000"/>
              <a:gd name="connsiteY53" fmla="*/ 3694 h 10049"/>
              <a:gd name="connsiteX54" fmla="*/ 6290 w 10000"/>
              <a:gd name="connsiteY54" fmla="*/ 4117 h 10049"/>
              <a:gd name="connsiteX55" fmla="*/ 6729 w 10000"/>
              <a:gd name="connsiteY55" fmla="*/ 4179 h 10049"/>
              <a:gd name="connsiteX56" fmla="*/ 6649 w 10000"/>
              <a:gd name="connsiteY56" fmla="*/ 4420 h 10049"/>
              <a:gd name="connsiteX57" fmla="*/ 6529 w 10000"/>
              <a:gd name="connsiteY57" fmla="*/ 5026 h 10049"/>
              <a:gd name="connsiteX58" fmla="*/ 6569 w 10000"/>
              <a:gd name="connsiteY58" fmla="*/ 5207 h 10049"/>
              <a:gd name="connsiteX59" fmla="*/ 6809 w 10000"/>
              <a:gd name="connsiteY59" fmla="*/ 5450 h 10049"/>
              <a:gd name="connsiteX60" fmla="*/ 7007 w 10000"/>
              <a:gd name="connsiteY60" fmla="*/ 5389 h 10049"/>
              <a:gd name="connsiteX61" fmla="*/ 6929 w 10000"/>
              <a:gd name="connsiteY61" fmla="*/ 5026 h 10049"/>
              <a:gd name="connsiteX62" fmla="*/ 7167 w 10000"/>
              <a:gd name="connsiteY62" fmla="*/ 4420 h 10049"/>
              <a:gd name="connsiteX63" fmla="*/ 7846 w 10000"/>
              <a:gd name="connsiteY63" fmla="*/ 5026 h 10049"/>
              <a:gd name="connsiteX64" fmla="*/ 7885 w 10000"/>
              <a:gd name="connsiteY64" fmla="*/ 5872 h 10049"/>
              <a:gd name="connsiteX65" fmla="*/ 7846 w 10000"/>
              <a:gd name="connsiteY65" fmla="*/ 6236 h 10049"/>
              <a:gd name="connsiteX66" fmla="*/ 7767 w 10000"/>
              <a:gd name="connsiteY66" fmla="*/ 6599 h 10049"/>
              <a:gd name="connsiteX67" fmla="*/ 7288 w 10000"/>
              <a:gd name="connsiteY67" fmla="*/ 6539 h 10049"/>
              <a:gd name="connsiteX68" fmla="*/ 7328 w 10000"/>
              <a:gd name="connsiteY68" fmla="*/ 6781 h 10049"/>
              <a:gd name="connsiteX69" fmla="*/ 7527 w 10000"/>
              <a:gd name="connsiteY69" fmla="*/ 7144 h 10049"/>
              <a:gd name="connsiteX70" fmla="*/ 7606 w 10000"/>
              <a:gd name="connsiteY70" fmla="*/ 7265 h 10049"/>
              <a:gd name="connsiteX71" fmla="*/ 7885 w 10000"/>
              <a:gd name="connsiteY71" fmla="*/ 7084 h 10049"/>
              <a:gd name="connsiteX72" fmla="*/ 8046 w 10000"/>
              <a:gd name="connsiteY72" fmla="*/ 7022 h 10049"/>
              <a:gd name="connsiteX73" fmla="*/ 8164 w 10000"/>
              <a:gd name="connsiteY73" fmla="*/ 6962 h 10049"/>
              <a:gd name="connsiteX74" fmla="*/ 8445 w 10000"/>
              <a:gd name="connsiteY74" fmla="*/ 8112 h 10049"/>
              <a:gd name="connsiteX75" fmla="*/ 7767 w 10000"/>
              <a:gd name="connsiteY75" fmla="*/ 8839 h 10049"/>
              <a:gd name="connsiteX76" fmla="*/ 7288 w 10000"/>
              <a:gd name="connsiteY76" fmla="*/ 8839 h 10049"/>
              <a:gd name="connsiteX77" fmla="*/ 7606 w 10000"/>
              <a:gd name="connsiteY77" fmla="*/ 9202 h 10049"/>
              <a:gd name="connsiteX78" fmla="*/ 7846 w 10000"/>
              <a:gd name="connsiteY78" fmla="*/ 9384 h 10049"/>
              <a:gd name="connsiteX79" fmla="*/ 8164 w 10000"/>
              <a:gd name="connsiteY79" fmla="*/ 9262 h 10049"/>
              <a:gd name="connsiteX80" fmla="*/ 8324 w 10000"/>
              <a:gd name="connsiteY80" fmla="*/ 9444 h 10049"/>
              <a:gd name="connsiteX81" fmla="*/ 8324 w 10000"/>
              <a:gd name="connsiteY81" fmla="*/ 9928 h 10049"/>
              <a:gd name="connsiteX82" fmla="*/ 8603 w 10000"/>
              <a:gd name="connsiteY82" fmla="*/ 10049 h 10049"/>
              <a:gd name="connsiteX83" fmla="*/ 9282 w 10000"/>
              <a:gd name="connsiteY83" fmla="*/ 9564 h 10049"/>
              <a:gd name="connsiteX84" fmla="*/ 9680 w 10000"/>
              <a:gd name="connsiteY84" fmla="*/ 9081 h 10049"/>
              <a:gd name="connsiteX85" fmla="*/ 9481 w 10000"/>
              <a:gd name="connsiteY85" fmla="*/ 8476 h 10049"/>
              <a:gd name="connsiteX86" fmla="*/ 9083 w 10000"/>
              <a:gd name="connsiteY86" fmla="*/ 8112 h 10049"/>
              <a:gd name="connsiteX87" fmla="*/ 9162 w 10000"/>
              <a:gd name="connsiteY87" fmla="*/ 7749 h 10049"/>
              <a:gd name="connsiteX88" fmla="*/ 9083 w 10000"/>
              <a:gd name="connsiteY88" fmla="*/ 7265 h 10049"/>
              <a:gd name="connsiteX89" fmla="*/ 8683 w 10000"/>
              <a:gd name="connsiteY89" fmla="*/ 6479 h 10049"/>
              <a:gd name="connsiteX90" fmla="*/ 8485 w 10000"/>
              <a:gd name="connsiteY90" fmla="*/ 6054 h 10049"/>
              <a:gd name="connsiteX91" fmla="*/ 8524 w 10000"/>
              <a:gd name="connsiteY91" fmla="*/ 4965 h 10049"/>
              <a:gd name="connsiteX92" fmla="*/ 8603 w 10000"/>
              <a:gd name="connsiteY92" fmla="*/ 3633 h 10049"/>
              <a:gd name="connsiteX93" fmla="*/ 8683 w 10000"/>
              <a:gd name="connsiteY93" fmla="*/ 2664 h 10049"/>
              <a:gd name="connsiteX94" fmla="*/ 8804 w 10000"/>
              <a:gd name="connsiteY94" fmla="*/ 2604 h 10049"/>
              <a:gd name="connsiteX95" fmla="*/ 8963 w 10000"/>
              <a:gd name="connsiteY95" fmla="*/ 2060 h 10049"/>
              <a:gd name="connsiteX96" fmla="*/ 9282 w 10000"/>
              <a:gd name="connsiteY96" fmla="*/ 1939 h 10049"/>
              <a:gd name="connsiteX97" fmla="*/ 9760 w 10000"/>
              <a:gd name="connsiteY97" fmla="*/ 2060 h 10049"/>
              <a:gd name="connsiteX98" fmla="*/ 10000 w 10000"/>
              <a:gd name="connsiteY9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219 w 10000"/>
              <a:gd name="connsiteY23" fmla="*/ 7749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338 w 10000"/>
              <a:gd name="connsiteY26" fmla="*/ 9505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338 w 10000"/>
              <a:gd name="connsiteY26" fmla="*/ 9505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338 w 10000"/>
              <a:gd name="connsiteY26" fmla="*/ 9505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338 w 10000"/>
              <a:gd name="connsiteY26" fmla="*/ 9505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338 w 10000"/>
              <a:gd name="connsiteY26" fmla="*/ 9505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89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23 w 10000"/>
              <a:gd name="connsiteY30" fmla="*/ 8144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537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854 w 10000"/>
              <a:gd name="connsiteY34" fmla="*/ 7144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53 w 10000"/>
              <a:gd name="connsiteY39" fmla="*/ 3997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693 w 10000"/>
              <a:gd name="connsiteY40" fmla="*/ 4722 h 10049"/>
              <a:gd name="connsiteX41" fmla="*/ 4456 w 10000"/>
              <a:gd name="connsiteY41" fmla="*/ 4965 h 10049"/>
              <a:gd name="connsiteX42" fmla="*/ 4297 w 10000"/>
              <a:gd name="connsiteY42" fmla="*/ 4904 h 10049"/>
              <a:gd name="connsiteX43" fmla="*/ 4535 w 10000"/>
              <a:gd name="connsiteY43" fmla="*/ 4179 h 10049"/>
              <a:gd name="connsiteX44" fmla="*/ 4775 w 10000"/>
              <a:gd name="connsiteY44" fmla="*/ 3573 h 10049"/>
              <a:gd name="connsiteX45" fmla="*/ 4735 w 10000"/>
              <a:gd name="connsiteY45" fmla="*/ 3332 h 10049"/>
              <a:gd name="connsiteX46" fmla="*/ 4654 w 10000"/>
              <a:gd name="connsiteY46" fmla="*/ 3149 h 10049"/>
              <a:gd name="connsiteX47" fmla="*/ 4735 w 10000"/>
              <a:gd name="connsiteY47" fmla="*/ 2786 h 10049"/>
              <a:gd name="connsiteX48" fmla="*/ 4934 w 10000"/>
              <a:gd name="connsiteY48" fmla="*/ 2545 h 10049"/>
              <a:gd name="connsiteX49" fmla="*/ 5334 w 10000"/>
              <a:gd name="connsiteY49" fmla="*/ 2847 h 10049"/>
              <a:gd name="connsiteX50" fmla="*/ 5492 w 10000"/>
              <a:gd name="connsiteY50" fmla="*/ 3270 h 10049"/>
              <a:gd name="connsiteX51" fmla="*/ 5532 w 10000"/>
              <a:gd name="connsiteY51" fmla="*/ 3573 h 10049"/>
              <a:gd name="connsiteX52" fmla="*/ 6090 w 10000"/>
              <a:gd name="connsiteY52" fmla="*/ 3694 h 10049"/>
              <a:gd name="connsiteX53" fmla="*/ 6290 w 10000"/>
              <a:gd name="connsiteY53" fmla="*/ 4117 h 10049"/>
              <a:gd name="connsiteX54" fmla="*/ 6729 w 10000"/>
              <a:gd name="connsiteY54" fmla="*/ 4179 h 10049"/>
              <a:gd name="connsiteX55" fmla="*/ 6649 w 10000"/>
              <a:gd name="connsiteY55" fmla="*/ 4420 h 10049"/>
              <a:gd name="connsiteX56" fmla="*/ 6529 w 10000"/>
              <a:gd name="connsiteY56" fmla="*/ 5026 h 10049"/>
              <a:gd name="connsiteX57" fmla="*/ 6569 w 10000"/>
              <a:gd name="connsiteY57" fmla="*/ 5207 h 10049"/>
              <a:gd name="connsiteX58" fmla="*/ 6809 w 10000"/>
              <a:gd name="connsiteY58" fmla="*/ 5450 h 10049"/>
              <a:gd name="connsiteX59" fmla="*/ 7007 w 10000"/>
              <a:gd name="connsiteY59" fmla="*/ 5389 h 10049"/>
              <a:gd name="connsiteX60" fmla="*/ 6929 w 10000"/>
              <a:gd name="connsiteY60" fmla="*/ 5026 h 10049"/>
              <a:gd name="connsiteX61" fmla="*/ 7167 w 10000"/>
              <a:gd name="connsiteY61" fmla="*/ 4420 h 10049"/>
              <a:gd name="connsiteX62" fmla="*/ 7846 w 10000"/>
              <a:gd name="connsiteY62" fmla="*/ 5026 h 10049"/>
              <a:gd name="connsiteX63" fmla="*/ 7885 w 10000"/>
              <a:gd name="connsiteY63" fmla="*/ 5872 h 10049"/>
              <a:gd name="connsiteX64" fmla="*/ 7846 w 10000"/>
              <a:gd name="connsiteY64" fmla="*/ 6236 h 10049"/>
              <a:gd name="connsiteX65" fmla="*/ 7767 w 10000"/>
              <a:gd name="connsiteY65" fmla="*/ 6599 h 10049"/>
              <a:gd name="connsiteX66" fmla="*/ 7288 w 10000"/>
              <a:gd name="connsiteY66" fmla="*/ 6539 h 10049"/>
              <a:gd name="connsiteX67" fmla="*/ 7328 w 10000"/>
              <a:gd name="connsiteY67" fmla="*/ 6781 h 10049"/>
              <a:gd name="connsiteX68" fmla="*/ 7527 w 10000"/>
              <a:gd name="connsiteY68" fmla="*/ 7144 h 10049"/>
              <a:gd name="connsiteX69" fmla="*/ 7606 w 10000"/>
              <a:gd name="connsiteY69" fmla="*/ 7265 h 10049"/>
              <a:gd name="connsiteX70" fmla="*/ 7885 w 10000"/>
              <a:gd name="connsiteY70" fmla="*/ 7084 h 10049"/>
              <a:gd name="connsiteX71" fmla="*/ 8046 w 10000"/>
              <a:gd name="connsiteY71" fmla="*/ 7022 h 10049"/>
              <a:gd name="connsiteX72" fmla="*/ 8164 w 10000"/>
              <a:gd name="connsiteY72" fmla="*/ 6962 h 10049"/>
              <a:gd name="connsiteX73" fmla="*/ 8445 w 10000"/>
              <a:gd name="connsiteY73" fmla="*/ 8112 h 10049"/>
              <a:gd name="connsiteX74" fmla="*/ 7767 w 10000"/>
              <a:gd name="connsiteY74" fmla="*/ 8839 h 10049"/>
              <a:gd name="connsiteX75" fmla="*/ 7288 w 10000"/>
              <a:gd name="connsiteY75" fmla="*/ 8839 h 10049"/>
              <a:gd name="connsiteX76" fmla="*/ 7606 w 10000"/>
              <a:gd name="connsiteY76" fmla="*/ 9202 h 10049"/>
              <a:gd name="connsiteX77" fmla="*/ 7846 w 10000"/>
              <a:gd name="connsiteY77" fmla="*/ 9384 h 10049"/>
              <a:gd name="connsiteX78" fmla="*/ 8164 w 10000"/>
              <a:gd name="connsiteY78" fmla="*/ 9262 h 10049"/>
              <a:gd name="connsiteX79" fmla="*/ 8324 w 10000"/>
              <a:gd name="connsiteY79" fmla="*/ 9444 h 10049"/>
              <a:gd name="connsiteX80" fmla="*/ 8324 w 10000"/>
              <a:gd name="connsiteY80" fmla="*/ 9928 h 10049"/>
              <a:gd name="connsiteX81" fmla="*/ 8603 w 10000"/>
              <a:gd name="connsiteY81" fmla="*/ 10049 h 10049"/>
              <a:gd name="connsiteX82" fmla="*/ 9282 w 10000"/>
              <a:gd name="connsiteY82" fmla="*/ 9564 h 10049"/>
              <a:gd name="connsiteX83" fmla="*/ 9680 w 10000"/>
              <a:gd name="connsiteY83" fmla="*/ 9081 h 10049"/>
              <a:gd name="connsiteX84" fmla="*/ 9481 w 10000"/>
              <a:gd name="connsiteY84" fmla="*/ 8476 h 10049"/>
              <a:gd name="connsiteX85" fmla="*/ 9083 w 10000"/>
              <a:gd name="connsiteY85" fmla="*/ 8112 h 10049"/>
              <a:gd name="connsiteX86" fmla="*/ 9162 w 10000"/>
              <a:gd name="connsiteY86" fmla="*/ 7749 h 10049"/>
              <a:gd name="connsiteX87" fmla="*/ 9083 w 10000"/>
              <a:gd name="connsiteY87" fmla="*/ 7265 h 10049"/>
              <a:gd name="connsiteX88" fmla="*/ 8683 w 10000"/>
              <a:gd name="connsiteY88" fmla="*/ 6479 h 10049"/>
              <a:gd name="connsiteX89" fmla="*/ 8485 w 10000"/>
              <a:gd name="connsiteY89" fmla="*/ 6054 h 10049"/>
              <a:gd name="connsiteX90" fmla="*/ 8524 w 10000"/>
              <a:gd name="connsiteY90" fmla="*/ 4965 h 10049"/>
              <a:gd name="connsiteX91" fmla="*/ 8603 w 10000"/>
              <a:gd name="connsiteY91" fmla="*/ 3633 h 10049"/>
              <a:gd name="connsiteX92" fmla="*/ 8683 w 10000"/>
              <a:gd name="connsiteY92" fmla="*/ 2664 h 10049"/>
              <a:gd name="connsiteX93" fmla="*/ 8804 w 10000"/>
              <a:gd name="connsiteY93" fmla="*/ 2604 h 10049"/>
              <a:gd name="connsiteX94" fmla="*/ 8963 w 10000"/>
              <a:gd name="connsiteY94" fmla="*/ 2060 h 10049"/>
              <a:gd name="connsiteX95" fmla="*/ 9282 w 10000"/>
              <a:gd name="connsiteY95" fmla="*/ 1939 h 10049"/>
              <a:gd name="connsiteX96" fmla="*/ 9760 w 10000"/>
              <a:gd name="connsiteY96" fmla="*/ 2060 h 10049"/>
              <a:gd name="connsiteX97" fmla="*/ 10000 w 10000"/>
              <a:gd name="connsiteY9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693 w 10000"/>
              <a:gd name="connsiteY40" fmla="*/ 4722 h 10049"/>
              <a:gd name="connsiteX41" fmla="*/ 4297 w 10000"/>
              <a:gd name="connsiteY41" fmla="*/ 4904 h 10049"/>
              <a:gd name="connsiteX42" fmla="*/ 4535 w 10000"/>
              <a:gd name="connsiteY42" fmla="*/ 4179 h 10049"/>
              <a:gd name="connsiteX43" fmla="*/ 4775 w 10000"/>
              <a:gd name="connsiteY43" fmla="*/ 3573 h 10049"/>
              <a:gd name="connsiteX44" fmla="*/ 4735 w 10000"/>
              <a:gd name="connsiteY44" fmla="*/ 3332 h 10049"/>
              <a:gd name="connsiteX45" fmla="*/ 4654 w 10000"/>
              <a:gd name="connsiteY45" fmla="*/ 3149 h 10049"/>
              <a:gd name="connsiteX46" fmla="*/ 4735 w 10000"/>
              <a:gd name="connsiteY46" fmla="*/ 2786 h 10049"/>
              <a:gd name="connsiteX47" fmla="*/ 4934 w 10000"/>
              <a:gd name="connsiteY47" fmla="*/ 2545 h 10049"/>
              <a:gd name="connsiteX48" fmla="*/ 5334 w 10000"/>
              <a:gd name="connsiteY48" fmla="*/ 2847 h 10049"/>
              <a:gd name="connsiteX49" fmla="*/ 5492 w 10000"/>
              <a:gd name="connsiteY49" fmla="*/ 3270 h 10049"/>
              <a:gd name="connsiteX50" fmla="*/ 5532 w 10000"/>
              <a:gd name="connsiteY50" fmla="*/ 3573 h 10049"/>
              <a:gd name="connsiteX51" fmla="*/ 6090 w 10000"/>
              <a:gd name="connsiteY51" fmla="*/ 3694 h 10049"/>
              <a:gd name="connsiteX52" fmla="*/ 6290 w 10000"/>
              <a:gd name="connsiteY52" fmla="*/ 4117 h 10049"/>
              <a:gd name="connsiteX53" fmla="*/ 6729 w 10000"/>
              <a:gd name="connsiteY53" fmla="*/ 4179 h 10049"/>
              <a:gd name="connsiteX54" fmla="*/ 6649 w 10000"/>
              <a:gd name="connsiteY54" fmla="*/ 4420 h 10049"/>
              <a:gd name="connsiteX55" fmla="*/ 6529 w 10000"/>
              <a:gd name="connsiteY55" fmla="*/ 5026 h 10049"/>
              <a:gd name="connsiteX56" fmla="*/ 6569 w 10000"/>
              <a:gd name="connsiteY56" fmla="*/ 5207 h 10049"/>
              <a:gd name="connsiteX57" fmla="*/ 6809 w 10000"/>
              <a:gd name="connsiteY57" fmla="*/ 5450 h 10049"/>
              <a:gd name="connsiteX58" fmla="*/ 7007 w 10000"/>
              <a:gd name="connsiteY58" fmla="*/ 5389 h 10049"/>
              <a:gd name="connsiteX59" fmla="*/ 6929 w 10000"/>
              <a:gd name="connsiteY59" fmla="*/ 5026 h 10049"/>
              <a:gd name="connsiteX60" fmla="*/ 7167 w 10000"/>
              <a:gd name="connsiteY60" fmla="*/ 4420 h 10049"/>
              <a:gd name="connsiteX61" fmla="*/ 7846 w 10000"/>
              <a:gd name="connsiteY61" fmla="*/ 5026 h 10049"/>
              <a:gd name="connsiteX62" fmla="*/ 7885 w 10000"/>
              <a:gd name="connsiteY62" fmla="*/ 5872 h 10049"/>
              <a:gd name="connsiteX63" fmla="*/ 7846 w 10000"/>
              <a:gd name="connsiteY63" fmla="*/ 6236 h 10049"/>
              <a:gd name="connsiteX64" fmla="*/ 7767 w 10000"/>
              <a:gd name="connsiteY64" fmla="*/ 6599 h 10049"/>
              <a:gd name="connsiteX65" fmla="*/ 7288 w 10000"/>
              <a:gd name="connsiteY65" fmla="*/ 6539 h 10049"/>
              <a:gd name="connsiteX66" fmla="*/ 7328 w 10000"/>
              <a:gd name="connsiteY66" fmla="*/ 6781 h 10049"/>
              <a:gd name="connsiteX67" fmla="*/ 7527 w 10000"/>
              <a:gd name="connsiteY67" fmla="*/ 7144 h 10049"/>
              <a:gd name="connsiteX68" fmla="*/ 7606 w 10000"/>
              <a:gd name="connsiteY68" fmla="*/ 7265 h 10049"/>
              <a:gd name="connsiteX69" fmla="*/ 7885 w 10000"/>
              <a:gd name="connsiteY69" fmla="*/ 7084 h 10049"/>
              <a:gd name="connsiteX70" fmla="*/ 8046 w 10000"/>
              <a:gd name="connsiteY70" fmla="*/ 7022 h 10049"/>
              <a:gd name="connsiteX71" fmla="*/ 8164 w 10000"/>
              <a:gd name="connsiteY71" fmla="*/ 6962 h 10049"/>
              <a:gd name="connsiteX72" fmla="*/ 8445 w 10000"/>
              <a:gd name="connsiteY72" fmla="*/ 8112 h 10049"/>
              <a:gd name="connsiteX73" fmla="*/ 7767 w 10000"/>
              <a:gd name="connsiteY73" fmla="*/ 8839 h 10049"/>
              <a:gd name="connsiteX74" fmla="*/ 7288 w 10000"/>
              <a:gd name="connsiteY74" fmla="*/ 8839 h 10049"/>
              <a:gd name="connsiteX75" fmla="*/ 7606 w 10000"/>
              <a:gd name="connsiteY75" fmla="*/ 9202 h 10049"/>
              <a:gd name="connsiteX76" fmla="*/ 7846 w 10000"/>
              <a:gd name="connsiteY76" fmla="*/ 9384 h 10049"/>
              <a:gd name="connsiteX77" fmla="*/ 8164 w 10000"/>
              <a:gd name="connsiteY77" fmla="*/ 9262 h 10049"/>
              <a:gd name="connsiteX78" fmla="*/ 8324 w 10000"/>
              <a:gd name="connsiteY78" fmla="*/ 9444 h 10049"/>
              <a:gd name="connsiteX79" fmla="*/ 8324 w 10000"/>
              <a:gd name="connsiteY79" fmla="*/ 9928 h 10049"/>
              <a:gd name="connsiteX80" fmla="*/ 8603 w 10000"/>
              <a:gd name="connsiteY80" fmla="*/ 10049 h 10049"/>
              <a:gd name="connsiteX81" fmla="*/ 9282 w 10000"/>
              <a:gd name="connsiteY81" fmla="*/ 9564 h 10049"/>
              <a:gd name="connsiteX82" fmla="*/ 9680 w 10000"/>
              <a:gd name="connsiteY82" fmla="*/ 9081 h 10049"/>
              <a:gd name="connsiteX83" fmla="*/ 9481 w 10000"/>
              <a:gd name="connsiteY83" fmla="*/ 8476 h 10049"/>
              <a:gd name="connsiteX84" fmla="*/ 9083 w 10000"/>
              <a:gd name="connsiteY84" fmla="*/ 8112 h 10049"/>
              <a:gd name="connsiteX85" fmla="*/ 9162 w 10000"/>
              <a:gd name="connsiteY85" fmla="*/ 7749 h 10049"/>
              <a:gd name="connsiteX86" fmla="*/ 9083 w 10000"/>
              <a:gd name="connsiteY86" fmla="*/ 7265 h 10049"/>
              <a:gd name="connsiteX87" fmla="*/ 8683 w 10000"/>
              <a:gd name="connsiteY87" fmla="*/ 6479 h 10049"/>
              <a:gd name="connsiteX88" fmla="*/ 8485 w 10000"/>
              <a:gd name="connsiteY88" fmla="*/ 6054 h 10049"/>
              <a:gd name="connsiteX89" fmla="*/ 8524 w 10000"/>
              <a:gd name="connsiteY89" fmla="*/ 4965 h 10049"/>
              <a:gd name="connsiteX90" fmla="*/ 8603 w 10000"/>
              <a:gd name="connsiteY90" fmla="*/ 3633 h 10049"/>
              <a:gd name="connsiteX91" fmla="*/ 8683 w 10000"/>
              <a:gd name="connsiteY91" fmla="*/ 2664 h 10049"/>
              <a:gd name="connsiteX92" fmla="*/ 8804 w 10000"/>
              <a:gd name="connsiteY92" fmla="*/ 2604 h 10049"/>
              <a:gd name="connsiteX93" fmla="*/ 8963 w 10000"/>
              <a:gd name="connsiteY93" fmla="*/ 2060 h 10049"/>
              <a:gd name="connsiteX94" fmla="*/ 9282 w 10000"/>
              <a:gd name="connsiteY94" fmla="*/ 1939 h 10049"/>
              <a:gd name="connsiteX95" fmla="*/ 9760 w 10000"/>
              <a:gd name="connsiteY95" fmla="*/ 2060 h 10049"/>
              <a:gd name="connsiteX96" fmla="*/ 10000 w 10000"/>
              <a:gd name="connsiteY96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4904 h 10049"/>
              <a:gd name="connsiteX42" fmla="*/ 4535 w 10000"/>
              <a:gd name="connsiteY42" fmla="*/ 4179 h 10049"/>
              <a:gd name="connsiteX43" fmla="*/ 4775 w 10000"/>
              <a:gd name="connsiteY43" fmla="*/ 3573 h 10049"/>
              <a:gd name="connsiteX44" fmla="*/ 4735 w 10000"/>
              <a:gd name="connsiteY44" fmla="*/ 3332 h 10049"/>
              <a:gd name="connsiteX45" fmla="*/ 4654 w 10000"/>
              <a:gd name="connsiteY45" fmla="*/ 3149 h 10049"/>
              <a:gd name="connsiteX46" fmla="*/ 4735 w 10000"/>
              <a:gd name="connsiteY46" fmla="*/ 2786 h 10049"/>
              <a:gd name="connsiteX47" fmla="*/ 4934 w 10000"/>
              <a:gd name="connsiteY47" fmla="*/ 2545 h 10049"/>
              <a:gd name="connsiteX48" fmla="*/ 5334 w 10000"/>
              <a:gd name="connsiteY48" fmla="*/ 2847 h 10049"/>
              <a:gd name="connsiteX49" fmla="*/ 5492 w 10000"/>
              <a:gd name="connsiteY49" fmla="*/ 3270 h 10049"/>
              <a:gd name="connsiteX50" fmla="*/ 5532 w 10000"/>
              <a:gd name="connsiteY50" fmla="*/ 3573 h 10049"/>
              <a:gd name="connsiteX51" fmla="*/ 6090 w 10000"/>
              <a:gd name="connsiteY51" fmla="*/ 3694 h 10049"/>
              <a:gd name="connsiteX52" fmla="*/ 6290 w 10000"/>
              <a:gd name="connsiteY52" fmla="*/ 4117 h 10049"/>
              <a:gd name="connsiteX53" fmla="*/ 6729 w 10000"/>
              <a:gd name="connsiteY53" fmla="*/ 4179 h 10049"/>
              <a:gd name="connsiteX54" fmla="*/ 6649 w 10000"/>
              <a:gd name="connsiteY54" fmla="*/ 4420 h 10049"/>
              <a:gd name="connsiteX55" fmla="*/ 6529 w 10000"/>
              <a:gd name="connsiteY55" fmla="*/ 5026 h 10049"/>
              <a:gd name="connsiteX56" fmla="*/ 6569 w 10000"/>
              <a:gd name="connsiteY56" fmla="*/ 5207 h 10049"/>
              <a:gd name="connsiteX57" fmla="*/ 6809 w 10000"/>
              <a:gd name="connsiteY57" fmla="*/ 5450 h 10049"/>
              <a:gd name="connsiteX58" fmla="*/ 7007 w 10000"/>
              <a:gd name="connsiteY58" fmla="*/ 5389 h 10049"/>
              <a:gd name="connsiteX59" fmla="*/ 6929 w 10000"/>
              <a:gd name="connsiteY59" fmla="*/ 5026 h 10049"/>
              <a:gd name="connsiteX60" fmla="*/ 7167 w 10000"/>
              <a:gd name="connsiteY60" fmla="*/ 4420 h 10049"/>
              <a:gd name="connsiteX61" fmla="*/ 7846 w 10000"/>
              <a:gd name="connsiteY61" fmla="*/ 5026 h 10049"/>
              <a:gd name="connsiteX62" fmla="*/ 7885 w 10000"/>
              <a:gd name="connsiteY62" fmla="*/ 5872 h 10049"/>
              <a:gd name="connsiteX63" fmla="*/ 7846 w 10000"/>
              <a:gd name="connsiteY63" fmla="*/ 6236 h 10049"/>
              <a:gd name="connsiteX64" fmla="*/ 7767 w 10000"/>
              <a:gd name="connsiteY64" fmla="*/ 6599 h 10049"/>
              <a:gd name="connsiteX65" fmla="*/ 7288 w 10000"/>
              <a:gd name="connsiteY65" fmla="*/ 6539 h 10049"/>
              <a:gd name="connsiteX66" fmla="*/ 7328 w 10000"/>
              <a:gd name="connsiteY66" fmla="*/ 6781 h 10049"/>
              <a:gd name="connsiteX67" fmla="*/ 7527 w 10000"/>
              <a:gd name="connsiteY67" fmla="*/ 7144 h 10049"/>
              <a:gd name="connsiteX68" fmla="*/ 7606 w 10000"/>
              <a:gd name="connsiteY68" fmla="*/ 7265 h 10049"/>
              <a:gd name="connsiteX69" fmla="*/ 7885 w 10000"/>
              <a:gd name="connsiteY69" fmla="*/ 7084 h 10049"/>
              <a:gd name="connsiteX70" fmla="*/ 8046 w 10000"/>
              <a:gd name="connsiteY70" fmla="*/ 7022 h 10049"/>
              <a:gd name="connsiteX71" fmla="*/ 8164 w 10000"/>
              <a:gd name="connsiteY71" fmla="*/ 6962 h 10049"/>
              <a:gd name="connsiteX72" fmla="*/ 8445 w 10000"/>
              <a:gd name="connsiteY72" fmla="*/ 8112 h 10049"/>
              <a:gd name="connsiteX73" fmla="*/ 7767 w 10000"/>
              <a:gd name="connsiteY73" fmla="*/ 8839 h 10049"/>
              <a:gd name="connsiteX74" fmla="*/ 7288 w 10000"/>
              <a:gd name="connsiteY74" fmla="*/ 8839 h 10049"/>
              <a:gd name="connsiteX75" fmla="*/ 7606 w 10000"/>
              <a:gd name="connsiteY75" fmla="*/ 9202 h 10049"/>
              <a:gd name="connsiteX76" fmla="*/ 7846 w 10000"/>
              <a:gd name="connsiteY76" fmla="*/ 9384 h 10049"/>
              <a:gd name="connsiteX77" fmla="*/ 8164 w 10000"/>
              <a:gd name="connsiteY77" fmla="*/ 9262 h 10049"/>
              <a:gd name="connsiteX78" fmla="*/ 8324 w 10000"/>
              <a:gd name="connsiteY78" fmla="*/ 9444 h 10049"/>
              <a:gd name="connsiteX79" fmla="*/ 8324 w 10000"/>
              <a:gd name="connsiteY79" fmla="*/ 9928 h 10049"/>
              <a:gd name="connsiteX80" fmla="*/ 8603 w 10000"/>
              <a:gd name="connsiteY80" fmla="*/ 10049 h 10049"/>
              <a:gd name="connsiteX81" fmla="*/ 9282 w 10000"/>
              <a:gd name="connsiteY81" fmla="*/ 9564 h 10049"/>
              <a:gd name="connsiteX82" fmla="*/ 9680 w 10000"/>
              <a:gd name="connsiteY82" fmla="*/ 9081 h 10049"/>
              <a:gd name="connsiteX83" fmla="*/ 9481 w 10000"/>
              <a:gd name="connsiteY83" fmla="*/ 8476 h 10049"/>
              <a:gd name="connsiteX84" fmla="*/ 9083 w 10000"/>
              <a:gd name="connsiteY84" fmla="*/ 8112 h 10049"/>
              <a:gd name="connsiteX85" fmla="*/ 9162 w 10000"/>
              <a:gd name="connsiteY85" fmla="*/ 7749 h 10049"/>
              <a:gd name="connsiteX86" fmla="*/ 9083 w 10000"/>
              <a:gd name="connsiteY86" fmla="*/ 7265 h 10049"/>
              <a:gd name="connsiteX87" fmla="*/ 8683 w 10000"/>
              <a:gd name="connsiteY87" fmla="*/ 6479 h 10049"/>
              <a:gd name="connsiteX88" fmla="*/ 8485 w 10000"/>
              <a:gd name="connsiteY88" fmla="*/ 6054 h 10049"/>
              <a:gd name="connsiteX89" fmla="*/ 8524 w 10000"/>
              <a:gd name="connsiteY89" fmla="*/ 4965 h 10049"/>
              <a:gd name="connsiteX90" fmla="*/ 8603 w 10000"/>
              <a:gd name="connsiteY90" fmla="*/ 3633 h 10049"/>
              <a:gd name="connsiteX91" fmla="*/ 8683 w 10000"/>
              <a:gd name="connsiteY91" fmla="*/ 2664 h 10049"/>
              <a:gd name="connsiteX92" fmla="*/ 8804 w 10000"/>
              <a:gd name="connsiteY92" fmla="*/ 2604 h 10049"/>
              <a:gd name="connsiteX93" fmla="*/ 8963 w 10000"/>
              <a:gd name="connsiteY93" fmla="*/ 2060 h 10049"/>
              <a:gd name="connsiteX94" fmla="*/ 9282 w 10000"/>
              <a:gd name="connsiteY94" fmla="*/ 1939 h 10049"/>
              <a:gd name="connsiteX95" fmla="*/ 9760 w 10000"/>
              <a:gd name="connsiteY95" fmla="*/ 2060 h 10049"/>
              <a:gd name="connsiteX96" fmla="*/ 10000 w 10000"/>
              <a:gd name="connsiteY96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535 w 10000"/>
              <a:gd name="connsiteY42" fmla="*/ 4179 h 10049"/>
              <a:gd name="connsiteX43" fmla="*/ 4775 w 10000"/>
              <a:gd name="connsiteY43" fmla="*/ 3573 h 10049"/>
              <a:gd name="connsiteX44" fmla="*/ 4735 w 10000"/>
              <a:gd name="connsiteY44" fmla="*/ 3332 h 10049"/>
              <a:gd name="connsiteX45" fmla="*/ 4654 w 10000"/>
              <a:gd name="connsiteY45" fmla="*/ 3149 h 10049"/>
              <a:gd name="connsiteX46" fmla="*/ 4735 w 10000"/>
              <a:gd name="connsiteY46" fmla="*/ 2786 h 10049"/>
              <a:gd name="connsiteX47" fmla="*/ 4934 w 10000"/>
              <a:gd name="connsiteY47" fmla="*/ 2545 h 10049"/>
              <a:gd name="connsiteX48" fmla="*/ 5334 w 10000"/>
              <a:gd name="connsiteY48" fmla="*/ 2847 h 10049"/>
              <a:gd name="connsiteX49" fmla="*/ 5492 w 10000"/>
              <a:gd name="connsiteY49" fmla="*/ 3270 h 10049"/>
              <a:gd name="connsiteX50" fmla="*/ 5532 w 10000"/>
              <a:gd name="connsiteY50" fmla="*/ 3573 h 10049"/>
              <a:gd name="connsiteX51" fmla="*/ 6090 w 10000"/>
              <a:gd name="connsiteY51" fmla="*/ 3694 h 10049"/>
              <a:gd name="connsiteX52" fmla="*/ 6290 w 10000"/>
              <a:gd name="connsiteY52" fmla="*/ 4117 h 10049"/>
              <a:gd name="connsiteX53" fmla="*/ 6729 w 10000"/>
              <a:gd name="connsiteY53" fmla="*/ 4179 h 10049"/>
              <a:gd name="connsiteX54" fmla="*/ 6649 w 10000"/>
              <a:gd name="connsiteY54" fmla="*/ 4420 h 10049"/>
              <a:gd name="connsiteX55" fmla="*/ 6529 w 10000"/>
              <a:gd name="connsiteY55" fmla="*/ 5026 h 10049"/>
              <a:gd name="connsiteX56" fmla="*/ 6569 w 10000"/>
              <a:gd name="connsiteY56" fmla="*/ 5207 h 10049"/>
              <a:gd name="connsiteX57" fmla="*/ 6809 w 10000"/>
              <a:gd name="connsiteY57" fmla="*/ 5450 h 10049"/>
              <a:gd name="connsiteX58" fmla="*/ 7007 w 10000"/>
              <a:gd name="connsiteY58" fmla="*/ 5389 h 10049"/>
              <a:gd name="connsiteX59" fmla="*/ 6929 w 10000"/>
              <a:gd name="connsiteY59" fmla="*/ 5026 h 10049"/>
              <a:gd name="connsiteX60" fmla="*/ 7167 w 10000"/>
              <a:gd name="connsiteY60" fmla="*/ 4420 h 10049"/>
              <a:gd name="connsiteX61" fmla="*/ 7846 w 10000"/>
              <a:gd name="connsiteY61" fmla="*/ 5026 h 10049"/>
              <a:gd name="connsiteX62" fmla="*/ 7885 w 10000"/>
              <a:gd name="connsiteY62" fmla="*/ 5872 h 10049"/>
              <a:gd name="connsiteX63" fmla="*/ 7846 w 10000"/>
              <a:gd name="connsiteY63" fmla="*/ 6236 h 10049"/>
              <a:gd name="connsiteX64" fmla="*/ 7767 w 10000"/>
              <a:gd name="connsiteY64" fmla="*/ 6599 h 10049"/>
              <a:gd name="connsiteX65" fmla="*/ 7288 w 10000"/>
              <a:gd name="connsiteY65" fmla="*/ 6539 h 10049"/>
              <a:gd name="connsiteX66" fmla="*/ 7328 w 10000"/>
              <a:gd name="connsiteY66" fmla="*/ 6781 h 10049"/>
              <a:gd name="connsiteX67" fmla="*/ 7527 w 10000"/>
              <a:gd name="connsiteY67" fmla="*/ 7144 h 10049"/>
              <a:gd name="connsiteX68" fmla="*/ 7606 w 10000"/>
              <a:gd name="connsiteY68" fmla="*/ 7265 h 10049"/>
              <a:gd name="connsiteX69" fmla="*/ 7885 w 10000"/>
              <a:gd name="connsiteY69" fmla="*/ 7084 h 10049"/>
              <a:gd name="connsiteX70" fmla="*/ 8046 w 10000"/>
              <a:gd name="connsiteY70" fmla="*/ 7022 h 10049"/>
              <a:gd name="connsiteX71" fmla="*/ 8164 w 10000"/>
              <a:gd name="connsiteY71" fmla="*/ 6962 h 10049"/>
              <a:gd name="connsiteX72" fmla="*/ 8445 w 10000"/>
              <a:gd name="connsiteY72" fmla="*/ 8112 h 10049"/>
              <a:gd name="connsiteX73" fmla="*/ 7767 w 10000"/>
              <a:gd name="connsiteY73" fmla="*/ 8839 h 10049"/>
              <a:gd name="connsiteX74" fmla="*/ 7288 w 10000"/>
              <a:gd name="connsiteY74" fmla="*/ 8839 h 10049"/>
              <a:gd name="connsiteX75" fmla="*/ 7606 w 10000"/>
              <a:gd name="connsiteY75" fmla="*/ 9202 h 10049"/>
              <a:gd name="connsiteX76" fmla="*/ 7846 w 10000"/>
              <a:gd name="connsiteY76" fmla="*/ 9384 h 10049"/>
              <a:gd name="connsiteX77" fmla="*/ 8164 w 10000"/>
              <a:gd name="connsiteY77" fmla="*/ 9262 h 10049"/>
              <a:gd name="connsiteX78" fmla="*/ 8324 w 10000"/>
              <a:gd name="connsiteY78" fmla="*/ 9444 h 10049"/>
              <a:gd name="connsiteX79" fmla="*/ 8324 w 10000"/>
              <a:gd name="connsiteY79" fmla="*/ 9928 h 10049"/>
              <a:gd name="connsiteX80" fmla="*/ 8603 w 10000"/>
              <a:gd name="connsiteY80" fmla="*/ 10049 h 10049"/>
              <a:gd name="connsiteX81" fmla="*/ 9282 w 10000"/>
              <a:gd name="connsiteY81" fmla="*/ 9564 h 10049"/>
              <a:gd name="connsiteX82" fmla="*/ 9680 w 10000"/>
              <a:gd name="connsiteY82" fmla="*/ 9081 h 10049"/>
              <a:gd name="connsiteX83" fmla="*/ 9481 w 10000"/>
              <a:gd name="connsiteY83" fmla="*/ 8476 h 10049"/>
              <a:gd name="connsiteX84" fmla="*/ 9083 w 10000"/>
              <a:gd name="connsiteY84" fmla="*/ 8112 h 10049"/>
              <a:gd name="connsiteX85" fmla="*/ 9162 w 10000"/>
              <a:gd name="connsiteY85" fmla="*/ 7749 h 10049"/>
              <a:gd name="connsiteX86" fmla="*/ 9083 w 10000"/>
              <a:gd name="connsiteY86" fmla="*/ 7265 h 10049"/>
              <a:gd name="connsiteX87" fmla="*/ 8683 w 10000"/>
              <a:gd name="connsiteY87" fmla="*/ 6479 h 10049"/>
              <a:gd name="connsiteX88" fmla="*/ 8485 w 10000"/>
              <a:gd name="connsiteY88" fmla="*/ 6054 h 10049"/>
              <a:gd name="connsiteX89" fmla="*/ 8524 w 10000"/>
              <a:gd name="connsiteY89" fmla="*/ 4965 h 10049"/>
              <a:gd name="connsiteX90" fmla="*/ 8603 w 10000"/>
              <a:gd name="connsiteY90" fmla="*/ 3633 h 10049"/>
              <a:gd name="connsiteX91" fmla="*/ 8683 w 10000"/>
              <a:gd name="connsiteY91" fmla="*/ 2664 h 10049"/>
              <a:gd name="connsiteX92" fmla="*/ 8804 w 10000"/>
              <a:gd name="connsiteY92" fmla="*/ 2604 h 10049"/>
              <a:gd name="connsiteX93" fmla="*/ 8963 w 10000"/>
              <a:gd name="connsiteY93" fmla="*/ 2060 h 10049"/>
              <a:gd name="connsiteX94" fmla="*/ 9282 w 10000"/>
              <a:gd name="connsiteY94" fmla="*/ 1939 h 10049"/>
              <a:gd name="connsiteX95" fmla="*/ 9760 w 10000"/>
              <a:gd name="connsiteY95" fmla="*/ 2060 h 10049"/>
              <a:gd name="connsiteX96" fmla="*/ 10000 w 10000"/>
              <a:gd name="connsiteY96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735 w 10000"/>
              <a:gd name="connsiteY44" fmla="*/ 3332 h 10049"/>
              <a:gd name="connsiteX45" fmla="*/ 4654 w 10000"/>
              <a:gd name="connsiteY45" fmla="*/ 3149 h 10049"/>
              <a:gd name="connsiteX46" fmla="*/ 4735 w 10000"/>
              <a:gd name="connsiteY46" fmla="*/ 2786 h 10049"/>
              <a:gd name="connsiteX47" fmla="*/ 4934 w 10000"/>
              <a:gd name="connsiteY47" fmla="*/ 2545 h 10049"/>
              <a:gd name="connsiteX48" fmla="*/ 5334 w 10000"/>
              <a:gd name="connsiteY48" fmla="*/ 2847 h 10049"/>
              <a:gd name="connsiteX49" fmla="*/ 5492 w 10000"/>
              <a:gd name="connsiteY49" fmla="*/ 3270 h 10049"/>
              <a:gd name="connsiteX50" fmla="*/ 5532 w 10000"/>
              <a:gd name="connsiteY50" fmla="*/ 3573 h 10049"/>
              <a:gd name="connsiteX51" fmla="*/ 6090 w 10000"/>
              <a:gd name="connsiteY51" fmla="*/ 3694 h 10049"/>
              <a:gd name="connsiteX52" fmla="*/ 6290 w 10000"/>
              <a:gd name="connsiteY52" fmla="*/ 4117 h 10049"/>
              <a:gd name="connsiteX53" fmla="*/ 6729 w 10000"/>
              <a:gd name="connsiteY53" fmla="*/ 4179 h 10049"/>
              <a:gd name="connsiteX54" fmla="*/ 6649 w 10000"/>
              <a:gd name="connsiteY54" fmla="*/ 4420 h 10049"/>
              <a:gd name="connsiteX55" fmla="*/ 6529 w 10000"/>
              <a:gd name="connsiteY55" fmla="*/ 5026 h 10049"/>
              <a:gd name="connsiteX56" fmla="*/ 6569 w 10000"/>
              <a:gd name="connsiteY56" fmla="*/ 5207 h 10049"/>
              <a:gd name="connsiteX57" fmla="*/ 6809 w 10000"/>
              <a:gd name="connsiteY57" fmla="*/ 5450 h 10049"/>
              <a:gd name="connsiteX58" fmla="*/ 7007 w 10000"/>
              <a:gd name="connsiteY58" fmla="*/ 5389 h 10049"/>
              <a:gd name="connsiteX59" fmla="*/ 6929 w 10000"/>
              <a:gd name="connsiteY59" fmla="*/ 5026 h 10049"/>
              <a:gd name="connsiteX60" fmla="*/ 7167 w 10000"/>
              <a:gd name="connsiteY60" fmla="*/ 4420 h 10049"/>
              <a:gd name="connsiteX61" fmla="*/ 7846 w 10000"/>
              <a:gd name="connsiteY61" fmla="*/ 5026 h 10049"/>
              <a:gd name="connsiteX62" fmla="*/ 7885 w 10000"/>
              <a:gd name="connsiteY62" fmla="*/ 5872 h 10049"/>
              <a:gd name="connsiteX63" fmla="*/ 7846 w 10000"/>
              <a:gd name="connsiteY63" fmla="*/ 6236 h 10049"/>
              <a:gd name="connsiteX64" fmla="*/ 7767 w 10000"/>
              <a:gd name="connsiteY64" fmla="*/ 6599 h 10049"/>
              <a:gd name="connsiteX65" fmla="*/ 7288 w 10000"/>
              <a:gd name="connsiteY65" fmla="*/ 6539 h 10049"/>
              <a:gd name="connsiteX66" fmla="*/ 7328 w 10000"/>
              <a:gd name="connsiteY66" fmla="*/ 6781 h 10049"/>
              <a:gd name="connsiteX67" fmla="*/ 7527 w 10000"/>
              <a:gd name="connsiteY67" fmla="*/ 7144 h 10049"/>
              <a:gd name="connsiteX68" fmla="*/ 7606 w 10000"/>
              <a:gd name="connsiteY68" fmla="*/ 7265 h 10049"/>
              <a:gd name="connsiteX69" fmla="*/ 7885 w 10000"/>
              <a:gd name="connsiteY69" fmla="*/ 7084 h 10049"/>
              <a:gd name="connsiteX70" fmla="*/ 8046 w 10000"/>
              <a:gd name="connsiteY70" fmla="*/ 7022 h 10049"/>
              <a:gd name="connsiteX71" fmla="*/ 8164 w 10000"/>
              <a:gd name="connsiteY71" fmla="*/ 6962 h 10049"/>
              <a:gd name="connsiteX72" fmla="*/ 8445 w 10000"/>
              <a:gd name="connsiteY72" fmla="*/ 8112 h 10049"/>
              <a:gd name="connsiteX73" fmla="*/ 7767 w 10000"/>
              <a:gd name="connsiteY73" fmla="*/ 8839 h 10049"/>
              <a:gd name="connsiteX74" fmla="*/ 7288 w 10000"/>
              <a:gd name="connsiteY74" fmla="*/ 8839 h 10049"/>
              <a:gd name="connsiteX75" fmla="*/ 7606 w 10000"/>
              <a:gd name="connsiteY75" fmla="*/ 9202 h 10049"/>
              <a:gd name="connsiteX76" fmla="*/ 7846 w 10000"/>
              <a:gd name="connsiteY76" fmla="*/ 9384 h 10049"/>
              <a:gd name="connsiteX77" fmla="*/ 8164 w 10000"/>
              <a:gd name="connsiteY77" fmla="*/ 9262 h 10049"/>
              <a:gd name="connsiteX78" fmla="*/ 8324 w 10000"/>
              <a:gd name="connsiteY78" fmla="*/ 9444 h 10049"/>
              <a:gd name="connsiteX79" fmla="*/ 8324 w 10000"/>
              <a:gd name="connsiteY79" fmla="*/ 9928 h 10049"/>
              <a:gd name="connsiteX80" fmla="*/ 8603 w 10000"/>
              <a:gd name="connsiteY80" fmla="*/ 10049 h 10049"/>
              <a:gd name="connsiteX81" fmla="*/ 9282 w 10000"/>
              <a:gd name="connsiteY81" fmla="*/ 9564 h 10049"/>
              <a:gd name="connsiteX82" fmla="*/ 9680 w 10000"/>
              <a:gd name="connsiteY82" fmla="*/ 9081 h 10049"/>
              <a:gd name="connsiteX83" fmla="*/ 9481 w 10000"/>
              <a:gd name="connsiteY83" fmla="*/ 8476 h 10049"/>
              <a:gd name="connsiteX84" fmla="*/ 9083 w 10000"/>
              <a:gd name="connsiteY84" fmla="*/ 8112 h 10049"/>
              <a:gd name="connsiteX85" fmla="*/ 9162 w 10000"/>
              <a:gd name="connsiteY85" fmla="*/ 7749 h 10049"/>
              <a:gd name="connsiteX86" fmla="*/ 9083 w 10000"/>
              <a:gd name="connsiteY86" fmla="*/ 7265 h 10049"/>
              <a:gd name="connsiteX87" fmla="*/ 8683 w 10000"/>
              <a:gd name="connsiteY87" fmla="*/ 6479 h 10049"/>
              <a:gd name="connsiteX88" fmla="*/ 8485 w 10000"/>
              <a:gd name="connsiteY88" fmla="*/ 6054 h 10049"/>
              <a:gd name="connsiteX89" fmla="*/ 8524 w 10000"/>
              <a:gd name="connsiteY89" fmla="*/ 4965 h 10049"/>
              <a:gd name="connsiteX90" fmla="*/ 8603 w 10000"/>
              <a:gd name="connsiteY90" fmla="*/ 3633 h 10049"/>
              <a:gd name="connsiteX91" fmla="*/ 8683 w 10000"/>
              <a:gd name="connsiteY91" fmla="*/ 2664 h 10049"/>
              <a:gd name="connsiteX92" fmla="*/ 8804 w 10000"/>
              <a:gd name="connsiteY92" fmla="*/ 2604 h 10049"/>
              <a:gd name="connsiteX93" fmla="*/ 8963 w 10000"/>
              <a:gd name="connsiteY93" fmla="*/ 2060 h 10049"/>
              <a:gd name="connsiteX94" fmla="*/ 9282 w 10000"/>
              <a:gd name="connsiteY94" fmla="*/ 1939 h 10049"/>
              <a:gd name="connsiteX95" fmla="*/ 9760 w 10000"/>
              <a:gd name="connsiteY95" fmla="*/ 2060 h 10049"/>
              <a:gd name="connsiteX96" fmla="*/ 10000 w 10000"/>
              <a:gd name="connsiteY96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54 w 10000"/>
              <a:gd name="connsiteY44" fmla="*/ 3149 h 10049"/>
              <a:gd name="connsiteX45" fmla="*/ 4735 w 10000"/>
              <a:gd name="connsiteY45" fmla="*/ 2786 h 10049"/>
              <a:gd name="connsiteX46" fmla="*/ 4934 w 10000"/>
              <a:gd name="connsiteY46" fmla="*/ 2545 h 10049"/>
              <a:gd name="connsiteX47" fmla="*/ 5334 w 10000"/>
              <a:gd name="connsiteY47" fmla="*/ 2847 h 10049"/>
              <a:gd name="connsiteX48" fmla="*/ 5492 w 10000"/>
              <a:gd name="connsiteY48" fmla="*/ 3270 h 10049"/>
              <a:gd name="connsiteX49" fmla="*/ 5532 w 10000"/>
              <a:gd name="connsiteY49" fmla="*/ 3573 h 10049"/>
              <a:gd name="connsiteX50" fmla="*/ 6090 w 10000"/>
              <a:gd name="connsiteY50" fmla="*/ 3694 h 10049"/>
              <a:gd name="connsiteX51" fmla="*/ 6290 w 10000"/>
              <a:gd name="connsiteY51" fmla="*/ 4117 h 10049"/>
              <a:gd name="connsiteX52" fmla="*/ 6729 w 10000"/>
              <a:gd name="connsiteY52" fmla="*/ 4179 h 10049"/>
              <a:gd name="connsiteX53" fmla="*/ 6649 w 10000"/>
              <a:gd name="connsiteY53" fmla="*/ 4420 h 10049"/>
              <a:gd name="connsiteX54" fmla="*/ 6529 w 10000"/>
              <a:gd name="connsiteY54" fmla="*/ 5026 h 10049"/>
              <a:gd name="connsiteX55" fmla="*/ 6569 w 10000"/>
              <a:gd name="connsiteY55" fmla="*/ 5207 h 10049"/>
              <a:gd name="connsiteX56" fmla="*/ 6809 w 10000"/>
              <a:gd name="connsiteY56" fmla="*/ 5450 h 10049"/>
              <a:gd name="connsiteX57" fmla="*/ 7007 w 10000"/>
              <a:gd name="connsiteY57" fmla="*/ 5389 h 10049"/>
              <a:gd name="connsiteX58" fmla="*/ 6929 w 10000"/>
              <a:gd name="connsiteY58" fmla="*/ 5026 h 10049"/>
              <a:gd name="connsiteX59" fmla="*/ 7167 w 10000"/>
              <a:gd name="connsiteY59" fmla="*/ 4420 h 10049"/>
              <a:gd name="connsiteX60" fmla="*/ 7846 w 10000"/>
              <a:gd name="connsiteY60" fmla="*/ 5026 h 10049"/>
              <a:gd name="connsiteX61" fmla="*/ 7885 w 10000"/>
              <a:gd name="connsiteY61" fmla="*/ 5872 h 10049"/>
              <a:gd name="connsiteX62" fmla="*/ 7846 w 10000"/>
              <a:gd name="connsiteY62" fmla="*/ 6236 h 10049"/>
              <a:gd name="connsiteX63" fmla="*/ 7767 w 10000"/>
              <a:gd name="connsiteY63" fmla="*/ 6599 h 10049"/>
              <a:gd name="connsiteX64" fmla="*/ 7288 w 10000"/>
              <a:gd name="connsiteY64" fmla="*/ 6539 h 10049"/>
              <a:gd name="connsiteX65" fmla="*/ 7328 w 10000"/>
              <a:gd name="connsiteY65" fmla="*/ 6781 h 10049"/>
              <a:gd name="connsiteX66" fmla="*/ 7527 w 10000"/>
              <a:gd name="connsiteY66" fmla="*/ 7144 h 10049"/>
              <a:gd name="connsiteX67" fmla="*/ 7606 w 10000"/>
              <a:gd name="connsiteY67" fmla="*/ 7265 h 10049"/>
              <a:gd name="connsiteX68" fmla="*/ 7885 w 10000"/>
              <a:gd name="connsiteY68" fmla="*/ 7084 h 10049"/>
              <a:gd name="connsiteX69" fmla="*/ 8046 w 10000"/>
              <a:gd name="connsiteY69" fmla="*/ 7022 h 10049"/>
              <a:gd name="connsiteX70" fmla="*/ 8164 w 10000"/>
              <a:gd name="connsiteY70" fmla="*/ 6962 h 10049"/>
              <a:gd name="connsiteX71" fmla="*/ 8445 w 10000"/>
              <a:gd name="connsiteY71" fmla="*/ 8112 h 10049"/>
              <a:gd name="connsiteX72" fmla="*/ 7767 w 10000"/>
              <a:gd name="connsiteY72" fmla="*/ 8839 h 10049"/>
              <a:gd name="connsiteX73" fmla="*/ 7288 w 10000"/>
              <a:gd name="connsiteY73" fmla="*/ 8839 h 10049"/>
              <a:gd name="connsiteX74" fmla="*/ 7606 w 10000"/>
              <a:gd name="connsiteY74" fmla="*/ 9202 h 10049"/>
              <a:gd name="connsiteX75" fmla="*/ 7846 w 10000"/>
              <a:gd name="connsiteY75" fmla="*/ 9384 h 10049"/>
              <a:gd name="connsiteX76" fmla="*/ 8164 w 10000"/>
              <a:gd name="connsiteY76" fmla="*/ 9262 h 10049"/>
              <a:gd name="connsiteX77" fmla="*/ 8324 w 10000"/>
              <a:gd name="connsiteY77" fmla="*/ 9444 h 10049"/>
              <a:gd name="connsiteX78" fmla="*/ 8324 w 10000"/>
              <a:gd name="connsiteY78" fmla="*/ 9928 h 10049"/>
              <a:gd name="connsiteX79" fmla="*/ 8603 w 10000"/>
              <a:gd name="connsiteY79" fmla="*/ 10049 h 10049"/>
              <a:gd name="connsiteX80" fmla="*/ 9282 w 10000"/>
              <a:gd name="connsiteY80" fmla="*/ 9564 h 10049"/>
              <a:gd name="connsiteX81" fmla="*/ 9680 w 10000"/>
              <a:gd name="connsiteY81" fmla="*/ 9081 h 10049"/>
              <a:gd name="connsiteX82" fmla="*/ 9481 w 10000"/>
              <a:gd name="connsiteY82" fmla="*/ 8476 h 10049"/>
              <a:gd name="connsiteX83" fmla="*/ 9083 w 10000"/>
              <a:gd name="connsiteY83" fmla="*/ 8112 h 10049"/>
              <a:gd name="connsiteX84" fmla="*/ 9162 w 10000"/>
              <a:gd name="connsiteY84" fmla="*/ 7749 h 10049"/>
              <a:gd name="connsiteX85" fmla="*/ 9083 w 10000"/>
              <a:gd name="connsiteY85" fmla="*/ 7265 h 10049"/>
              <a:gd name="connsiteX86" fmla="*/ 8683 w 10000"/>
              <a:gd name="connsiteY86" fmla="*/ 6479 h 10049"/>
              <a:gd name="connsiteX87" fmla="*/ 8485 w 10000"/>
              <a:gd name="connsiteY87" fmla="*/ 6054 h 10049"/>
              <a:gd name="connsiteX88" fmla="*/ 8524 w 10000"/>
              <a:gd name="connsiteY88" fmla="*/ 4965 h 10049"/>
              <a:gd name="connsiteX89" fmla="*/ 8603 w 10000"/>
              <a:gd name="connsiteY89" fmla="*/ 3633 h 10049"/>
              <a:gd name="connsiteX90" fmla="*/ 8683 w 10000"/>
              <a:gd name="connsiteY90" fmla="*/ 2664 h 10049"/>
              <a:gd name="connsiteX91" fmla="*/ 8804 w 10000"/>
              <a:gd name="connsiteY91" fmla="*/ 2604 h 10049"/>
              <a:gd name="connsiteX92" fmla="*/ 8963 w 10000"/>
              <a:gd name="connsiteY92" fmla="*/ 2060 h 10049"/>
              <a:gd name="connsiteX93" fmla="*/ 9282 w 10000"/>
              <a:gd name="connsiteY93" fmla="*/ 1939 h 10049"/>
              <a:gd name="connsiteX94" fmla="*/ 9760 w 10000"/>
              <a:gd name="connsiteY94" fmla="*/ 2060 h 10049"/>
              <a:gd name="connsiteX95" fmla="*/ 10000 w 10000"/>
              <a:gd name="connsiteY95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735 w 10000"/>
              <a:gd name="connsiteY44" fmla="*/ 2786 h 10049"/>
              <a:gd name="connsiteX45" fmla="*/ 4934 w 10000"/>
              <a:gd name="connsiteY45" fmla="*/ 2545 h 10049"/>
              <a:gd name="connsiteX46" fmla="*/ 5334 w 10000"/>
              <a:gd name="connsiteY46" fmla="*/ 2847 h 10049"/>
              <a:gd name="connsiteX47" fmla="*/ 5492 w 10000"/>
              <a:gd name="connsiteY47" fmla="*/ 3270 h 10049"/>
              <a:gd name="connsiteX48" fmla="*/ 5532 w 10000"/>
              <a:gd name="connsiteY48" fmla="*/ 3573 h 10049"/>
              <a:gd name="connsiteX49" fmla="*/ 6090 w 10000"/>
              <a:gd name="connsiteY49" fmla="*/ 3694 h 10049"/>
              <a:gd name="connsiteX50" fmla="*/ 6290 w 10000"/>
              <a:gd name="connsiteY50" fmla="*/ 4117 h 10049"/>
              <a:gd name="connsiteX51" fmla="*/ 6729 w 10000"/>
              <a:gd name="connsiteY51" fmla="*/ 4179 h 10049"/>
              <a:gd name="connsiteX52" fmla="*/ 6649 w 10000"/>
              <a:gd name="connsiteY52" fmla="*/ 4420 h 10049"/>
              <a:gd name="connsiteX53" fmla="*/ 6529 w 10000"/>
              <a:gd name="connsiteY53" fmla="*/ 5026 h 10049"/>
              <a:gd name="connsiteX54" fmla="*/ 6569 w 10000"/>
              <a:gd name="connsiteY54" fmla="*/ 5207 h 10049"/>
              <a:gd name="connsiteX55" fmla="*/ 6809 w 10000"/>
              <a:gd name="connsiteY55" fmla="*/ 5450 h 10049"/>
              <a:gd name="connsiteX56" fmla="*/ 7007 w 10000"/>
              <a:gd name="connsiteY56" fmla="*/ 5389 h 10049"/>
              <a:gd name="connsiteX57" fmla="*/ 6929 w 10000"/>
              <a:gd name="connsiteY57" fmla="*/ 5026 h 10049"/>
              <a:gd name="connsiteX58" fmla="*/ 7167 w 10000"/>
              <a:gd name="connsiteY58" fmla="*/ 4420 h 10049"/>
              <a:gd name="connsiteX59" fmla="*/ 7846 w 10000"/>
              <a:gd name="connsiteY59" fmla="*/ 5026 h 10049"/>
              <a:gd name="connsiteX60" fmla="*/ 7885 w 10000"/>
              <a:gd name="connsiteY60" fmla="*/ 5872 h 10049"/>
              <a:gd name="connsiteX61" fmla="*/ 7846 w 10000"/>
              <a:gd name="connsiteY61" fmla="*/ 6236 h 10049"/>
              <a:gd name="connsiteX62" fmla="*/ 7767 w 10000"/>
              <a:gd name="connsiteY62" fmla="*/ 6599 h 10049"/>
              <a:gd name="connsiteX63" fmla="*/ 7288 w 10000"/>
              <a:gd name="connsiteY63" fmla="*/ 6539 h 10049"/>
              <a:gd name="connsiteX64" fmla="*/ 7328 w 10000"/>
              <a:gd name="connsiteY64" fmla="*/ 6781 h 10049"/>
              <a:gd name="connsiteX65" fmla="*/ 7527 w 10000"/>
              <a:gd name="connsiteY65" fmla="*/ 7144 h 10049"/>
              <a:gd name="connsiteX66" fmla="*/ 7606 w 10000"/>
              <a:gd name="connsiteY66" fmla="*/ 7265 h 10049"/>
              <a:gd name="connsiteX67" fmla="*/ 7885 w 10000"/>
              <a:gd name="connsiteY67" fmla="*/ 7084 h 10049"/>
              <a:gd name="connsiteX68" fmla="*/ 8046 w 10000"/>
              <a:gd name="connsiteY68" fmla="*/ 7022 h 10049"/>
              <a:gd name="connsiteX69" fmla="*/ 8164 w 10000"/>
              <a:gd name="connsiteY69" fmla="*/ 6962 h 10049"/>
              <a:gd name="connsiteX70" fmla="*/ 8445 w 10000"/>
              <a:gd name="connsiteY70" fmla="*/ 8112 h 10049"/>
              <a:gd name="connsiteX71" fmla="*/ 7767 w 10000"/>
              <a:gd name="connsiteY71" fmla="*/ 8839 h 10049"/>
              <a:gd name="connsiteX72" fmla="*/ 7288 w 10000"/>
              <a:gd name="connsiteY72" fmla="*/ 8839 h 10049"/>
              <a:gd name="connsiteX73" fmla="*/ 7606 w 10000"/>
              <a:gd name="connsiteY73" fmla="*/ 9202 h 10049"/>
              <a:gd name="connsiteX74" fmla="*/ 7846 w 10000"/>
              <a:gd name="connsiteY74" fmla="*/ 9384 h 10049"/>
              <a:gd name="connsiteX75" fmla="*/ 8164 w 10000"/>
              <a:gd name="connsiteY75" fmla="*/ 9262 h 10049"/>
              <a:gd name="connsiteX76" fmla="*/ 8324 w 10000"/>
              <a:gd name="connsiteY76" fmla="*/ 9444 h 10049"/>
              <a:gd name="connsiteX77" fmla="*/ 8324 w 10000"/>
              <a:gd name="connsiteY77" fmla="*/ 9928 h 10049"/>
              <a:gd name="connsiteX78" fmla="*/ 8603 w 10000"/>
              <a:gd name="connsiteY78" fmla="*/ 10049 h 10049"/>
              <a:gd name="connsiteX79" fmla="*/ 9282 w 10000"/>
              <a:gd name="connsiteY79" fmla="*/ 9564 h 10049"/>
              <a:gd name="connsiteX80" fmla="*/ 9680 w 10000"/>
              <a:gd name="connsiteY80" fmla="*/ 9081 h 10049"/>
              <a:gd name="connsiteX81" fmla="*/ 9481 w 10000"/>
              <a:gd name="connsiteY81" fmla="*/ 8476 h 10049"/>
              <a:gd name="connsiteX82" fmla="*/ 9083 w 10000"/>
              <a:gd name="connsiteY82" fmla="*/ 8112 h 10049"/>
              <a:gd name="connsiteX83" fmla="*/ 9162 w 10000"/>
              <a:gd name="connsiteY83" fmla="*/ 7749 h 10049"/>
              <a:gd name="connsiteX84" fmla="*/ 9083 w 10000"/>
              <a:gd name="connsiteY84" fmla="*/ 7265 h 10049"/>
              <a:gd name="connsiteX85" fmla="*/ 8683 w 10000"/>
              <a:gd name="connsiteY85" fmla="*/ 6479 h 10049"/>
              <a:gd name="connsiteX86" fmla="*/ 8485 w 10000"/>
              <a:gd name="connsiteY86" fmla="*/ 6054 h 10049"/>
              <a:gd name="connsiteX87" fmla="*/ 8524 w 10000"/>
              <a:gd name="connsiteY87" fmla="*/ 4965 h 10049"/>
              <a:gd name="connsiteX88" fmla="*/ 8603 w 10000"/>
              <a:gd name="connsiteY88" fmla="*/ 3633 h 10049"/>
              <a:gd name="connsiteX89" fmla="*/ 8683 w 10000"/>
              <a:gd name="connsiteY89" fmla="*/ 2664 h 10049"/>
              <a:gd name="connsiteX90" fmla="*/ 8804 w 10000"/>
              <a:gd name="connsiteY90" fmla="*/ 2604 h 10049"/>
              <a:gd name="connsiteX91" fmla="*/ 8963 w 10000"/>
              <a:gd name="connsiteY91" fmla="*/ 2060 h 10049"/>
              <a:gd name="connsiteX92" fmla="*/ 9282 w 10000"/>
              <a:gd name="connsiteY92" fmla="*/ 1939 h 10049"/>
              <a:gd name="connsiteX93" fmla="*/ 9760 w 10000"/>
              <a:gd name="connsiteY93" fmla="*/ 2060 h 10049"/>
              <a:gd name="connsiteX94" fmla="*/ 10000 w 10000"/>
              <a:gd name="connsiteY94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735 w 10000"/>
              <a:gd name="connsiteY44" fmla="*/ 2786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532 w 10000"/>
              <a:gd name="connsiteY47" fmla="*/ 3573 h 10049"/>
              <a:gd name="connsiteX48" fmla="*/ 6090 w 10000"/>
              <a:gd name="connsiteY48" fmla="*/ 3694 h 10049"/>
              <a:gd name="connsiteX49" fmla="*/ 6290 w 10000"/>
              <a:gd name="connsiteY49" fmla="*/ 4117 h 10049"/>
              <a:gd name="connsiteX50" fmla="*/ 6729 w 10000"/>
              <a:gd name="connsiteY50" fmla="*/ 4179 h 10049"/>
              <a:gd name="connsiteX51" fmla="*/ 6649 w 10000"/>
              <a:gd name="connsiteY51" fmla="*/ 4420 h 10049"/>
              <a:gd name="connsiteX52" fmla="*/ 6529 w 10000"/>
              <a:gd name="connsiteY52" fmla="*/ 5026 h 10049"/>
              <a:gd name="connsiteX53" fmla="*/ 6569 w 10000"/>
              <a:gd name="connsiteY53" fmla="*/ 5207 h 10049"/>
              <a:gd name="connsiteX54" fmla="*/ 6809 w 10000"/>
              <a:gd name="connsiteY54" fmla="*/ 5450 h 10049"/>
              <a:gd name="connsiteX55" fmla="*/ 7007 w 10000"/>
              <a:gd name="connsiteY55" fmla="*/ 5389 h 10049"/>
              <a:gd name="connsiteX56" fmla="*/ 6929 w 10000"/>
              <a:gd name="connsiteY56" fmla="*/ 5026 h 10049"/>
              <a:gd name="connsiteX57" fmla="*/ 7167 w 10000"/>
              <a:gd name="connsiteY57" fmla="*/ 4420 h 10049"/>
              <a:gd name="connsiteX58" fmla="*/ 7846 w 10000"/>
              <a:gd name="connsiteY58" fmla="*/ 5026 h 10049"/>
              <a:gd name="connsiteX59" fmla="*/ 7885 w 10000"/>
              <a:gd name="connsiteY59" fmla="*/ 5872 h 10049"/>
              <a:gd name="connsiteX60" fmla="*/ 7846 w 10000"/>
              <a:gd name="connsiteY60" fmla="*/ 6236 h 10049"/>
              <a:gd name="connsiteX61" fmla="*/ 7767 w 10000"/>
              <a:gd name="connsiteY61" fmla="*/ 6599 h 10049"/>
              <a:gd name="connsiteX62" fmla="*/ 7288 w 10000"/>
              <a:gd name="connsiteY62" fmla="*/ 6539 h 10049"/>
              <a:gd name="connsiteX63" fmla="*/ 7328 w 10000"/>
              <a:gd name="connsiteY63" fmla="*/ 6781 h 10049"/>
              <a:gd name="connsiteX64" fmla="*/ 7527 w 10000"/>
              <a:gd name="connsiteY64" fmla="*/ 7144 h 10049"/>
              <a:gd name="connsiteX65" fmla="*/ 7606 w 10000"/>
              <a:gd name="connsiteY65" fmla="*/ 7265 h 10049"/>
              <a:gd name="connsiteX66" fmla="*/ 7885 w 10000"/>
              <a:gd name="connsiteY66" fmla="*/ 7084 h 10049"/>
              <a:gd name="connsiteX67" fmla="*/ 8046 w 10000"/>
              <a:gd name="connsiteY67" fmla="*/ 7022 h 10049"/>
              <a:gd name="connsiteX68" fmla="*/ 8164 w 10000"/>
              <a:gd name="connsiteY68" fmla="*/ 6962 h 10049"/>
              <a:gd name="connsiteX69" fmla="*/ 8445 w 10000"/>
              <a:gd name="connsiteY69" fmla="*/ 8112 h 10049"/>
              <a:gd name="connsiteX70" fmla="*/ 7767 w 10000"/>
              <a:gd name="connsiteY70" fmla="*/ 8839 h 10049"/>
              <a:gd name="connsiteX71" fmla="*/ 7288 w 10000"/>
              <a:gd name="connsiteY71" fmla="*/ 8839 h 10049"/>
              <a:gd name="connsiteX72" fmla="*/ 7606 w 10000"/>
              <a:gd name="connsiteY72" fmla="*/ 9202 h 10049"/>
              <a:gd name="connsiteX73" fmla="*/ 7846 w 10000"/>
              <a:gd name="connsiteY73" fmla="*/ 9384 h 10049"/>
              <a:gd name="connsiteX74" fmla="*/ 8164 w 10000"/>
              <a:gd name="connsiteY74" fmla="*/ 9262 h 10049"/>
              <a:gd name="connsiteX75" fmla="*/ 8324 w 10000"/>
              <a:gd name="connsiteY75" fmla="*/ 9444 h 10049"/>
              <a:gd name="connsiteX76" fmla="*/ 8324 w 10000"/>
              <a:gd name="connsiteY76" fmla="*/ 9928 h 10049"/>
              <a:gd name="connsiteX77" fmla="*/ 8603 w 10000"/>
              <a:gd name="connsiteY77" fmla="*/ 10049 h 10049"/>
              <a:gd name="connsiteX78" fmla="*/ 9282 w 10000"/>
              <a:gd name="connsiteY78" fmla="*/ 9564 h 10049"/>
              <a:gd name="connsiteX79" fmla="*/ 9680 w 10000"/>
              <a:gd name="connsiteY79" fmla="*/ 9081 h 10049"/>
              <a:gd name="connsiteX80" fmla="*/ 9481 w 10000"/>
              <a:gd name="connsiteY80" fmla="*/ 8476 h 10049"/>
              <a:gd name="connsiteX81" fmla="*/ 9083 w 10000"/>
              <a:gd name="connsiteY81" fmla="*/ 8112 h 10049"/>
              <a:gd name="connsiteX82" fmla="*/ 9162 w 10000"/>
              <a:gd name="connsiteY82" fmla="*/ 7749 h 10049"/>
              <a:gd name="connsiteX83" fmla="*/ 9083 w 10000"/>
              <a:gd name="connsiteY83" fmla="*/ 7265 h 10049"/>
              <a:gd name="connsiteX84" fmla="*/ 8683 w 10000"/>
              <a:gd name="connsiteY84" fmla="*/ 6479 h 10049"/>
              <a:gd name="connsiteX85" fmla="*/ 8485 w 10000"/>
              <a:gd name="connsiteY85" fmla="*/ 6054 h 10049"/>
              <a:gd name="connsiteX86" fmla="*/ 8524 w 10000"/>
              <a:gd name="connsiteY86" fmla="*/ 4965 h 10049"/>
              <a:gd name="connsiteX87" fmla="*/ 8603 w 10000"/>
              <a:gd name="connsiteY87" fmla="*/ 3633 h 10049"/>
              <a:gd name="connsiteX88" fmla="*/ 8683 w 10000"/>
              <a:gd name="connsiteY88" fmla="*/ 2664 h 10049"/>
              <a:gd name="connsiteX89" fmla="*/ 8804 w 10000"/>
              <a:gd name="connsiteY89" fmla="*/ 2604 h 10049"/>
              <a:gd name="connsiteX90" fmla="*/ 8963 w 10000"/>
              <a:gd name="connsiteY90" fmla="*/ 2060 h 10049"/>
              <a:gd name="connsiteX91" fmla="*/ 9282 w 10000"/>
              <a:gd name="connsiteY91" fmla="*/ 1939 h 10049"/>
              <a:gd name="connsiteX92" fmla="*/ 9760 w 10000"/>
              <a:gd name="connsiteY92" fmla="*/ 2060 h 10049"/>
              <a:gd name="connsiteX93" fmla="*/ 10000 w 10000"/>
              <a:gd name="connsiteY93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532 w 10000"/>
              <a:gd name="connsiteY47" fmla="*/ 3573 h 10049"/>
              <a:gd name="connsiteX48" fmla="*/ 6090 w 10000"/>
              <a:gd name="connsiteY48" fmla="*/ 3694 h 10049"/>
              <a:gd name="connsiteX49" fmla="*/ 6290 w 10000"/>
              <a:gd name="connsiteY49" fmla="*/ 4117 h 10049"/>
              <a:gd name="connsiteX50" fmla="*/ 6729 w 10000"/>
              <a:gd name="connsiteY50" fmla="*/ 4179 h 10049"/>
              <a:gd name="connsiteX51" fmla="*/ 6649 w 10000"/>
              <a:gd name="connsiteY51" fmla="*/ 4420 h 10049"/>
              <a:gd name="connsiteX52" fmla="*/ 6529 w 10000"/>
              <a:gd name="connsiteY52" fmla="*/ 5026 h 10049"/>
              <a:gd name="connsiteX53" fmla="*/ 6569 w 10000"/>
              <a:gd name="connsiteY53" fmla="*/ 5207 h 10049"/>
              <a:gd name="connsiteX54" fmla="*/ 6809 w 10000"/>
              <a:gd name="connsiteY54" fmla="*/ 5450 h 10049"/>
              <a:gd name="connsiteX55" fmla="*/ 7007 w 10000"/>
              <a:gd name="connsiteY55" fmla="*/ 5389 h 10049"/>
              <a:gd name="connsiteX56" fmla="*/ 6929 w 10000"/>
              <a:gd name="connsiteY56" fmla="*/ 5026 h 10049"/>
              <a:gd name="connsiteX57" fmla="*/ 7167 w 10000"/>
              <a:gd name="connsiteY57" fmla="*/ 4420 h 10049"/>
              <a:gd name="connsiteX58" fmla="*/ 7846 w 10000"/>
              <a:gd name="connsiteY58" fmla="*/ 5026 h 10049"/>
              <a:gd name="connsiteX59" fmla="*/ 7885 w 10000"/>
              <a:gd name="connsiteY59" fmla="*/ 5872 h 10049"/>
              <a:gd name="connsiteX60" fmla="*/ 7846 w 10000"/>
              <a:gd name="connsiteY60" fmla="*/ 6236 h 10049"/>
              <a:gd name="connsiteX61" fmla="*/ 7767 w 10000"/>
              <a:gd name="connsiteY61" fmla="*/ 6599 h 10049"/>
              <a:gd name="connsiteX62" fmla="*/ 7288 w 10000"/>
              <a:gd name="connsiteY62" fmla="*/ 6539 h 10049"/>
              <a:gd name="connsiteX63" fmla="*/ 7328 w 10000"/>
              <a:gd name="connsiteY63" fmla="*/ 6781 h 10049"/>
              <a:gd name="connsiteX64" fmla="*/ 7527 w 10000"/>
              <a:gd name="connsiteY64" fmla="*/ 7144 h 10049"/>
              <a:gd name="connsiteX65" fmla="*/ 7606 w 10000"/>
              <a:gd name="connsiteY65" fmla="*/ 7265 h 10049"/>
              <a:gd name="connsiteX66" fmla="*/ 7885 w 10000"/>
              <a:gd name="connsiteY66" fmla="*/ 7084 h 10049"/>
              <a:gd name="connsiteX67" fmla="*/ 8046 w 10000"/>
              <a:gd name="connsiteY67" fmla="*/ 7022 h 10049"/>
              <a:gd name="connsiteX68" fmla="*/ 8164 w 10000"/>
              <a:gd name="connsiteY68" fmla="*/ 6962 h 10049"/>
              <a:gd name="connsiteX69" fmla="*/ 8445 w 10000"/>
              <a:gd name="connsiteY69" fmla="*/ 8112 h 10049"/>
              <a:gd name="connsiteX70" fmla="*/ 7767 w 10000"/>
              <a:gd name="connsiteY70" fmla="*/ 8839 h 10049"/>
              <a:gd name="connsiteX71" fmla="*/ 7288 w 10000"/>
              <a:gd name="connsiteY71" fmla="*/ 8839 h 10049"/>
              <a:gd name="connsiteX72" fmla="*/ 7606 w 10000"/>
              <a:gd name="connsiteY72" fmla="*/ 9202 h 10049"/>
              <a:gd name="connsiteX73" fmla="*/ 7846 w 10000"/>
              <a:gd name="connsiteY73" fmla="*/ 9384 h 10049"/>
              <a:gd name="connsiteX74" fmla="*/ 8164 w 10000"/>
              <a:gd name="connsiteY74" fmla="*/ 9262 h 10049"/>
              <a:gd name="connsiteX75" fmla="*/ 8324 w 10000"/>
              <a:gd name="connsiteY75" fmla="*/ 9444 h 10049"/>
              <a:gd name="connsiteX76" fmla="*/ 8324 w 10000"/>
              <a:gd name="connsiteY76" fmla="*/ 9928 h 10049"/>
              <a:gd name="connsiteX77" fmla="*/ 8603 w 10000"/>
              <a:gd name="connsiteY77" fmla="*/ 10049 h 10049"/>
              <a:gd name="connsiteX78" fmla="*/ 9282 w 10000"/>
              <a:gd name="connsiteY78" fmla="*/ 9564 h 10049"/>
              <a:gd name="connsiteX79" fmla="*/ 9680 w 10000"/>
              <a:gd name="connsiteY79" fmla="*/ 9081 h 10049"/>
              <a:gd name="connsiteX80" fmla="*/ 9481 w 10000"/>
              <a:gd name="connsiteY80" fmla="*/ 8476 h 10049"/>
              <a:gd name="connsiteX81" fmla="*/ 9083 w 10000"/>
              <a:gd name="connsiteY81" fmla="*/ 8112 h 10049"/>
              <a:gd name="connsiteX82" fmla="*/ 9162 w 10000"/>
              <a:gd name="connsiteY82" fmla="*/ 7749 h 10049"/>
              <a:gd name="connsiteX83" fmla="*/ 9083 w 10000"/>
              <a:gd name="connsiteY83" fmla="*/ 7265 h 10049"/>
              <a:gd name="connsiteX84" fmla="*/ 8683 w 10000"/>
              <a:gd name="connsiteY84" fmla="*/ 6479 h 10049"/>
              <a:gd name="connsiteX85" fmla="*/ 8485 w 10000"/>
              <a:gd name="connsiteY85" fmla="*/ 6054 h 10049"/>
              <a:gd name="connsiteX86" fmla="*/ 8524 w 10000"/>
              <a:gd name="connsiteY86" fmla="*/ 4965 h 10049"/>
              <a:gd name="connsiteX87" fmla="*/ 8603 w 10000"/>
              <a:gd name="connsiteY87" fmla="*/ 3633 h 10049"/>
              <a:gd name="connsiteX88" fmla="*/ 8683 w 10000"/>
              <a:gd name="connsiteY88" fmla="*/ 2664 h 10049"/>
              <a:gd name="connsiteX89" fmla="*/ 8804 w 10000"/>
              <a:gd name="connsiteY89" fmla="*/ 2604 h 10049"/>
              <a:gd name="connsiteX90" fmla="*/ 8963 w 10000"/>
              <a:gd name="connsiteY90" fmla="*/ 2060 h 10049"/>
              <a:gd name="connsiteX91" fmla="*/ 9282 w 10000"/>
              <a:gd name="connsiteY91" fmla="*/ 1939 h 10049"/>
              <a:gd name="connsiteX92" fmla="*/ 9760 w 10000"/>
              <a:gd name="connsiteY92" fmla="*/ 2060 h 10049"/>
              <a:gd name="connsiteX93" fmla="*/ 10000 w 10000"/>
              <a:gd name="connsiteY93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532 w 10000"/>
              <a:gd name="connsiteY47" fmla="*/ 3573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649 w 10000"/>
              <a:gd name="connsiteY50" fmla="*/ 4420 h 10049"/>
              <a:gd name="connsiteX51" fmla="*/ 6529 w 10000"/>
              <a:gd name="connsiteY51" fmla="*/ 5026 h 10049"/>
              <a:gd name="connsiteX52" fmla="*/ 6569 w 10000"/>
              <a:gd name="connsiteY52" fmla="*/ 5207 h 10049"/>
              <a:gd name="connsiteX53" fmla="*/ 6809 w 10000"/>
              <a:gd name="connsiteY53" fmla="*/ 5450 h 10049"/>
              <a:gd name="connsiteX54" fmla="*/ 7007 w 10000"/>
              <a:gd name="connsiteY54" fmla="*/ 5389 h 10049"/>
              <a:gd name="connsiteX55" fmla="*/ 6929 w 10000"/>
              <a:gd name="connsiteY55" fmla="*/ 5026 h 10049"/>
              <a:gd name="connsiteX56" fmla="*/ 7167 w 10000"/>
              <a:gd name="connsiteY56" fmla="*/ 4420 h 10049"/>
              <a:gd name="connsiteX57" fmla="*/ 7846 w 10000"/>
              <a:gd name="connsiteY57" fmla="*/ 5026 h 10049"/>
              <a:gd name="connsiteX58" fmla="*/ 7885 w 10000"/>
              <a:gd name="connsiteY58" fmla="*/ 5872 h 10049"/>
              <a:gd name="connsiteX59" fmla="*/ 7846 w 10000"/>
              <a:gd name="connsiteY59" fmla="*/ 6236 h 10049"/>
              <a:gd name="connsiteX60" fmla="*/ 7767 w 10000"/>
              <a:gd name="connsiteY60" fmla="*/ 6599 h 10049"/>
              <a:gd name="connsiteX61" fmla="*/ 7288 w 10000"/>
              <a:gd name="connsiteY61" fmla="*/ 6539 h 10049"/>
              <a:gd name="connsiteX62" fmla="*/ 7328 w 10000"/>
              <a:gd name="connsiteY62" fmla="*/ 6781 h 10049"/>
              <a:gd name="connsiteX63" fmla="*/ 7527 w 10000"/>
              <a:gd name="connsiteY63" fmla="*/ 7144 h 10049"/>
              <a:gd name="connsiteX64" fmla="*/ 7606 w 10000"/>
              <a:gd name="connsiteY64" fmla="*/ 7265 h 10049"/>
              <a:gd name="connsiteX65" fmla="*/ 7885 w 10000"/>
              <a:gd name="connsiteY65" fmla="*/ 7084 h 10049"/>
              <a:gd name="connsiteX66" fmla="*/ 8046 w 10000"/>
              <a:gd name="connsiteY66" fmla="*/ 7022 h 10049"/>
              <a:gd name="connsiteX67" fmla="*/ 8164 w 10000"/>
              <a:gd name="connsiteY67" fmla="*/ 6962 h 10049"/>
              <a:gd name="connsiteX68" fmla="*/ 8445 w 10000"/>
              <a:gd name="connsiteY68" fmla="*/ 8112 h 10049"/>
              <a:gd name="connsiteX69" fmla="*/ 7767 w 10000"/>
              <a:gd name="connsiteY69" fmla="*/ 8839 h 10049"/>
              <a:gd name="connsiteX70" fmla="*/ 7288 w 10000"/>
              <a:gd name="connsiteY70" fmla="*/ 8839 h 10049"/>
              <a:gd name="connsiteX71" fmla="*/ 7606 w 10000"/>
              <a:gd name="connsiteY71" fmla="*/ 9202 h 10049"/>
              <a:gd name="connsiteX72" fmla="*/ 7846 w 10000"/>
              <a:gd name="connsiteY72" fmla="*/ 9384 h 10049"/>
              <a:gd name="connsiteX73" fmla="*/ 8164 w 10000"/>
              <a:gd name="connsiteY73" fmla="*/ 9262 h 10049"/>
              <a:gd name="connsiteX74" fmla="*/ 8324 w 10000"/>
              <a:gd name="connsiteY74" fmla="*/ 9444 h 10049"/>
              <a:gd name="connsiteX75" fmla="*/ 8324 w 10000"/>
              <a:gd name="connsiteY75" fmla="*/ 9928 h 10049"/>
              <a:gd name="connsiteX76" fmla="*/ 8603 w 10000"/>
              <a:gd name="connsiteY76" fmla="*/ 10049 h 10049"/>
              <a:gd name="connsiteX77" fmla="*/ 9282 w 10000"/>
              <a:gd name="connsiteY77" fmla="*/ 9564 h 10049"/>
              <a:gd name="connsiteX78" fmla="*/ 9680 w 10000"/>
              <a:gd name="connsiteY78" fmla="*/ 9081 h 10049"/>
              <a:gd name="connsiteX79" fmla="*/ 9481 w 10000"/>
              <a:gd name="connsiteY79" fmla="*/ 8476 h 10049"/>
              <a:gd name="connsiteX80" fmla="*/ 9083 w 10000"/>
              <a:gd name="connsiteY80" fmla="*/ 8112 h 10049"/>
              <a:gd name="connsiteX81" fmla="*/ 9162 w 10000"/>
              <a:gd name="connsiteY81" fmla="*/ 7749 h 10049"/>
              <a:gd name="connsiteX82" fmla="*/ 9083 w 10000"/>
              <a:gd name="connsiteY82" fmla="*/ 7265 h 10049"/>
              <a:gd name="connsiteX83" fmla="*/ 8683 w 10000"/>
              <a:gd name="connsiteY83" fmla="*/ 6479 h 10049"/>
              <a:gd name="connsiteX84" fmla="*/ 8485 w 10000"/>
              <a:gd name="connsiteY84" fmla="*/ 6054 h 10049"/>
              <a:gd name="connsiteX85" fmla="*/ 8524 w 10000"/>
              <a:gd name="connsiteY85" fmla="*/ 4965 h 10049"/>
              <a:gd name="connsiteX86" fmla="*/ 8603 w 10000"/>
              <a:gd name="connsiteY86" fmla="*/ 3633 h 10049"/>
              <a:gd name="connsiteX87" fmla="*/ 8683 w 10000"/>
              <a:gd name="connsiteY87" fmla="*/ 2664 h 10049"/>
              <a:gd name="connsiteX88" fmla="*/ 8804 w 10000"/>
              <a:gd name="connsiteY88" fmla="*/ 2604 h 10049"/>
              <a:gd name="connsiteX89" fmla="*/ 8963 w 10000"/>
              <a:gd name="connsiteY89" fmla="*/ 2060 h 10049"/>
              <a:gd name="connsiteX90" fmla="*/ 9282 w 10000"/>
              <a:gd name="connsiteY90" fmla="*/ 1939 h 10049"/>
              <a:gd name="connsiteX91" fmla="*/ 9760 w 10000"/>
              <a:gd name="connsiteY91" fmla="*/ 2060 h 10049"/>
              <a:gd name="connsiteX92" fmla="*/ 10000 w 10000"/>
              <a:gd name="connsiteY92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649 w 10000"/>
              <a:gd name="connsiteY50" fmla="*/ 4420 h 10049"/>
              <a:gd name="connsiteX51" fmla="*/ 6529 w 10000"/>
              <a:gd name="connsiteY51" fmla="*/ 5026 h 10049"/>
              <a:gd name="connsiteX52" fmla="*/ 6569 w 10000"/>
              <a:gd name="connsiteY52" fmla="*/ 5207 h 10049"/>
              <a:gd name="connsiteX53" fmla="*/ 6809 w 10000"/>
              <a:gd name="connsiteY53" fmla="*/ 5450 h 10049"/>
              <a:gd name="connsiteX54" fmla="*/ 7007 w 10000"/>
              <a:gd name="connsiteY54" fmla="*/ 5389 h 10049"/>
              <a:gd name="connsiteX55" fmla="*/ 6929 w 10000"/>
              <a:gd name="connsiteY55" fmla="*/ 5026 h 10049"/>
              <a:gd name="connsiteX56" fmla="*/ 7167 w 10000"/>
              <a:gd name="connsiteY56" fmla="*/ 4420 h 10049"/>
              <a:gd name="connsiteX57" fmla="*/ 7846 w 10000"/>
              <a:gd name="connsiteY57" fmla="*/ 5026 h 10049"/>
              <a:gd name="connsiteX58" fmla="*/ 7885 w 10000"/>
              <a:gd name="connsiteY58" fmla="*/ 5872 h 10049"/>
              <a:gd name="connsiteX59" fmla="*/ 7846 w 10000"/>
              <a:gd name="connsiteY59" fmla="*/ 6236 h 10049"/>
              <a:gd name="connsiteX60" fmla="*/ 7767 w 10000"/>
              <a:gd name="connsiteY60" fmla="*/ 6599 h 10049"/>
              <a:gd name="connsiteX61" fmla="*/ 7288 w 10000"/>
              <a:gd name="connsiteY61" fmla="*/ 6539 h 10049"/>
              <a:gd name="connsiteX62" fmla="*/ 7328 w 10000"/>
              <a:gd name="connsiteY62" fmla="*/ 6781 h 10049"/>
              <a:gd name="connsiteX63" fmla="*/ 7527 w 10000"/>
              <a:gd name="connsiteY63" fmla="*/ 7144 h 10049"/>
              <a:gd name="connsiteX64" fmla="*/ 7606 w 10000"/>
              <a:gd name="connsiteY64" fmla="*/ 7265 h 10049"/>
              <a:gd name="connsiteX65" fmla="*/ 7885 w 10000"/>
              <a:gd name="connsiteY65" fmla="*/ 7084 h 10049"/>
              <a:gd name="connsiteX66" fmla="*/ 8046 w 10000"/>
              <a:gd name="connsiteY66" fmla="*/ 7022 h 10049"/>
              <a:gd name="connsiteX67" fmla="*/ 8164 w 10000"/>
              <a:gd name="connsiteY67" fmla="*/ 6962 h 10049"/>
              <a:gd name="connsiteX68" fmla="*/ 8445 w 10000"/>
              <a:gd name="connsiteY68" fmla="*/ 8112 h 10049"/>
              <a:gd name="connsiteX69" fmla="*/ 7767 w 10000"/>
              <a:gd name="connsiteY69" fmla="*/ 8839 h 10049"/>
              <a:gd name="connsiteX70" fmla="*/ 7288 w 10000"/>
              <a:gd name="connsiteY70" fmla="*/ 8839 h 10049"/>
              <a:gd name="connsiteX71" fmla="*/ 7606 w 10000"/>
              <a:gd name="connsiteY71" fmla="*/ 9202 h 10049"/>
              <a:gd name="connsiteX72" fmla="*/ 7846 w 10000"/>
              <a:gd name="connsiteY72" fmla="*/ 9384 h 10049"/>
              <a:gd name="connsiteX73" fmla="*/ 8164 w 10000"/>
              <a:gd name="connsiteY73" fmla="*/ 9262 h 10049"/>
              <a:gd name="connsiteX74" fmla="*/ 8324 w 10000"/>
              <a:gd name="connsiteY74" fmla="*/ 9444 h 10049"/>
              <a:gd name="connsiteX75" fmla="*/ 8324 w 10000"/>
              <a:gd name="connsiteY75" fmla="*/ 9928 h 10049"/>
              <a:gd name="connsiteX76" fmla="*/ 8603 w 10000"/>
              <a:gd name="connsiteY76" fmla="*/ 10049 h 10049"/>
              <a:gd name="connsiteX77" fmla="*/ 9282 w 10000"/>
              <a:gd name="connsiteY77" fmla="*/ 9564 h 10049"/>
              <a:gd name="connsiteX78" fmla="*/ 9680 w 10000"/>
              <a:gd name="connsiteY78" fmla="*/ 9081 h 10049"/>
              <a:gd name="connsiteX79" fmla="*/ 9481 w 10000"/>
              <a:gd name="connsiteY79" fmla="*/ 8476 h 10049"/>
              <a:gd name="connsiteX80" fmla="*/ 9083 w 10000"/>
              <a:gd name="connsiteY80" fmla="*/ 8112 h 10049"/>
              <a:gd name="connsiteX81" fmla="*/ 9162 w 10000"/>
              <a:gd name="connsiteY81" fmla="*/ 7749 h 10049"/>
              <a:gd name="connsiteX82" fmla="*/ 9083 w 10000"/>
              <a:gd name="connsiteY82" fmla="*/ 7265 h 10049"/>
              <a:gd name="connsiteX83" fmla="*/ 8683 w 10000"/>
              <a:gd name="connsiteY83" fmla="*/ 6479 h 10049"/>
              <a:gd name="connsiteX84" fmla="*/ 8485 w 10000"/>
              <a:gd name="connsiteY84" fmla="*/ 6054 h 10049"/>
              <a:gd name="connsiteX85" fmla="*/ 8524 w 10000"/>
              <a:gd name="connsiteY85" fmla="*/ 4965 h 10049"/>
              <a:gd name="connsiteX86" fmla="*/ 8603 w 10000"/>
              <a:gd name="connsiteY86" fmla="*/ 3633 h 10049"/>
              <a:gd name="connsiteX87" fmla="*/ 8683 w 10000"/>
              <a:gd name="connsiteY87" fmla="*/ 2664 h 10049"/>
              <a:gd name="connsiteX88" fmla="*/ 8804 w 10000"/>
              <a:gd name="connsiteY88" fmla="*/ 2604 h 10049"/>
              <a:gd name="connsiteX89" fmla="*/ 8963 w 10000"/>
              <a:gd name="connsiteY89" fmla="*/ 2060 h 10049"/>
              <a:gd name="connsiteX90" fmla="*/ 9282 w 10000"/>
              <a:gd name="connsiteY90" fmla="*/ 1939 h 10049"/>
              <a:gd name="connsiteX91" fmla="*/ 9760 w 10000"/>
              <a:gd name="connsiteY91" fmla="*/ 2060 h 10049"/>
              <a:gd name="connsiteX92" fmla="*/ 10000 w 10000"/>
              <a:gd name="connsiteY92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649 w 10000"/>
              <a:gd name="connsiteY50" fmla="*/ 4420 h 10049"/>
              <a:gd name="connsiteX51" fmla="*/ 6529 w 10000"/>
              <a:gd name="connsiteY51" fmla="*/ 5026 h 10049"/>
              <a:gd name="connsiteX52" fmla="*/ 6569 w 10000"/>
              <a:gd name="connsiteY52" fmla="*/ 5207 h 10049"/>
              <a:gd name="connsiteX53" fmla="*/ 6809 w 10000"/>
              <a:gd name="connsiteY53" fmla="*/ 5450 h 10049"/>
              <a:gd name="connsiteX54" fmla="*/ 7007 w 10000"/>
              <a:gd name="connsiteY54" fmla="*/ 5389 h 10049"/>
              <a:gd name="connsiteX55" fmla="*/ 6929 w 10000"/>
              <a:gd name="connsiteY55" fmla="*/ 5026 h 10049"/>
              <a:gd name="connsiteX56" fmla="*/ 7167 w 10000"/>
              <a:gd name="connsiteY56" fmla="*/ 4420 h 10049"/>
              <a:gd name="connsiteX57" fmla="*/ 7846 w 10000"/>
              <a:gd name="connsiteY57" fmla="*/ 5026 h 10049"/>
              <a:gd name="connsiteX58" fmla="*/ 7885 w 10000"/>
              <a:gd name="connsiteY58" fmla="*/ 5872 h 10049"/>
              <a:gd name="connsiteX59" fmla="*/ 7846 w 10000"/>
              <a:gd name="connsiteY59" fmla="*/ 6236 h 10049"/>
              <a:gd name="connsiteX60" fmla="*/ 7767 w 10000"/>
              <a:gd name="connsiteY60" fmla="*/ 6599 h 10049"/>
              <a:gd name="connsiteX61" fmla="*/ 7288 w 10000"/>
              <a:gd name="connsiteY61" fmla="*/ 6539 h 10049"/>
              <a:gd name="connsiteX62" fmla="*/ 7328 w 10000"/>
              <a:gd name="connsiteY62" fmla="*/ 6781 h 10049"/>
              <a:gd name="connsiteX63" fmla="*/ 7527 w 10000"/>
              <a:gd name="connsiteY63" fmla="*/ 7144 h 10049"/>
              <a:gd name="connsiteX64" fmla="*/ 7606 w 10000"/>
              <a:gd name="connsiteY64" fmla="*/ 7265 h 10049"/>
              <a:gd name="connsiteX65" fmla="*/ 7885 w 10000"/>
              <a:gd name="connsiteY65" fmla="*/ 7084 h 10049"/>
              <a:gd name="connsiteX66" fmla="*/ 8046 w 10000"/>
              <a:gd name="connsiteY66" fmla="*/ 7022 h 10049"/>
              <a:gd name="connsiteX67" fmla="*/ 8164 w 10000"/>
              <a:gd name="connsiteY67" fmla="*/ 6962 h 10049"/>
              <a:gd name="connsiteX68" fmla="*/ 8445 w 10000"/>
              <a:gd name="connsiteY68" fmla="*/ 8112 h 10049"/>
              <a:gd name="connsiteX69" fmla="*/ 7767 w 10000"/>
              <a:gd name="connsiteY69" fmla="*/ 8839 h 10049"/>
              <a:gd name="connsiteX70" fmla="*/ 7288 w 10000"/>
              <a:gd name="connsiteY70" fmla="*/ 8839 h 10049"/>
              <a:gd name="connsiteX71" fmla="*/ 7606 w 10000"/>
              <a:gd name="connsiteY71" fmla="*/ 9202 h 10049"/>
              <a:gd name="connsiteX72" fmla="*/ 7846 w 10000"/>
              <a:gd name="connsiteY72" fmla="*/ 9384 h 10049"/>
              <a:gd name="connsiteX73" fmla="*/ 8164 w 10000"/>
              <a:gd name="connsiteY73" fmla="*/ 9262 h 10049"/>
              <a:gd name="connsiteX74" fmla="*/ 8324 w 10000"/>
              <a:gd name="connsiteY74" fmla="*/ 9444 h 10049"/>
              <a:gd name="connsiteX75" fmla="*/ 8324 w 10000"/>
              <a:gd name="connsiteY75" fmla="*/ 9928 h 10049"/>
              <a:gd name="connsiteX76" fmla="*/ 8603 w 10000"/>
              <a:gd name="connsiteY76" fmla="*/ 10049 h 10049"/>
              <a:gd name="connsiteX77" fmla="*/ 9282 w 10000"/>
              <a:gd name="connsiteY77" fmla="*/ 9564 h 10049"/>
              <a:gd name="connsiteX78" fmla="*/ 9680 w 10000"/>
              <a:gd name="connsiteY78" fmla="*/ 9081 h 10049"/>
              <a:gd name="connsiteX79" fmla="*/ 9481 w 10000"/>
              <a:gd name="connsiteY79" fmla="*/ 8476 h 10049"/>
              <a:gd name="connsiteX80" fmla="*/ 9083 w 10000"/>
              <a:gd name="connsiteY80" fmla="*/ 8112 h 10049"/>
              <a:gd name="connsiteX81" fmla="*/ 9162 w 10000"/>
              <a:gd name="connsiteY81" fmla="*/ 7749 h 10049"/>
              <a:gd name="connsiteX82" fmla="*/ 9083 w 10000"/>
              <a:gd name="connsiteY82" fmla="*/ 7265 h 10049"/>
              <a:gd name="connsiteX83" fmla="*/ 8683 w 10000"/>
              <a:gd name="connsiteY83" fmla="*/ 6479 h 10049"/>
              <a:gd name="connsiteX84" fmla="*/ 8485 w 10000"/>
              <a:gd name="connsiteY84" fmla="*/ 6054 h 10049"/>
              <a:gd name="connsiteX85" fmla="*/ 8524 w 10000"/>
              <a:gd name="connsiteY85" fmla="*/ 4965 h 10049"/>
              <a:gd name="connsiteX86" fmla="*/ 8603 w 10000"/>
              <a:gd name="connsiteY86" fmla="*/ 3633 h 10049"/>
              <a:gd name="connsiteX87" fmla="*/ 8683 w 10000"/>
              <a:gd name="connsiteY87" fmla="*/ 2664 h 10049"/>
              <a:gd name="connsiteX88" fmla="*/ 8804 w 10000"/>
              <a:gd name="connsiteY88" fmla="*/ 2604 h 10049"/>
              <a:gd name="connsiteX89" fmla="*/ 8963 w 10000"/>
              <a:gd name="connsiteY89" fmla="*/ 2060 h 10049"/>
              <a:gd name="connsiteX90" fmla="*/ 9282 w 10000"/>
              <a:gd name="connsiteY90" fmla="*/ 1939 h 10049"/>
              <a:gd name="connsiteX91" fmla="*/ 9760 w 10000"/>
              <a:gd name="connsiteY91" fmla="*/ 2060 h 10049"/>
              <a:gd name="connsiteX92" fmla="*/ 10000 w 10000"/>
              <a:gd name="connsiteY92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649 w 10000"/>
              <a:gd name="connsiteY50" fmla="*/ 4420 h 10049"/>
              <a:gd name="connsiteX51" fmla="*/ 6529 w 10000"/>
              <a:gd name="connsiteY51" fmla="*/ 5026 h 10049"/>
              <a:gd name="connsiteX52" fmla="*/ 6569 w 10000"/>
              <a:gd name="connsiteY52" fmla="*/ 5207 h 10049"/>
              <a:gd name="connsiteX53" fmla="*/ 6809 w 10000"/>
              <a:gd name="connsiteY53" fmla="*/ 5450 h 10049"/>
              <a:gd name="connsiteX54" fmla="*/ 7007 w 10000"/>
              <a:gd name="connsiteY54" fmla="*/ 5389 h 10049"/>
              <a:gd name="connsiteX55" fmla="*/ 6929 w 10000"/>
              <a:gd name="connsiteY55" fmla="*/ 5026 h 10049"/>
              <a:gd name="connsiteX56" fmla="*/ 7167 w 10000"/>
              <a:gd name="connsiteY56" fmla="*/ 4420 h 10049"/>
              <a:gd name="connsiteX57" fmla="*/ 7846 w 10000"/>
              <a:gd name="connsiteY57" fmla="*/ 5026 h 10049"/>
              <a:gd name="connsiteX58" fmla="*/ 7885 w 10000"/>
              <a:gd name="connsiteY58" fmla="*/ 5872 h 10049"/>
              <a:gd name="connsiteX59" fmla="*/ 7846 w 10000"/>
              <a:gd name="connsiteY59" fmla="*/ 6236 h 10049"/>
              <a:gd name="connsiteX60" fmla="*/ 7767 w 10000"/>
              <a:gd name="connsiteY60" fmla="*/ 6599 h 10049"/>
              <a:gd name="connsiteX61" fmla="*/ 7288 w 10000"/>
              <a:gd name="connsiteY61" fmla="*/ 6539 h 10049"/>
              <a:gd name="connsiteX62" fmla="*/ 7328 w 10000"/>
              <a:gd name="connsiteY62" fmla="*/ 6781 h 10049"/>
              <a:gd name="connsiteX63" fmla="*/ 7527 w 10000"/>
              <a:gd name="connsiteY63" fmla="*/ 7144 h 10049"/>
              <a:gd name="connsiteX64" fmla="*/ 7606 w 10000"/>
              <a:gd name="connsiteY64" fmla="*/ 7265 h 10049"/>
              <a:gd name="connsiteX65" fmla="*/ 7885 w 10000"/>
              <a:gd name="connsiteY65" fmla="*/ 7084 h 10049"/>
              <a:gd name="connsiteX66" fmla="*/ 8046 w 10000"/>
              <a:gd name="connsiteY66" fmla="*/ 7022 h 10049"/>
              <a:gd name="connsiteX67" fmla="*/ 8164 w 10000"/>
              <a:gd name="connsiteY67" fmla="*/ 6962 h 10049"/>
              <a:gd name="connsiteX68" fmla="*/ 8445 w 10000"/>
              <a:gd name="connsiteY68" fmla="*/ 8112 h 10049"/>
              <a:gd name="connsiteX69" fmla="*/ 7767 w 10000"/>
              <a:gd name="connsiteY69" fmla="*/ 8839 h 10049"/>
              <a:gd name="connsiteX70" fmla="*/ 7288 w 10000"/>
              <a:gd name="connsiteY70" fmla="*/ 8839 h 10049"/>
              <a:gd name="connsiteX71" fmla="*/ 7606 w 10000"/>
              <a:gd name="connsiteY71" fmla="*/ 9202 h 10049"/>
              <a:gd name="connsiteX72" fmla="*/ 7846 w 10000"/>
              <a:gd name="connsiteY72" fmla="*/ 9384 h 10049"/>
              <a:gd name="connsiteX73" fmla="*/ 8164 w 10000"/>
              <a:gd name="connsiteY73" fmla="*/ 9262 h 10049"/>
              <a:gd name="connsiteX74" fmla="*/ 8324 w 10000"/>
              <a:gd name="connsiteY74" fmla="*/ 9444 h 10049"/>
              <a:gd name="connsiteX75" fmla="*/ 8324 w 10000"/>
              <a:gd name="connsiteY75" fmla="*/ 9928 h 10049"/>
              <a:gd name="connsiteX76" fmla="*/ 8603 w 10000"/>
              <a:gd name="connsiteY76" fmla="*/ 10049 h 10049"/>
              <a:gd name="connsiteX77" fmla="*/ 9282 w 10000"/>
              <a:gd name="connsiteY77" fmla="*/ 9564 h 10049"/>
              <a:gd name="connsiteX78" fmla="*/ 9680 w 10000"/>
              <a:gd name="connsiteY78" fmla="*/ 9081 h 10049"/>
              <a:gd name="connsiteX79" fmla="*/ 9481 w 10000"/>
              <a:gd name="connsiteY79" fmla="*/ 8476 h 10049"/>
              <a:gd name="connsiteX80" fmla="*/ 9083 w 10000"/>
              <a:gd name="connsiteY80" fmla="*/ 8112 h 10049"/>
              <a:gd name="connsiteX81" fmla="*/ 9162 w 10000"/>
              <a:gd name="connsiteY81" fmla="*/ 7749 h 10049"/>
              <a:gd name="connsiteX82" fmla="*/ 9083 w 10000"/>
              <a:gd name="connsiteY82" fmla="*/ 7265 h 10049"/>
              <a:gd name="connsiteX83" fmla="*/ 8683 w 10000"/>
              <a:gd name="connsiteY83" fmla="*/ 6479 h 10049"/>
              <a:gd name="connsiteX84" fmla="*/ 8485 w 10000"/>
              <a:gd name="connsiteY84" fmla="*/ 6054 h 10049"/>
              <a:gd name="connsiteX85" fmla="*/ 8524 w 10000"/>
              <a:gd name="connsiteY85" fmla="*/ 4965 h 10049"/>
              <a:gd name="connsiteX86" fmla="*/ 8603 w 10000"/>
              <a:gd name="connsiteY86" fmla="*/ 3633 h 10049"/>
              <a:gd name="connsiteX87" fmla="*/ 8683 w 10000"/>
              <a:gd name="connsiteY87" fmla="*/ 2664 h 10049"/>
              <a:gd name="connsiteX88" fmla="*/ 8804 w 10000"/>
              <a:gd name="connsiteY88" fmla="*/ 2604 h 10049"/>
              <a:gd name="connsiteX89" fmla="*/ 8963 w 10000"/>
              <a:gd name="connsiteY89" fmla="*/ 2060 h 10049"/>
              <a:gd name="connsiteX90" fmla="*/ 9282 w 10000"/>
              <a:gd name="connsiteY90" fmla="*/ 1939 h 10049"/>
              <a:gd name="connsiteX91" fmla="*/ 9760 w 10000"/>
              <a:gd name="connsiteY91" fmla="*/ 2060 h 10049"/>
              <a:gd name="connsiteX92" fmla="*/ 10000 w 10000"/>
              <a:gd name="connsiteY92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649 w 10000"/>
              <a:gd name="connsiteY50" fmla="*/ 4420 h 10049"/>
              <a:gd name="connsiteX51" fmla="*/ 6529 w 10000"/>
              <a:gd name="connsiteY51" fmla="*/ 5026 h 10049"/>
              <a:gd name="connsiteX52" fmla="*/ 6569 w 10000"/>
              <a:gd name="connsiteY52" fmla="*/ 5207 h 10049"/>
              <a:gd name="connsiteX53" fmla="*/ 6809 w 10000"/>
              <a:gd name="connsiteY53" fmla="*/ 5450 h 10049"/>
              <a:gd name="connsiteX54" fmla="*/ 7007 w 10000"/>
              <a:gd name="connsiteY54" fmla="*/ 5389 h 10049"/>
              <a:gd name="connsiteX55" fmla="*/ 6929 w 10000"/>
              <a:gd name="connsiteY55" fmla="*/ 5026 h 10049"/>
              <a:gd name="connsiteX56" fmla="*/ 7167 w 10000"/>
              <a:gd name="connsiteY56" fmla="*/ 4420 h 10049"/>
              <a:gd name="connsiteX57" fmla="*/ 7846 w 10000"/>
              <a:gd name="connsiteY57" fmla="*/ 5026 h 10049"/>
              <a:gd name="connsiteX58" fmla="*/ 7885 w 10000"/>
              <a:gd name="connsiteY58" fmla="*/ 5872 h 10049"/>
              <a:gd name="connsiteX59" fmla="*/ 7846 w 10000"/>
              <a:gd name="connsiteY59" fmla="*/ 6236 h 10049"/>
              <a:gd name="connsiteX60" fmla="*/ 7767 w 10000"/>
              <a:gd name="connsiteY60" fmla="*/ 6599 h 10049"/>
              <a:gd name="connsiteX61" fmla="*/ 7288 w 10000"/>
              <a:gd name="connsiteY61" fmla="*/ 6539 h 10049"/>
              <a:gd name="connsiteX62" fmla="*/ 7328 w 10000"/>
              <a:gd name="connsiteY62" fmla="*/ 6781 h 10049"/>
              <a:gd name="connsiteX63" fmla="*/ 7527 w 10000"/>
              <a:gd name="connsiteY63" fmla="*/ 7144 h 10049"/>
              <a:gd name="connsiteX64" fmla="*/ 7606 w 10000"/>
              <a:gd name="connsiteY64" fmla="*/ 7265 h 10049"/>
              <a:gd name="connsiteX65" fmla="*/ 7885 w 10000"/>
              <a:gd name="connsiteY65" fmla="*/ 7084 h 10049"/>
              <a:gd name="connsiteX66" fmla="*/ 8046 w 10000"/>
              <a:gd name="connsiteY66" fmla="*/ 7022 h 10049"/>
              <a:gd name="connsiteX67" fmla="*/ 8164 w 10000"/>
              <a:gd name="connsiteY67" fmla="*/ 6962 h 10049"/>
              <a:gd name="connsiteX68" fmla="*/ 8445 w 10000"/>
              <a:gd name="connsiteY68" fmla="*/ 8112 h 10049"/>
              <a:gd name="connsiteX69" fmla="*/ 7767 w 10000"/>
              <a:gd name="connsiteY69" fmla="*/ 8839 h 10049"/>
              <a:gd name="connsiteX70" fmla="*/ 7288 w 10000"/>
              <a:gd name="connsiteY70" fmla="*/ 8839 h 10049"/>
              <a:gd name="connsiteX71" fmla="*/ 7606 w 10000"/>
              <a:gd name="connsiteY71" fmla="*/ 9202 h 10049"/>
              <a:gd name="connsiteX72" fmla="*/ 7846 w 10000"/>
              <a:gd name="connsiteY72" fmla="*/ 9384 h 10049"/>
              <a:gd name="connsiteX73" fmla="*/ 8164 w 10000"/>
              <a:gd name="connsiteY73" fmla="*/ 9262 h 10049"/>
              <a:gd name="connsiteX74" fmla="*/ 8324 w 10000"/>
              <a:gd name="connsiteY74" fmla="*/ 9444 h 10049"/>
              <a:gd name="connsiteX75" fmla="*/ 8324 w 10000"/>
              <a:gd name="connsiteY75" fmla="*/ 9928 h 10049"/>
              <a:gd name="connsiteX76" fmla="*/ 8603 w 10000"/>
              <a:gd name="connsiteY76" fmla="*/ 10049 h 10049"/>
              <a:gd name="connsiteX77" fmla="*/ 9282 w 10000"/>
              <a:gd name="connsiteY77" fmla="*/ 9564 h 10049"/>
              <a:gd name="connsiteX78" fmla="*/ 9680 w 10000"/>
              <a:gd name="connsiteY78" fmla="*/ 9081 h 10049"/>
              <a:gd name="connsiteX79" fmla="*/ 9481 w 10000"/>
              <a:gd name="connsiteY79" fmla="*/ 8476 h 10049"/>
              <a:gd name="connsiteX80" fmla="*/ 9083 w 10000"/>
              <a:gd name="connsiteY80" fmla="*/ 8112 h 10049"/>
              <a:gd name="connsiteX81" fmla="*/ 9162 w 10000"/>
              <a:gd name="connsiteY81" fmla="*/ 7749 h 10049"/>
              <a:gd name="connsiteX82" fmla="*/ 9083 w 10000"/>
              <a:gd name="connsiteY82" fmla="*/ 7265 h 10049"/>
              <a:gd name="connsiteX83" fmla="*/ 8683 w 10000"/>
              <a:gd name="connsiteY83" fmla="*/ 6479 h 10049"/>
              <a:gd name="connsiteX84" fmla="*/ 8485 w 10000"/>
              <a:gd name="connsiteY84" fmla="*/ 6054 h 10049"/>
              <a:gd name="connsiteX85" fmla="*/ 8524 w 10000"/>
              <a:gd name="connsiteY85" fmla="*/ 4965 h 10049"/>
              <a:gd name="connsiteX86" fmla="*/ 8603 w 10000"/>
              <a:gd name="connsiteY86" fmla="*/ 3633 h 10049"/>
              <a:gd name="connsiteX87" fmla="*/ 8683 w 10000"/>
              <a:gd name="connsiteY87" fmla="*/ 2664 h 10049"/>
              <a:gd name="connsiteX88" fmla="*/ 8804 w 10000"/>
              <a:gd name="connsiteY88" fmla="*/ 2604 h 10049"/>
              <a:gd name="connsiteX89" fmla="*/ 8963 w 10000"/>
              <a:gd name="connsiteY89" fmla="*/ 2060 h 10049"/>
              <a:gd name="connsiteX90" fmla="*/ 9282 w 10000"/>
              <a:gd name="connsiteY90" fmla="*/ 1939 h 10049"/>
              <a:gd name="connsiteX91" fmla="*/ 9760 w 10000"/>
              <a:gd name="connsiteY91" fmla="*/ 2060 h 10049"/>
              <a:gd name="connsiteX92" fmla="*/ 10000 w 10000"/>
              <a:gd name="connsiteY92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569 w 10000"/>
              <a:gd name="connsiteY51" fmla="*/ 5207 h 10049"/>
              <a:gd name="connsiteX52" fmla="*/ 6809 w 10000"/>
              <a:gd name="connsiteY52" fmla="*/ 5450 h 10049"/>
              <a:gd name="connsiteX53" fmla="*/ 7007 w 10000"/>
              <a:gd name="connsiteY53" fmla="*/ 5389 h 10049"/>
              <a:gd name="connsiteX54" fmla="*/ 6929 w 10000"/>
              <a:gd name="connsiteY54" fmla="*/ 5026 h 10049"/>
              <a:gd name="connsiteX55" fmla="*/ 7167 w 10000"/>
              <a:gd name="connsiteY55" fmla="*/ 4420 h 10049"/>
              <a:gd name="connsiteX56" fmla="*/ 7846 w 10000"/>
              <a:gd name="connsiteY56" fmla="*/ 5026 h 10049"/>
              <a:gd name="connsiteX57" fmla="*/ 7885 w 10000"/>
              <a:gd name="connsiteY57" fmla="*/ 5872 h 10049"/>
              <a:gd name="connsiteX58" fmla="*/ 7846 w 10000"/>
              <a:gd name="connsiteY58" fmla="*/ 6236 h 10049"/>
              <a:gd name="connsiteX59" fmla="*/ 7767 w 10000"/>
              <a:gd name="connsiteY59" fmla="*/ 6599 h 10049"/>
              <a:gd name="connsiteX60" fmla="*/ 7288 w 10000"/>
              <a:gd name="connsiteY60" fmla="*/ 6539 h 10049"/>
              <a:gd name="connsiteX61" fmla="*/ 7328 w 10000"/>
              <a:gd name="connsiteY61" fmla="*/ 6781 h 10049"/>
              <a:gd name="connsiteX62" fmla="*/ 7527 w 10000"/>
              <a:gd name="connsiteY62" fmla="*/ 7144 h 10049"/>
              <a:gd name="connsiteX63" fmla="*/ 7606 w 10000"/>
              <a:gd name="connsiteY63" fmla="*/ 7265 h 10049"/>
              <a:gd name="connsiteX64" fmla="*/ 7885 w 10000"/>
              <a:gd name="connsiteY64" fmla="*/ 7084 h 10049"/>
              <a:gd name="connsiteX65" fmla="*/ 8046 w 10000"/>
              <a:gd name="connsiteY65" fmla="*/ 7022 h 10049"/>
              <a:gd name="connsiteX66" fmla="*/ 8164 w 10000"/>
              <a:gd name="connsiteY66" fmla="*/ 6962 h 10049"/>
              <a:gd name="connsiteX67" fmla="*/ 8445 w 10000"/>
              <a:gd name="connsiteY67" fmla="*/ 8112 h 10049"/>
              <a:gd name="connsiteX68" fmla="*/ 7767 w 10000"/>
              <a:gd name="connsiteY68" fmla="*/ 8839 h 10049"/>
              <a:gd name="connsiteX69" fmla="*/ 7288 w 10000"/>
              <a:gd name="connsiteY69" fmla="*/ 8839 h 10049"/>
              <a:gd name="connsiteX70" fmla="*/ 7606 w 10000"/>
              <a:gd name="connsiteY70" fmla="*/ 9202 h 10049"/>
              <a:gd name="connsiteX71" fmla="*/ 7846 w 10000"/>
              <a:gd name="connsiteY71" fmla="*/ 9384 h 10049"/>
              <a:gd name="connsiteX72" fmla="*/ 8164 w 10000"/>
              <a:gd name="connsiteY72" fmla="*/ 9262 h 10049"/>
              <a:gd name="connsiteX73" fmla="*/ 8324 w 10000"/>
              <a:gd name="connsiteY73" fmla="*/ 9444 h 10049"/>
              <a:gd name="connsiteX74" fmla="*/ 8324 w 10000"/>
              <a:gd name="connsiteY74" fmla="*/ 9928 h 10049"/>
              <a:gd name="connsiteX75" fmla="*/ 8603 w 10000"/>
              <a:gd name="connsiteY75" fmla="*/ 10049 h 10049"/>
              <a:gd name="connsiteX76" fmla="*/ 9282 w 10000"/>
              <a:gd name="connsiteY76" fmla="*/ 9564 h 10049"/>
              <a:gd name="connsiteX77" fmla="*/ 9680 w 10000"/>
              <a:gd name="connsiteY77" fmla="*/ 9081 h 10049"/>
              <a:gd name="connsiteX78" fmla="*/ 9481 w 10000"/>
              <a:gd name="connsiteY78" fmla="*/ 8476 h 10049"/>
              <a:gd name="connsiteX79" fmla="*/ 9083 w 10000"/>
              <a:gd name="connsiteY79" fmla="*/ 8112 h 10049"/>
              <a:gd name="connsiteX80" fmla="*/ 9162 w 10000"/>
              <a:gd name="connsiteY80" fmla="*/ 7749 h 10049"/>
              <a:gd name="connsiteX81" fmla="*/ 9083 w 10000"/>
              <a:gd name="connsiteY81" fmla="*/ 7265 h 10049"/>
              <a:gd name="connsiteX82" fmla="*/ 8683 w 10000"/>
              <a:gd name="connsiteY82" fmla="*/ 6479 h 10049"/>
              <a:gd name="connsiteX83" fmla="*/ 8485 w 10000"/>
              <a:gd name="connsiteY83" fmla="*/ 6054 h 10049"/>
              <a:gd name="connsiteX84" fmla="*/ 8524 w 10000"/>
              <a:gd name="connsiteY84" fmla="*/ 4965 h 10049"/>
              <a:gd name="connsiteX85" fmla="*/ 8603 w 10000"/>
              <a:gd name="connsiteY85" fmla="*/ 3633 h 10049"/>
              <a:gd name="connsiteX86" fmla="*/ 8683 w 10000"/>
              <a:gd name="connsiteY86" fmla="*/ 2664 h 10049"/>
              <a:gd name="connsiteX87" fmla="*/ 8804 w 10000"/>
              <a:gd name="connsiteY87" fmla="*/ 2604 h 10049"/>
              <a:gd name="connsiteX88" fmla="*/ 8963 w 10000"/>
              <a:gd name="connsiteY88" fmla="*/ 2060 h 10049"/>
              <a:gd name="connsiteX89" fmla="*/ 9282 w 10000"/>
              <a:gd name="connsiteY89" fmla="*/ 1939 h 10049"/>
              <a:gd name="connsiteX90" fmla="*/ 9760 w 10000"/>
              <a:gd name="connsiteY90" fmla="*/ 2060 h 10049"/>
              <a:gd name="connsiteX91" fmla="*/ 10000 w 10000"/>
              <a:gd name="connsiteY91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569 w 10000"/>
              <a:gd name="connsiteY51" fmla="*/ 5207 h 10049"/>
              <a:gd name="connsiteX52" fmla="*/ 6809 w 10000"/>
              <a:gd name="connsiteY52" fmla="*/ 5450 h 10049"/>
              <a:gd name="connsiteX53" fmla="*/ 7007 w 10000"/>
              <a:gd name="connsiteY53" fmla="*/ 5389 h 10049"/>
              <a:gd name="connsiteX54" fmla="*/ 6929 w 10000"/>
              <a:gd name="connsiteY54" fmla="*/ 5026 h 10049"/>
              <a:gd name="connsiteX55" fmla="*/ 7167 w 10000"/>
              <a:gd name="connsiteY55" fmla="*/ 4420 h 10049"/>
              <a:gd name="connsiteX56" fmla="*/ 7846 w 10000"/>
              <a:gd name="connsiteY56" fmla="*/ 5026 h 10049"/>
              <a:gd name="connsiteX57" fmla="*/ 7885 w 10000"/>
              <a:gd name="connsiteY57" fmla="*/ 5872 h 10049"/>
              <a:gd name="connsiteX58" fmla="*/ 7846 w 10000"/>
              <a:gd name="connsiteY58" fmla="*/ 6236 h 10049"/>
              <a:gd name="connsiteX59" fmla="*/ 7767 w 10000"/>
              <a:gd name="connsiteY59" fmla="*/ 6599 h 10049"/>
              <a:gd name="connsiteX60" fmla="*/ 7288 w 10000"/>
              <a:gd name="connsiteY60" fmla="*/ 6539 h 10049"/>
              <a:gd name="connsiteX61" fmla="*/ 7328 w 10000"/>
              <a:gd name="connsiteY61" fmla="*/ 6781 h 10049"/>
              <a:gd name="connsiteX62" fmla="*/ 7527 w 10000"/>
              <a:gd name="connsiteY62" fmla="*/ 7144 h 10049"/>
              <a:gd name="connsiteX63" fmla="*/ 7606 w 10000"/>
              <a:gd name="connsiteY63" fmla="*/ 7265 h 10049"/>
              <a:gd name="connsiteX64" fmla="*/ 7885 w 10000"/>
              <a:gd name="connsiteY64" fmla="*/ 7084 h 10049"/>
              <a:gd name="connsiteX65" fmla="*/ 8046 w 10000"/>
              <a:gd name="connsiteY65" fmla="*/ 7022 h 10049"/>
              <a:gd name="connsiteX66" fmla="*/ 8164 w 10000"/>
              <a:gd name="connsiteY66" fmla="*/ 6962 h 10049"/>
              <a:gd name="connsiteX67" fmla="*/ 8445 w 10000"/>
              <a:gd name="connsiteY67" fmla="*/ 8112 h 10049"/>
              <a:gd name="connsiteX68" fmla="*/ 7767 w 10000"/>
              <a:gd name="connsiteY68" fmla="*/ 8839 h 10049"/>
              <a:gd name="connsiteX69" fmla="*/ 7288 w 10000"/>
              <a:gd name="connsiteY69" fmla="*/ 8839 h 10049"/>
              <a:gd name="connsiteX70" fmla="*/ 7606 w 10000"/>
              <a:gd name="connsiteY70" fmla="*/ 9202 h 10049"/>
              <a:gd name="connsiteX71" fmla="*/ 7846 w 10000"/>
              <a:gd name="connsiteY71" fmla="*/ 9384 h 10049"/>
              <a:gd name="connsiteX72" fmla="*/ 8164 w 10000"/>
              <a:gd name="connsiteY72" fmla="*/ 9262 h 10049"/>
              <a:gd name="connsiteX73" fmla="*/ 8324 w 10000"/>
              <a:gd name="connsiteY73" fmla="*/ 9444 h 10049"/>
              <a:gd name="connsiteX74" fmla="*/ 8324 w 10000"/>
              <a:gd name="connsiteY74" fmla="*/ 9928 h 10049"/>
              <a:gd name="connsiteX75" fmla="*/ 8603 w 10000"/>
              <a:gd name="connsiteY75" fmla="*/ 10049 h 10049"/>
              <a:gd name="connsiteX76" fmla="*/ 9282 w 10000"/>
              <a:gd name="connsiteY76" fmla="*/ 9564 h 10049"/>
              <a:gd name="connsiteX77" fmla="*/ 9680 w 10000"/>
              <a:gd name="connsiteY77" fmla="*/ 9081 h 10049"/>
              <a:gd name="connsiteX78" fmla="*/ 9481 w 10000"/>
              <a:gd name="connsiteY78" fmla="*/ 8476 h 10049"/>
              <a:gd name="connsiteX79" fmla="*/ 9083 w 10000"/>
              <a:gd name="connsiteY79" fmla="*/ 8112 h 10049"/>
              <a:gd name="connsiteX80" fmla="*/ 9162 w 10000"/>
              <a:gd name="connsiteY80" fmla="*/ 7749 h 10049"/>
              <a:gd name="connsiteX81" fmla="*/ 9083 w 10000"/>
              <a:gd name="connsiteY81" fmla="*/ 7265 h 10049"/>
              <a:gd name="connsiteX82" fmla="*/ 8683 w 10000"/>
              <a:gd name="connsiteY82" fmla="*/ 6479 h 10049"/>
              <a:gd name="connsiteX83" fmla="*/ 8485 w 10000"/>
              <a:gd name="connsiteY83" fmla="*/ 6054 h 10049"/>
              <a:gd name="connsiteX84" fmla="*/ 8524 w 10000"/>
              <a:gd name="connsiteY84" fmla="*/ 4965 h 10049"/>
              <a:gd name="connsiteX85" fmla="*/ 8603 w 10000"/>
              <a:gd name="connsiteY85" fmla="*/ 3633 h 10049"/>
              <a:gd name="connsiteX86" fmla="*/ 8683 w 10000"/>
              <a:gd name="connsiteY86" fmla="*/ 2664 h 10049"/>
              <a:gd name="connsiteX87" fmla="*/ 8804 w 10000"/>
              <a:gd name="connsiteY87" fmla="*/ 2604 h 10049"/>
              <a:gd name="connsiteX88" fmla="*/ 8963 w 10000"/>
              <a:gd name="connsiteY88" fmla="*/ 2060 h 10049"/>
              <a:gd name="connsiteX89" fmla="*/ 9282 w 10000"/>
              <a:gd name="connsiteY89" fmla="*/ 1939 h 10049"/>
              <a:gd name="connsiteX90" fmla="*/ 9760 w 10000"/>
              <a:gd name="connsiteY90" fmla="*/ 2060 h 10049"/>
              <a:gd name="connsiteX91" fmla="*/ 10000 w 10000"/>
              <a:gd name="connsiteY91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450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846 w 10000"/>
              <a:gd name="connsiteY55" fmla="*/ 5026 h 10049"/>
              <a:gd name="connsiteX56" fmla="*/ 7885 w 10000"/>
              <a:gd name="connsiteY56" fmla="*/ 5872 h 10049"/>
              <a:gd name="connsiteX57" fmla="*/ 7846 w 10000"/>
              <a:gd name="connsiteY57" fmla="*/ 6236 h 10049"/>
              <a:gd name="connsiteX58" fmla="*/ 7767 w 10000"/>
              <a:gd name="connsiteY58" fmla="*/ 6599 h 10049"/>
              <a:gd name="connsiteX59" fmla="*/ 7288 w 10000"/>
              <a:gd name="connsiteY59" fmla="*/ 6539 h 10049"/>
              <a:gd name="connsiteX60" fmla="*/ 7328 w 10000"/>
              <a:gd name="connsiteY60" fmla="*/ 6781 h 10049"/>
              <a:gd name="connsiteX61" fmla="*/ 7527 w 10000"/>
              <a:gd name="connsiteY61" fmla="*/ 7144 h 10049"/>
              <a:gd name="connsiteX62" fmla="*/ 7606 w 10000"/>
              <a:gd name="connsiteY62" fmla="*/ 7265 h 10049"/>
              <a:gd name="connsiteX63" fmla="*/ 7885 w 10000"/>
              <a:gd name="connsiteY63" fmla="*/ 7084 h 10049"/>
              <a:gd name="connsiteX64" fmla="*/ 8046 w 10000"/>
              <a:gd name="connsiteY64" fmla="*/ 7022 h 10049"/>
              <a:gd name="connsiteX65" fmla="*/ 8164 w 10000"/>
              <a:gd name="connsiteY65" fmla="*/ 6962 h 10049"/>
              <a:gd name="connsiteX66" fmla="*/ 8445 w 10000"/>
              <a:gd name="connsiteY66" fmla="*/ 8112 h 10049"/>
              <a:gd name="connsiteX67" fmla="*/ 7767 w 10000"/>
              <a:gd name="connsiteY67" fmla="*/ 8839 h 10049"/>
              <a:gd name="connsiteX68" fmla="*/ 7288 w 10000"/>
              <a:gd name="connsiteY68" fmla="*/ 8839 h 10049"/>
              <a:gd name="connsiteX69" fmla="*/ 7606 w 10000"/>
              <a:gd name="connsiteY69" fmla="*/ 9202 h 10049"/>
              <a:gd name="connsiteX70" fmla="*/ 7846 w 10000"/>
              <a:gd name="connsiteY70" fmla="*/ 9384 h 10049"/>
              <a:gd name="connsiteX71" fmla="*/ 8164 w 10000"/>
              <a:gd name="connsiteY71" fmla="*/ 9262 h 10049"/>
              <a:gd name="connsiteX72" fmla="*/ 8324 w 10000"/>
              <a:gd name="connsiteY72" fmla="*/ 9444 h 10049"/>
              <a:gd name="connsiteX73" fmla="*/ 8324 w 10000"/>
              <a:gd name="connsiteY73" fmla="*/ 9928 h 10049"/>
              <a:gd name="connsiteX74" fmla="*/ 8603 w 10000"/>
              <a:gd name="connsiteY74" fmla="*/ 10049 h 10049"/>
              <a:gd name="connsiteX75" fmla="*/ 9282 w 10000"/>
              <a:gd name="connsiteY75" fmla="*/ 9564 h 10049"/>
              <a:gd name="connsiteX76" fmla="*/ 9680 w 10000"/>
              <a:gd name="connsiteY76" fmla="*/ 9081 h 10049"/>
              <a:gd name="connsiteX77" fmla="*/ 9481 w 10000"/>
              <a:gd name="connsiteY77" fmla="*/ 8476 h 10049"/>
              <a:gd name="connsiteX78" fmla="*/ 9083 w 10000"/>
              <a:gd name="connsiteY78" fmla="*/ 8112 h 10049"/>
              <a:gd name="connsiteX79" fmla="*/ 9162 w 10000"/>
              <a:gd name="connsiteY79" fmla="*/ 7749 h 10049"/>
              <a:gd name="connsiteX80" fmla="*/ 9083 w 10000"/>
              <a:gd name="connsiteY80" fmla="*/ 7265 h 10049"/>
              <a:gd name="connsiteX81" fmla="*/ 8683 w 10000"/>
              <a:gd name="connsiteY81" fmla="*/ 6479 h 10049"/>
              <a:gd name="connsiteX82" fmla="*/ 8485 w 10000"/>
              <a:gd name="connsiteY82" fmla="*/ 6054 h 10049"/>
              <a:gd name="connsiteX83" fmla="*/ 8524 w 10000"/>
              <a:gd name="connsiteY83" fmla="*/ 4965 h 10049"/>
              <a:gd name="connsiteX84" fmla="*/ 8603 w 10000"/>
              <a:gd name="connsiteY84" fmla="*/ 3633 h 10049"/>
              <a:gd name="connsiteX85" fmla="*/ 8683 w 10000"/>
              <a:gd name="connsiteY85" fmla="*/ 2664 h 10049"/>
              <a:gd name="connsiteX86" fmla="*/ 8804 w 10000"/>
              <a:gd name="connsiteY86" fmla="*/ 2604 h 10049"/>
              <a:gd name="connsiteX87" fmla="*/ 8963 w 10000"/>
              <a:gd name="connsiteY87" fmla="*/ 2060 h 10049"/>
              <a:gd name="connsiteX88" fmla="*/ 9282 w 10000"/>
              <a:gd name="connsiteY88" fmla="*/ 1939 h 10049"/>
              <a:gd name="connsiteX89" fmla="*/ 9760 w 10000"/>
              <a:gd name="connsiteY89" fmla="*/ 2060 h 10049"/>
              <a:gd name="connsiteX90" fmla="*/ 10000 w 10000"/>
              <a:gd name="connsiteY9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846 w 10000"/>
              <a:gd name="connsiteY55" fmla="*/ 5026 h 10049"/>
              <a:gd name="connsiteX56" fmla="*/ 7885 w 10000"/>
              <a:gd name="connsiteY56" fmla="*/ 5872 h 10049"/>
              <a:gd name="connsiteX57" fmla="*/ 7846 w 10000"/>
              <a:gd name="connsiteY57" fmla="*/ 6236 h 10049"/>
              <a:gd name="connsiteX58" fmla="*/ 7767 w 10000"/>
              <a:gd name="connsiteY58" fmla="*/ 6599 h 10049"/>
              <a:gd name="connsiteX59" fmla="*/ 7288 w 10000"/>
              <a:gd name="connsiteY59" fmla="*/ 6539 h 10049"/>
              <a:gd name="connsiteX60" fmla="*/ 7328 w 10000"/>
              <a:gd name="connsiteY60" fmla="*/ 6781 h 10049"/>
              <a:gd name="connsiteX61" fmla="*/ 7527 w 10000"/>
              <a:gd name="connsiteY61" fmla="*/ 7144 h 10049"/>
              <a:gd name="connsiteX62" fmla="*/ 7606 w 10000"/>
              <a:gd name="connsiteY62" fmla="*/ 7265 h 10049"/>
              <a:gd name="connsiteX63" fmla="*/ 7885 w 10000"/>
              <a:gd name="connsiteY63" fmla="*/ 7084 h 10049"/>
              <a:gd name="connsiteX64" fmla="*/ 8046 w 10000"/>
              <a:gd name="connsiteY64" fmla="*/ 7022 h 10049"/>
              <a:gd name="connsiteX65" fmla="*/ 8164 w 10000"/>
              <a:gd name="connsiteY65" fmla="*/ 6962 h 10049"/>
              <a:gd name="connsiteX66" fmla="*/ 8445 w 10000"/>
              <a:gd name="connsiteY66" fmla="*/ 8112 h 10049"/>
              <a:gd name="connsiteX67" fmla="*/ 7767 w 10000"/>
              <a:gd name="connsiteY67" fmla="*/ 8839 h 10049"/>
              <a:gd name="connsiteX68" fmla="*/ 7288 w 10000"/>
              <a:gd name="connsiteY68" fmla="*/ 8839 h 10049"/>
              <a:gd name="connsiteX69" fmla="*/ 7606 w 10000"/>
              <a:gd name="connsiteY69" fmla="*/ 9202 h 10049"/>
              <a:gd name="connsiteX70" fmla="*/ 7846 w 10000"/>
              <a:gd name="connsiteY70" fmla="*/ 9384 h 10049"/>
              <a:gd name="connsiteX71" fmla="*/ 8164 w 10000"/>
              <a:gd name="connsiteY71" fmla="*/ 9262 h 10049"/>
              <a:gd name="connsiteX72" fmla="*/ 8324 w 10000"/>
              <a:gd name="connsiteY72" fmla="*/ 9444 h 10049"/>
              <a:gd name="connsiteX73" fmla="*/ 8324 w 10000"/>
              <a:gd name="connsiteY73" fmla="*/ 9928 h 10049"/>
              <a:gd name="connsiteX74" fmla="*/ 8603 w 10000"/>
              <a:gd name="connsiteY74" fmla="*/ 10049 h 10049"/>
              <a:gd name="connsiteX75" fmla="*/ 9282 w 10000"/>
              <a:gd name="connsiteY75" fmla="*/ 9564 h 10049"/>
              <a:gd name="connsiteX76" fmla="*/ 9680 w 10000"/>
              <a:gd name="connsiteY76" fmla="*/ 9081 h 10049"/>
              <a:gd name="connsiteX77" fmla="*/ 9481 w 10000"/>
              <a:gd name="connsiteY77" fmla="*/ 8476 h 10049"/>
              <a:gd name="connsiteX78" fmla="*/ 9083 w 10000"/>
              <a:gd name="connsiteY78" fmla="*/ 8112 h 10049"/>
              <a:gd name="connsiteX79" fmla="*/ 9162 w 10000"/>
              <a:gd name="connsiteY79" fmla="*/ 7749 h 10049"/>
              <a:gd name="connsiteX80" fmla="*/ 9083 w 10000"/>
              <a:gd name="connsiteY80" fmla="*/ 7265 h 10049"/>
              <a:gd name="connsiteX81" fmla="*/ 8683 w 10000"/>
              <a:gd name="connsiteY81" fmla="*/ 6479 h 10049"/>
              <a:gd name="connsiteX82" fmla="*/ 8485 w 10000"/>
              <a:gd name="connsiteY82" fmla="*/ 6054 h 10049"/>
              <a:gd name="connsiteX83" fmla="*/ 8524 w 10000"/>
              <a:gd name="connsiteY83" fmla="*/ 4965 h 10049"/>
              <a:gd name="connsiteX84" fmla="*/ 8603 w 10000"/>
              <a:gd name="connsiteY84" fmla="*/ 3633 h 10049"/>
              <a:gd name="connsiteX85" fmla="*/ 8683 w 10000"/>
              <a:gd name="connsiteY85" fmla="*/ 2664 h 10049"/>
              <a:gd name="connsiteX86" fmla="*/ 8804 w 10000"/>
              <a:gd name="connsiteY86" fmla="*/ 2604 h 10049"/>
              <a:gd name="connsiteX87" fmla="*/ 8963 w 10000"/>
              <a:gd name="connsiteY87" fmla="*/ 2060 h 10049"/>
              <a:gd name="connsiteX88" fmla="*/ 9282 w 10000"/>
              <a:gd name="connsiteY88" fmla="*/ 1939 h 10049"/>
              <a:gd name="connsiteX89" fmla="*/ 9760 w 10000"/>
              <a:gd name="connsiteY89" fmla="*/ 2060 h 10049"/>
              <a:gd name="connsiteX90" fmla="*/ 10000 w 10000"/>
              <a:gd name="connsiteY9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885 w 10000"/>
              <a:gd name="connsiteY56" fmla="*/ 5872 h 10049"/>
              <a:gd name="connsiteX57" fmla="*/ 7846 w 10000"/>
              <a:gd name="connsiteY57" fmla="*/ 6236 h 10049"/>
              <a:gd name="connsiteX58" fmla="*/ 7767 w 10000"/>
              <a:gd name="connsiteY58" fmla="*/ 6599 h 10049"/>
              <a:gd name="connsiteX59" fmla="*/ 7288 w 10000"/>
              <a:gd name="connsiteY59" fmla="*/ 6539 h 10049"/>
              <a:gd name="connsiteX60" fmla="*/ 7328 w 10000"/>
              <a:gd name="connsiteY60" fmla="*/ 6781 h 10049"/>
              <a:gd name="connsiteX61" fmla="*/ 7527 w 10000"/>
              <a:gd name="connsiteY61" fmla="*/ 7144 h 10049"/>
              <a:gd name="connsiteX62" fmla="*/ 7606 w 10000"/>
              <a:gd name="connsiteY62" fmla="*/ 7265 h 10049"/>
              <a:gd name="connsiteX63" fmla="*/ 7885 w 10000"/>
              <a:gd name="connsiteY63" fmla="*/ 7084 h 10049"/>
              <a:gd name="connsiteX64" fmla="*/ 8046 w 10000"/>
              <a:gd name="connsiteY64" fmla="*/ 7022 h 10049"/>
              <a:gd name="connsiteX65" fmla="*/ 8164 w 10000"/>
              <a:gd name="connsiteY65" fmla="*/ 6962 h 10049"/>
              <a:gd name="connsiteX66" fmla="*/ 8445 w 10000"/>
              <a:gd name="connsiteY66" fmla="*/ 8112 h 10049"/>
              <a:gd name="connsiteX67" fmla="*/ 7767 w 10000"/>
              <a:gd name="connsiteY67" fmla="*/ 8839 h 10049"/>
              <a:gd name="connsiteX68" fmla="*/ 7288 w 10000"/>
              <a:gd name="connsiteY68" fmla="*/ 8839 h 10049"/>
              <a:gd name="connsiteX69" fmla="*/ 7606 w 10000"/>
              <a:gd name="connsiteY69" fmla="*/ 9202 h 10049"/>
              <a:gd name="connsiteX70" fmla="*/ 7846 w 10000"/>
              <a:gd name="connsiteY70" fmla="*/ 9384 h 10049"/>
              <a:gd name="connsiteX71" fmla="*/ 8164 w 10000"/>
              <a:gd name="connsiteY71" fmla="*/ 9262 h 10049"/>
              <a:gd name="connsiteX72" fmla="*/ 8324 w 10000"/>
              <a:gd name="connsiteY72" fmla="*/ 9444 h 10049"/>
              <a:gd name="connsiteX73" fmla="*/ 8324 w 10000"/>
              <a:gd name="connsiteY73" fmla="*/ 9928 h 10049"/>
              <a:gd name="connsiteX74" fmla="*/ 8603 w 10000"/>
              <a:gd name="connsiteY74" fmla="*/ 10049 h 10049"/>
              <a:gd name="connsiteX75" fmla="*/ 9282 w 10000"/>
              <a:gd name="connsiteY75" fmla="*/ 9564 h 10049"/>
              <a:gd name="connsiteX76" fmla="*/ 9680 w 10000"/>
              <a:gd name="connsiteY76" fmla="*/ 9081 h 10049"/>
              <a:gd name="connsiteX77" fmla="*/ 9481 w 10000"/>
              <a:gd name="connsiteY77" fmla="*/ 8476 h 10049"/>
              <a:gd name="connsiteX78" fmla="*/ 9083 w 10000"/>
              <a:gd name="connsiteY78" fmla="*/ 8112 h 10049"/>
              <a:gd name="connsiteX79" fmla="*/ 9162 w 10000"/>
              <a:gd name="connsiteY79" fmla="*/ 7749 h 10049"/>
              <a:gd name="connsiteX80" fmla="*/ 9083 w 10000"/>
              <a:gd name="connsiteY80" fmla="*/ 7265 h 10049"/>
              <a:gd name="connsiteX81" fmla="*/ 8683 w 10000"/>
              <a:gd name="connsiteY81" fmla="*/ 6479 h 10049"/>
              <a:gd name="connsiteX82" fmla="*/ 8485 w 10000"/>
              <a:gd name="connsiteY82" fmla="*/ 6054 h 10049"/>
              <a:gd name="connsiteX83" fmla="*/ 8524 w 10000"/>
              <a:gd name="connsiteY83" fmla="*/ 4965 h 10049"/>
              <a:gd name="connsiteX84" fmla="*/ 8603 w 10000"/>
              <a:gd name="connsiteY84" fmla="*/ 3633 h 10049"/>
              <a:gd name="connsiteX85" fmla="*/ 8683 w 10000"/>
              <a:gd name="connsiteY85" fmla="*/ 2664 h 10049"/>
              <a:gd name="connsiteX86" fmla="*/ 8804 w 10000"/>
              <a:gd name="connsiteY86" fmla="*/ 2604 h 10049"/>
              <a:gd name="connsiteX87" fmla="*/ 8963 w 10000"/>
              <a:gd name="connsiteY87" fmla="*/ 2060 h 10049"/>
              <a:gd name="connsiteX88" fmla="*/ 9282 w 10000"/>
              <a:gd name="connsiteY88" fmla="*/ 1939 h 10049"/>
              <a:gd name="connsiteX89" fmla="*/ 9760 w 10000"/>
              <a:gd name="connsiteY89" fmla="*/ 2060 h 10049"/>
              <a:gd name="connsiteX90" fmla="*/ 10000 w 10000"/>
              <a:gd name="connsiteY9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885 w 10000"/>
              <a:gd name="connsiteY56" fmla="*/ 5872 h 10049"/>
              <a:gd name="connsiteX57" fmla="*/ 7846 w 10000"/>
              <a:gd name="connsiteY57" fmla="*/ 6236 h 10049"/>
              <a:gd name="connsiteX58" fmla="*/ 7767 w 10000"/>
              <a:gd name="connsiteY58" fmla="*/ 6599 h 10049"/>
              <a:gd name="connsiteX59" fmla="*/ 7288 w 10000"/>
              <a:gd name="connsiteY59" fmla="*/ 6539 h 10049"/>
              <a:gd name="connsiteX60" fmla="*/ 7328 w 10000"/>
              <a:gd name="connsiteY60" fmla="*/ 6781 h 10049"/>
              <a:gd name="connsiteX61" fmla="*/ 7527 w 10000"/>
              <a:gd name="connsiteY61" fmla="*/ 7144 h 10049"/>
              <a:gd name="connsiteX62" fmla="*/ 7606 w 10000"/>
              <a:gd name="connsiteY62" fmla="*/ 7265 h 10049"/>
              <a:gd name="connsiteX63" fmla="*/ 7885 w 10000"/>
              <a:gd name="connsiteY63" fmla="*/ 7084 h 10049"/>
              <a:gd name="connsiteX64" fmla="*/ 8046 w 10000"/>
              <a:gd name="connsiteY64" fmla="*/ 7022 h 10049"/>
              <a:gd name="connsiteX65" fmla="*/ 8164 w 10000"/>
              <a:gd name="connsiteY65" fmla="*/ 6962 h 10049"/>
              <a:gd name="connsiteX66" fmla="*/ 8445 w 10000"/>
              <a:gd name="connsiteY66" fmla="*/ 8112 h 10049"/>
              <a:gd name="connsiteX67" fmla="*/ 7767 w 10000"/>
              <a:gd name="connsiteY67" fmla="*/ 8839 h 10049"/>
              <a:gd name="connsiteX68" fmla="*/ 7288 w 10000"/>
              <a:gd name="connsiteY68" fmla="*/ 8839 h 10049"/>
              <a:gd name="connsiteX69" fmla="*/ 7606 w 10000"/>
              <a:gd name="connsiteY69" fmla="*/ 9202 h 10049"/>
              <a:gd name="connsiteX70" fmla="*/ 7846 w 10000"/>
              <a:gd name="connsiteY70" fmla="*/ 9384 h 10049"/>
              <a:gd name="connsiteX71" fmla="*/ 8164 w 10000"/>
              <a:gd name="connsiteY71" fmla="*/ 9262 h 10049"/>
              <a:gd name="connsiteX72" fmla="*/ 8324 w 10000"/>
              <a:gd name="connsiteY72" fmla="*/ 9444 h 10049"/>
              <a:gd name="connsiteX73" fmla="*/ 8324 w 10000"/>
              <a:gd name="connsiteY73" fmla="*/ 9928 h 10049"/>
              <a:gd name="connsiteX74" fmla="*/ 8603 w 10000"/>
              <a:gd name="connsiteY74" fmla="*/ 10049 h 10049"/>
              <a:gd name="connsiteX75" fmla="*/ 9282 w 10000"/>
              <a:gd name="connsiteY75" fmla="*/ 9564 h 10049"/>
              <a:gd name="connsiteX76" fmla="*/ 9680 w 10000"/>
              <a:gd name="connsiteY76" fmla="*/ 9081 h 10049"/>
              <a:gd name="connsiteX77" fmla="*/ 9481 w 10000"/>
              <a:gd name="connsiteY77" fmla="*/ 8476 h 10049"/>
              <a:gd name="connsiteX78" fmla="*/ 9083 w 10000"/>
              <a:gd name="connsiteY78" fmla="*/ 8112 h 10049"/>
              <a:gd name="connsiteX79" fmla="*/ 9162 w 10000"/>
              <a:gd name="connsiteY79" fmla="*/ 7749 h 10049"/>
              <a:gd name="connsiteX80" fmla="*/ 9083 w 10000"/>
              <a:gd name="connsiteY80" fmla="*/ 7265 h 10049"/>
              <a:gd name="connsiteX81" fmla="*/ 8683 w 10000"/>
              <a:gd name="connsiteY81" fmla="*/ 6479 h 10049"/>
              <a:gd name="connsiteX82" fmla="*/ 8485 w 10000"/>
              <a:gd name="connsiteY82" fmla="*/ 6054 h 10049"/>
              <a:gd name="connsiteX83" fmla="*/ 8524 w 10000"/>
              <a:gd name="connsiteY83" fmla="*/ 4965 h 10049"/>
              <a:gd name="connsiteX84" fmla="*/ 8603 w 10000"/>
              <a:gd name="connsiteY84" fmla="*/ 3633 h 10049"/>
              <a:gd name="connsiteX85" fmla="*/ 8683 w 10000"/>
              <a:gd name="connsiteY85" fmla="*/ 2664 h 10049"/>
              <a:gd name="connsiteX86" fmla="*/ 8804 w 10000"/>
              <a:gd name="connsiteY86" fmla="*/ 2604 h 10049"/>
              <a:gd name="connsiteX87" fmla="*/ 8963 w 10000"/>
              <a:gd name="connsiteY87" fmla="*/ 2060 h 10049"/>
              <a:gd name="connsiteX88" fmla="*/ 9282 w 10000"/>
              <a:gd name="connsiteY88" fmla="*/ 1939 h 10049"/>
              <a:gd name="connsiteX89" fmla="*/ 9760 w 10000"/>
              <a:gd name="connsiteY89" fmla="*/ 2060 h 10049"/>
              <a:gd name="connsiteX90" fmla="*/ 10000 w 10000"/>
              <a:gd name="connsiteY9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846 w 10000"/>
              <a:gd name="connsiteY58" fmla="*/ 6236 h 10049"/>
              <a:gd name="connsiteX59" fmla="*/ 7767 w 10000"/>
              <a:gd name="connsiteY59" fmla="*/ 6599 h 10049"/>
              <a:gd name="connsiteX60" fmla="*/ 7288 w 10000"/>
              <a:gd name="connsiteY60" fmla="*/ 6539 h 10049"/>
              <a:gd name="connsiteX61" fmla="*/ 7328 w 10000"/>
              <a:gd name="connsiteY61" fmla="*/ 6781 h 10049"/>
              <a:gd name="connsiteX62" fmla="*/ 7527 w 10000"/>
              <a:gd name="connsiteY62" fmla="*/ 7144 h 10049"/>
              <a:gd name="connsiteX63" fmla="*/ 7606 w 10000"/>
              <a:gd name="connsiteY63" fmla="*/ 7265 h 10049"/>
              <a:gd name="connsiteX64" fmla="*/ 7885 w 10000"/>
              <a:gd name="connsiteY64" fmla="*/ 7084 h 10049"/>
              <a:gd name="connsiteX65" fmla="*/ 8046 w 10000"/>
              <a:gd name="connsiteY65" fmla="*/ 7022 h 10049"/>
              <a:gd name="connsiteX66" fmla="*/ 8164 w 10000"/>
              <a:gd name="connsiteY66" fmla="*/ 6962 h 10049"/>
              <a:gd name="connsiteX67" fmla="*/ 8445 w 10000"/>
              <a:gd name="connsiteY67" fmla="*/ 8112 h 10049"/>
              <a:gd name="connsiteX68" fmla="*/ 7767 w 10000"/>
              <a:gd name="connsiteY68" fmla="*/ 8839 h 10049"/>
              <a:gd name="connsiteX69" fmla="*/ 7288 w 10000"/>
              <a:gd name="connsiteY69" fmla="*/ 8839 h 10049"/>
              <a:gd name="connsiteX70" fmla="*/ 7606 w 10000"/>
              <a:gd name="connsiteY70" fmla="*/ 9202 h 10049"/>
              <a:gd name="connsiteX71" fmla="*/ 7846 w 10000"/>
              <a:gd name="connsiteY71" fmla="*/ 9384 h 10049"/>
              <a:gd name="connsiteX72" fmla="*/ 8164 w 10000"/>
              <a:gd name="connsiteY72" fmla="*/ 9262 h 10049"/>
              <a:gd name="connsiteX73" fmla="*/ 8324 w 10000"/>
              <a:gd name="connsiteY73" fmla="*/ 9444 h 10049"/>
              <a:gd name="connsiteX74" fmla="*/ 8324 w 10000"/>
              <a:gd name="connsiteY74" fmla="*/ 9928 h 10049"/>
              <a:gd name="connsiteX75" fmla="*/ 8603 w 10000"/>
              <a:gd name="connsiteY75" fmla="*/ 10049 h 10049"/>
              <a:gd name="connsiteX76" fmla="*/ 9282 w 10000"/>
              <a:gd name="connsiteY76" fmla="*/ 9564 h 10049"/>
              <a:gd name="connsiteX77" fmla="*/ 9680 w 10000"/>
              <a:gd name="connsiteY77" fmla="*/ 9081 h 10049"/>
              <a:gd name="connsiteX78" fmla="*/ 9481 w 10000"/>
              <a:gd name="connsiteY78" fmla="*/ 8476 h 10049"/>
              <a:gd name="connsiteX79" fmla="*/ 9083 w 10000"/>
              <a:gd name="connsiteY79" fmla="*/ 8112 h 10049"/>
              <a:gd name="connsiteX80" fmla="*/ 9162 w 10000"/>
              <a:gd name="connsiteY80" fmla="*/ 7749 h 10049"/>
              <a:gd name="connsiteX81" fmla="*/ 9083 w 10000"/>
              <a:gd name="connsiteY81" fmla="*/ 7265 h 10049"/>
              <a:gd name="connsiteX82" fmla="*/ 8683 w 10000"/>
              <a:gd name="connsiteY82" fmla="*/ 6479 h 10049"/>
              <a:gd name="connsiteX83" fmla="*/ 8485 w 10000"/>
              <a:gd name="connsiteY83" fmla="*/ 6054 h 10049"/>
              <a:gd name="connsiteX84" fmla="*/ 8524 w 10000"/>
              <a:gd name="connsiteY84" fmla="*/ 4965 h 10049"/>
              <a:gd name="connsiteX85" fmla="*/ 8603 w 10000"/>
              <a:gd name="connsiteY85" fmla="*/ 3633 h 10049"/>
              <a:gd name="connsiteX86" fmla="*/ 8683 w 10000"/>
              <a:gd name="connsiteY86" fmla="*/ 2664 h 10049"/>
              <a:gd name="connsiteX87" fmla="*/ 8804 w 10000"/>
              <a:gd name="connsiteY87" fmla="*/ 2604 h 10049"/>
              <a:gd name="connsiteX88" fmla="*/ 8963 w 10000"/>
              <a:gd name="connsiteY88" fmla="*/ 2060 h 10049"/>
              <a:gd name="connsiteX89" fmla="*/ 9282 w 10000"/>
              <a:gd name="connsiteY89" fmla="*/ 1939 h 10049"/>
              <a:gd name="connsiteX90" fmla="*/ 9760 w 10000"/>
              <a:gd name="connsiteY90" fmla="*/ 2060 h 10049"/>
              <a:gd name="connsiteX91" fmla="*/ 10000 w 10000"/>
              <a:gd name="connsiteY91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288 w 10000"/>
              <a:gd name="connsiteY59" fmla="*/ 6539 h 10049"/>
              <a:gd name="connsiteX60" fmla="*/ 7328 w 10000"/>
              <a:gd name="connsiteY60" fmla="*/ 6781 h 10049"/>
              <a:gd name="connsiteX61" fmla="*/ 7527 w 10000"/>
              <a:gd name="connsiteY61" fmla="*/ 7144 h 10049"/>
              <a:gd name="connsiteX62" fmla="*/ 7606 w 10000"/>
              <a:gd name="connsiteY62" fmla="*/ 7265 h 10049"/>
              <a:gd name="connsiteX63" fmla="*/ 7885 w 10000"/>
              <a:gd name="connsiteY63" fmla="*/ 7084 h 10049"/>
              <a:gd name="connsiteX64" fmla="*/ 8046 w 10000"/>
              <a:gd name="connsiteY64" fmla="*/ 7022 h 10049"/>
              <a:gd name="connsiteX65" fmla="*/ 8164 w 10000"/>
              <a:gd name="connsiteY65" fmla="*/ 6962 h 10049"/>
              <a:gd name="connsiteX66" fmla="*/ 8445 w 10000"/>
              <a:gd name="connsiteY66" fmla="*/ 8112 h 10049"/>
              <a:gd name="connsiteX67" fmla="*/ 7767 w 10000"/>
              <a:gd name="connsiteY67" fmla="*/ 8839 h 10049"/>
              <a:gd name="connsiteX68" fmla="*/ 7288 w 10000"/>
              <a:gd name="connsiteY68" fmla="*/ 8839 h 10049"/>
              <a:gd name="connsiteX69" fmla="*/ 7606 w 10000"/>
              <a:gd name="connsiteY69" fmla="*/ 9202 h 10049"/>
              <a:gd name="connsiteX70" fmla="*/ 7846 w 10000"/>
              <a:gd name="connsiteY70" fmla="*/ 9384 h 10049"/>
              <a:gd name="connsiteX71" fmla="*/ 8164 w 10000"/>
              <a:gd name="connsiteY71" fmla="*/ 9262 h 10049"/>
              <a:gd name="connsiteX72" fmla="*/ 8324 w 10000"/>
              <a:gd name="connsiteY72" fmla="*/ 9444 h 10049"/>
              <a:gd name="connsiteX73" fmla="*/ 8324 w 10000"/>
              <a:gd name="connsiteY73" fmla="*/ 9928 h 10049"/>
              <a:gd name="connsiteX74" fmla="*/ 8603 w 10000"/>
              <a:gd name="connsiteY74" fmla="*/ 10049 h 10049"/>
              <a:gd name="connsiteX75" fmla="*/ 9282 w 10000"/>
              <a:gd name="connsiteY75" fmla="*/ 9564 h 10049"/>
              <a:gd name="connsiteX76" fmla="*/ 9680 w 10000"/>
              <a:gd name="connsiteY76" fmla="*/ 9081 h 10049"/>
              <a:gd name="connsiteX77" fmla="*/ 9481 w 10000"/>
              <a:gd name="connsiteY77" fmla="*/ 8476 h 10049"/>
              <a:gd name="connsiteX78" fmla="*/ 9083 w 10000"/>
              <a:gd name="connsiteY78" fmla="*/ 8112 h 10049"/>
              <a:gd name="connsiteX79" fmla="*/ 9162 w 10000"/>
              <a:gd name="connsiteY79" fmla="*/ 7749 h 10049"/>
              <a:gd name="connsiteX80" fmla="*/ 9083 w 10000"/>
              <a:gd name="connsiteY80" fmla="*/ 7265 h 10049"/>
              <a:gd name="connsiteX81" fmla="*/ 8683 w 10000"/>
              <a:gd name="connsiteY81" fmla="*/ 6479 h 10049"/>
              <a:gd name="connsiteX82" fmla="*/ 8485 w 10000"/>
              <a:gd name="connsiteY82" fmla="*/ 6054 h 10049"/>
              <a:gd name="connsiteX83" fmla="*/ 8524 w 10000"/>
              <a:gd name="connsiteY83" fmla="*/ 4965 h 10049"/>
              <a:gd name="connsiteX84" fmla="*/ 8603 w 10000"/>
              <a:gd name="connsiteY84" fmla="*/ 3633 h 10049"/>
              <a:gd name="connsiteX85" fmla="*/ 8683 w 10000"/>
              <a:gd name="connsiteY85" fmla="*/ 2664 h 10049"/>
              <a:gd name="connsiteX86" fmla="*/ 8804 w 10000"/>
              <a:gd name="connsiteY86" fmla="*/ 2604 h 10049"/>
              <a:gd name="connsiteX87" fmla="*/ 8963 w 10000"/>
              <a:gd name="connsiteY87" fmla="*/ 2060 h 10049"/>
              <a:gd name="connsiteX88" fmla="*/ 9282 w 10000"/>
              <a:gd name="connsiteY88" fmla="*/ 1939 h 10049"/>
              <a:gd name="connsiteX89" fmla="*/ 9760 w 10000"/>
              <a:gd name="connsiteY89" fmla="*/ 2060 h 10049"/>
              <a:gd name="connsiteX90" fmla="*/ 10000 w 10000"/>
              <a:gd name="connsiteY90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527 w 10000"/>
              <a:gd name="connsiteY60" fmla="*/ 7144 h 10049"/>
              <a:gd name="connsiteX61" fmla="*/ 7606 w 10000"/>
              <a:gd name="connsiteY61" fmla="*/ 7265 h 10049"/>
              <a:gd name="connsiteX62" fmla="*/ 7885 w 10000"/>
              <a:gd name="connsiteY62" fmla="*/ 7084 h 10049"/>
              <a:gd name="connsiteX63" fmla="*/ 8046 w 10000"/>
              <a:gd name="connsiteY63" fmla="*/ 7022 h 10049"/>
              <a:gd name="connsiteX64" fmla="*/ 8164 w 10000"/>
              <a:gd name="connsiteY64" fmla="*/ 6962 h 10049"/>
              <a:gd name="connsiteX65" fmla="*/ 8445 w 10000"/>
              <a:gd name="connsiteY65" fmla="*/ 8112 h 10049"/>
              <a:gd name="connsiteX66" fmla="*/ 7767 w 10000"/>
              <a:gd name="connsiteY66" fmla="*/ 8839 h 10049"/>
              <a:gd name="connsiteX67" fmla="*/ 7288 w 10000"/>
              <a:gd name="connsiteY67" fmla="*/ 8839 h 10049"/>
              <a:gd name="connsiteX68" fmla="*/ 7606 w 10000"/>
              <a:gd name="connsiteY68" fmla="*/ 9202 h 10049"/>
              <a:gd name="connsiteX69" fmla="*/ 7846 w 10000"/>
              <a:gd name="connsiteY69" fmla="*/ 9384 h 10049"/>
              <a:gd name="connsiteX70" fmla="*/ 8164 w 10000"/>
              <a:gd name="connsiteY70" fmla="*/ 9262 h 10049"/>
              <a:gd name="connsiteX71" fmla="*/ 8324 w 10000"/>
              <a:gd name="connsiteY71" fmla="*/ 9444 h 10049"/>
              <a:gd name="connsiteX72" fmla="*/ 8324 w 10000"/>
              <a:gd name="connsiteY72" fmla="*/ 9928 h 10049"/>
              <a:gd name="connsiteX73" fmla="*/ 8603 w 10000"/>
              <a:gd name="connsiteY73" fmla="*/ 10049 h 10049"/>
              <a:gd name="connsiteX74" fmla="*/ 9282 w 10000"/>
              <a:gd name="connsiteY74" fmla="*/ 9564 h 10049"/>
              <a:gd name="connsiteX75" fmla="*/ 9680 w 10000"/>
              <a:gd name="connsiteY75" fmla="*/ 9081 h 10049"/>
              <a:gd name="connsiteX76" fmla="*/ 9481 w 10000"/>
              <a:gd name="connsiteY76" fmla="*/ 8476 h 10049"/>
              <a:gd name="connsiteX77" fmla="*/ 9083 w 10000"/>
              <a:gd name="connsiteY77" fmla="*/ 8112 h 10049"/>
              <a:gd name="connsiteX78" fmla="*/ 9162 w 10000"/>
              <a:gd name="connsiteY78" fmla="*/ 7749 h 10049"/>
              <a:gd name="connsiteX79" fmla="*/ 9083 w 10000"/>
              <a:gd name="connsiteY79" fmla="*/ 7265 h 10049"/>
              <a:gd name="connsiteX80" fmla="*/ 8683 w 10000"/>
              <a:gd name="connsiteY80" fmla="*/ 6479 h 10049"/>
              <a:gd name="connsiteX81" fmla="*/ 8485 w 10000"/>
              <a:gd name="connsiteY81" fmla="*/ 6054 h 10049"/>
              <a:gd name="connsiteX82" fmla="*/ 8524 w 10000"/>
              <a:gd name="connsiteY82" fmla="*/ 4965 h 10049"/>
              <a:gd name="connsiteX83" fmla="*/ 8603 w 10000"/>
              <a:gd name="connsiteY83" fmla="*/ 3633 h 10049"/>
              <a:gd name="connsiteX84" fmla="*/ 8683 w 10000"/>
              <a:gd name="connsiteY84" fmla="*/ 2664 h 10049"/>
              <a:gd name="connsiteX85" fmla="*/ 8804 w 10000"/>
              <a:gd name="connsiteY85" fmla="*/ 2604 h 10049"/>
              <a:gd name="connsiteX86" fmla="*/ 8963 w 10000"/>
              <a:gd name="connsiteY86" fmla="*/ 2060 h 10049"/>
              <a:gd name="connsiteX87" fmla="*/ 9282 w 10000"/>
              <a:gd name="connsiteY87" fmla="*/ 1939 h 10049"/>
              <a:gd name="connsiteX88" fmla="*/ 9760 w 10000"/>
              <a:gd name="connsiteY88" fmla="*/ 2060 h 10049"/>
              <a:gd name="connsiteX89" fmla="*/ 10000 w 10000"/>
              <a:gd name="connsiteY8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606 w 10000"/>
              <a:gd name="connsiteY61" fmla="*/ 7265 h 10049"/>
              <a:gd name="connsiteX62" fmla="*/ 7885 w 10000"/>
              <a:gd name="connsiteY62" fmla="*/ 7084 h 10049"/>
              <a:gd name="connsiteX63" fmla="*/ 8046 w 10000"/>
              <a:gd name="connsiteY63" fmla="*/ 7022 h 10049"/>
              <a:gd name="connsiteX64" fmla="*/ 8164 w 10000"/>
              <a:gd name="connsiteY64" fmla="*/ 6962 h 10049"/>
              <a:gd name="connsiteX65" fmla="*/ 8445 w 10000"/>
              <a:gd name="connsiteY65" fmla="*/ 8112 h 10049"/>
              <a:gd name="connsiteX66" fmla="*/ 7767 w 10000"/>
              <a:gd name="connsiteY66" fmla="*/ 8839 h 10049"/>
              <a:gd name="connsiteX67" fmla="*/ 7288 w 10000"/>
              <a:gd name="connsiteY67" fmla="*/ 8839 h 10049"/>
              <a:gd name="connsiteX68" fmla="*/ 7606 w 10000"/>
              <a:gd name="connsiteY68" fmla="*/ 9202 h 10049"/>
              <a:gd name="connsiteX69" fmla="*/ 7846 w 10000"/>
              <a:gd name="connsiteY69" fmla="*/ 9384 h 10049"/>
              <a:gd name="connsiteX70" fmla="*/ 8164 w 10000"/>
              <a:gd name="connsiteY70" fmla="*/ 9262 h 10049"/>
              <a:gd name="connsiteX71" fmla="*/ 8324 w 10000"/>
              <a:gd name="connsiteY71" fmla="*/ 9444 h 10049"/>
              <a:gd name="connsiteX72" fmla="*/ 8324 w 10000"/>
              <a:gd name="connsiteY72" fmla="*/ 9928 h 10049"/>
              <a:gd name="connsiteX73" fmla="*/ 8603 w 10000"/>
              <a:gd name="connsiteY73" fmla="*/ 10049 h 10049"/>
              <a:gd name="connsiteX74" fmla="*/ 9282 w 10000"/>
              <a:gd name="connsiteY74" fmla="*/ 9564 h 10049"/>
              <a:gd name="connsiteX75" fmla="*/ 9680 w 10000"/>
              <a:gd name="connsiteY75" fmla="*/ 9081 h 10049"/>
              <a:gd name="connsiteX76" fmla="*/ 9481 w 10000"/>
              <a:gd name="connsiteY76" fmla="*/ 8476 h 10049"/>
              <a:gd name="connsiteX77" fmla="*/ 9083 w 10000"/>
              <a:gd name="connsiteY77" fmla="*/ 8112 h 10049"/>
              <a:gd name="connsiteX78" fmla="*/ 9162 w 10000"/>
              <a:gd name="connsiteY78" fmla="*/ 7749 h 10049"/>
              <a:gd name="connsiteX79" fmla="*/ 9083 w 10000"/>
              <a:gd name="connsiteY79" fmla="*/ 7265 h 10049"/>
              <a:gd name="connsiteX80" fmla="*/ 8683 w 10000"/>
              <a:gd name="connsiteY80" fmla="*/ 6479 h 10049"/>
              <a:gd name="connsiteX81" fmla="*/ 8485 w 10000"/>
              <a:gd name="connsiteY81" fmla="*/ 6054 h 10049"/>
              <a:gd name="connsiteX82" fmla="*/ 8524 w 10000"/>
              <a:gd name="connsiteY82" fmla="*/ 4965 h 10049"/>
              <a:gd name="connsiteX83" fmla="*/ 8603 w 10000"/>
              <a:gd name="connsiteY83" fmla="*/ 3633 h 10049"/>
              <a:gd name="connsiteX84" fmla="*/ 8683 w 10000"/>
              <a:gd name="connsiteY84" fmla="*/ 2664 h 10049"/>
              <a:gd name="connsiteX85" fmla="*/ 8804 w 10000"/>
              <a:gd name="connsiteY85" fmla="*/ 2604 h 10049"/>
              <a:gd name="connsiteX86" fmla="*/ 8963 w 10000"/>
              <a:gd name="connsiteY86" fmla="*/ 2060 h 10049"/>
              <a:gd name="connsiteX87" fmla="*/ 9282 w 10000"/>
              <a:gd name="connsiteY87" fmla="*/ 1939 h 10049"/>
              <a:gd name="connsiteX88" fmla="*/ 9760 w 10000"/>
              <a:gd name="connsiteY88" fmla="*/ 2060 h 10049"/>
              <a:gd name="connsiteX89" fmla="*/ 10000 w 10000"/>
              <a:gd name="connsiteY89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046 w 10000"/>
              <a:gd name="connsiteY62" fmla="*/ 7022 h 10049"/>
              <a:gd name="connsiteX63" fmla="*/ 8164 w 10000"/>
              <a:gd name="connsiteY63" fmla="*/ 6962 h 10049"/>
              <a:gd name="connsiteX64" fmla="*/ 8445 w 10000"/>
              <a:gd name="connsiteY64" fmla="*/ 8112 h 10049"/>
              <a:gd name="connsiteX65" fmla="*/ 7767 w 10000"/>
              <a:gd name="connsiteY65" fmla="*/ 8839 h 10049"/>
              <a:gd name="connsiteX66" fmla="*/ 7288 w 10000"/>
              <a:gd name="connsiteY66" fmla="*/ 8839 h 10049"/>
              <a:gd name="connsiteX67" fmla="*/ 7606 w 10000"/>
              <a:gd name="connsiteY67" fmla="*/ 9202 h 10049"/>
              <a:gd name="connsiteX68" fmla="*/ 7846 w 10000"/>
              <a:gd name="connsiteY68" fmla="*/ 9384 h 10049"/>
              <a:gd name="connsiteX69" fmla="*/ 8164 w 10000"/>
              <a:gd name="connsiteY69" fmla="*/ 9262 h 10049"/>
              <a:gd name="connsiteX70" fmla="*/ 8324 w 10000"/>
              <a:gd name="connsiteY70" fmla="*/ 9444 h 10049"/>
              <a:gd name="connsiteX71" fmla="*/ 8324 w 10000"/>
              <a:gd name="connsiteY71" fmla="*/ 9928 h 10049"/>
              <a:gd name="connsiteX72" fmla="*/ 8603 w 10000"/>
              <a:gd name="connsiteY72" fmla="*/ 10049 h 10049"/>
              <a:gd name="connsiteX73" fmla="*/ 9282 w 10000"/>
              <a:gd name="connsiteY73" fmla="*/ 9564 h 10049"/>
              <a:gd name="connsiteX74" fmla="*/ 9680 w 10000"/>
              <a:gd name="connsiteY74" fmla="*/ 9081 h 10049"/>
              <a:gd name="connsiteX75" fmla="*/ 9481 w 10000"/>
              <a:gd name="connsiteY75" fmla="*/ 8476 h 10049"/>
              <a:gd name="connsiteX76" fmla="*/ 9083 w 10000"/>
              <a:gd name="connsiteY76" fmla="*/ 8112 h 10049"/>
              <a:gd name="connsiteX77" fmla="*/ 9162 w 10000"/>
              <a:gd name="connsiteY77" fmla="*/ 7749 h 10049"/>
              <a:gd name="connsiteX78" fmla="*/ 9083 w 10000"/>
              <a:gd name="connsiteY78" fmla="*/ 7265 h 10049"/>
              <a:gd name="connsiteX79" fmla="*/ 8683 w 10000"/>
              <a:gd name="connsiteY79" fmla="*/ 6479 h 10049"/>
              <a:gd name="connsiteX80" fmla="*/ 8485 w 10000"/>
              <a:gd name="connsiteY80" fmla="*/ 6054 h 10049"/>
              <a:gd name="connsiteX81" fmla="*/ 8524 w 10000"/>
              <a:gd name="connsiteY81" fmla="*/ 4965 h 10049"/>
              <a:gd name="connsiteX82" fmla="*/ 8603 w 10000"/>
              <a:gd name="connsiteY82" fmla="*/ 3633 h 10049"/>
              <a:gd name="connsiteX83" fmla="*/ 8683 w 10000"/>
              <a:gd name="connsiteY83" fmla="*/ 2664 h 10049"/>
              <a:gd name="connsiteX84" fmla="*/ 8804 w 10000"/>
              <a:gd name="connsiteY84" fmla="*/ 2604 h 10049"/>
              <a:gd name="connsiteX85" fmla="*/ 8963 w 10000"/>
              <a:gd name="connsiteY85" fmla="*/ 2060 h 10049"/>
              <a:gd name="connsiteX86" fmla="*/ 9282 w 10000"/>
              <a:gd name="connsiteY86" fmla="*/ 1939 h 10049"/>
              <a:gd name="connsiteX87" fmla="*/ 9760 w 10000"/>
              <a:gd name="connsiteY87" fmla="*/ 2060 h 10049"/>
              <a:gd name="connsiteX88" fmla="*/ 10000 w 10000"/>
              <a:gd name="connsiteY88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046 w 10000"/>
              <a:gd name="connsiteY62" fmla="*/ 7022 h 10049"/>
              <a:gd name="connsiteX63" fmla="*/ 8445 w 10000"/>
              <a:gd name="connsiteY63" fmla="*/ 8112 h 10049"/>
              <a:gd name="connsiteX64" fmla="*/ 7767 w 10000"/>
              <a:gd name="connsiteY64" fmla="*/ 8839 h 10049"/>
              <a:gd name="connsiteX65" fmla="*/ 7288 w 10000"/>
              <a:gd name="connsiteY65" fmla="*/ 8839 h 10049"/>
              <a:gd name="connsiteX66" fmla="*/ 7606 w 10000"/>
              <a:gd name="connsiteY66" fmla="*/ 9202 h 10049"/>
              <a:gd name="connsiteX67" fmla="*/ 7846 w 10000"/>
              <a:gd name="connsiteY67" fmla="*/ 9384 h 10049"/>
              <a:gd name="connsiteX68" fmla="*/ 8164 w 10000"/>
              <a:gd name="connsiteY68" fmla="*/ 9262 h 10049"/>
              <a:gd name="connsiteX69" fmla="*/ 8324 w 10000"/>
              <a:gd name="connsiteY69" fmla="*/ 9444 h 10049"/>
              <a:gd name="connsiteX70" fmla="*/ 8324 w 10000"/>
              <a:gd name="connsiteY70" fmla="*/ 9928 h 10049"/>
              <a:gd name="connsiteX71" fmla="*/ 8603 w 10000"/>
              <a:gd name="connsiteY71" fmla="*/ 10049 h 10049"/>
              <a:gd name="connsiteX72" fmla="*/ 9282 w 10000"/>
              <a:gd name="connsiteY72" fmla="*/ 9564 h 10049"/>
              <a:gd name="connsiteX73" fmla="*/ 9680 w 10000"/>
              <a:gd name="connsiteY73" fmla="*/ 9081 h 10049"/>
              <a:gd name="connsiteX74" fmla="*/ 9481 w 10000"/>
              <a:gd name="connsiteY74" fmla="*/ 8476 h 10049"/>
              <a:gd name="connsiteX75" fmla="*/ 9083 w 10000"/>
              <a:gd name="connsiteY75" fmla="*/ 8112 h 10049"/>
              <a:gd name="connsiteX76" fmla="*/ 9162 w 10000"/>
              <a:gd name="connsiteY76" fmla="*/ 7749 h 10049"/>
              <a:gd name="connsiteX77" fmla="*/ 9083 w 10000"/>
              <a:gd name="connsiteY77" fmla="*/ 7265 h 10049"/>
              <a:gd name="connsiteX78" fmla="*/ 8683 w 10000"/>
              <a:gd name="connsiteY78" fmla="*/ 6479 h 10049"/>
              <a:gd name="connsiteX79" fmla="*/ 8485 w 10000"/>
              <a:gd name="connsiteY79" fmla="*/ 6054 h 10049"/>
              <a:gd name="connsiteX80" fmla="*/ 8524 w 10000"/>
              <a:gd name="connsiteY80" fmla="*/ 4965 h 10049"/>
              <a:gd name="connsiteX81" fmla="*/ 8603 w 10000"/>
              <a:gd name="connsiteY81" fmla="*/ 3633 h 10049"/>
              <a:gd name="connsiteX82" fmla="*/ 8683 w 10000"/>
              <a:gd name="connsiteY82" fmla="*/ 2664 h 10049"/>
              <a:gd name="connsiteX83" fmla="*/ 8804 w 10000"/>
              <a:gd name="connsiteY83" fmla="*/ 2604 h 10049"/>
              <a:gd name="connsiteX84" fmla="*/ 8963 w 10000"/>
              <a:gd name="connsiteY84" fmla="*/ 2060 h 10049"/>
              <a:gd name="connsiteX85" fmla="*/ 9282 w 10000"/>
              <a:gd name="connsiteY85" fmla="*/ 1939 h 10049"/>
              <a:gd name="connsiteX86" fmla="*/ 9760 w 10000"/>
              <a:gd name="connsiteY86" fmla="*/ 2060 h 10049"/>
              <a:gd name="connsiteX87" fmla="*/ 10000 w 10000"/>
              <a:gd name="connsiteY8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445 w 10000"/>
              <a:gd name="connsiteY63" fmla="*/ 8112 h 10049"/>
              <a:gd name="connsiteX64" fmla="*/ 7767 w 10000"/>
              <a:gd name="connsiteY64" fmla="*/ 8839 h 10049"/>
              <a:gd name="connsiteX65" fmla="*/ 7288 w 10000"/>
              <a:gd name="connsiteY65" fmla="*/ 8839 h 10049"/>
              <a:gd name="connsiteX66" fmla="*/ 7606 w 10000"/>
              <a:gd name="connsiteY66" fmla="*/ 9202 h 10049"/>
              <a:gd name="connsiteX67" fmla="*/ 7846 w 10000"/>
              <a:gd name="connsiteY67" fmla="*/ 9384 h 10049"/>
              <a:gd name="connsiteX68" fmla="*/ 8164 w 10000"/>
              <a:gd name="connsiteY68" fmla="*/ 9262 h 10049"/>
              <a:gd name="connsiteX69" fmla="*/ 8324 w 10000"/>
              <a:gd name="connsiteY69" fmla="*/ 9444 h 10049"/>
              <a:gd name="connsiteX70" fmla="*/ 8324 w 10000"/>
              <a:gd name="connsiteY70" fmla="*/ 9928 h 10049"/>
              <a:gd name="connsiteX71" fmla="*/ 8603 w 10000"/>
              <a:gd name="connsiteY71" fmla="*/ 10049 h 10049"/>
              <a:gd name="connsiteX72" fmla="*/ 9282 w 10000"/>
              <a:gd name="connsiteY72" fmla="*/ 9564 h 10049"/>
              <a:gd name="connsiteX73" fmla="*/ 9680 w 10000"/>
              <a:gd name="connsiteY73" fmla="*/ 9081 h 10049"/>
              <a:gd name="connsiteX74" fmla="*/ 9481 w 10000"/>
              <a:gd name="connsiteY74" fmla="*/ 8476 h 10049"/>
              <a:gd name="connsiteX75" fmla="*/ 9083 w 10000"/>
              <a:gd name="connsiteY75" fmla="*/ 8112 h 10049"/>
              <a:gd name="connsiteX76" fmla="*/ 9162 w 10000"/>
              <a:gd name="connsiteY76" fmla="*/ 7749 h 10049"/>
              <a:gd name="connsiteX77" fmla="*/ 9083 w 10000"/>
              <a:gd name="connsiteY77" fmla="*/ 7265 h 10049"/>
              <a:gd name="connsiteX78" fmla="*/ 8683 w 10000"/>
              <a:gd name="connsiteY78" fmla="*/ 6479 h 10049"/>
              <a:gd name="connsiteX79" fmla="*/ 8485 w 10000"/>
              <a:gd name="connsiteY79" fmla="*/ 6054 h 10049"/>
              <a:gd name="connsiteX80" fmla="*/ 8524 w 10000"/>
              <a:gd name="connsiteY80" fmla="*/ 4965 h 10049"/>
              <a:gd name="connsiteX81" fmla="*/ 8603 w 10000"/>
              <a:gd name="connsiteY81" fmla="*/ 3633 h 10049"/>
              <a:gd name="connsiteX82" fmla="*/ 8683 w 10000"/>
              <a:gd name="connsiteY82" fmla="*/ 2664 h 10049"/>
              <a:gd name="connsiteX83" fmla="*/ 8804 w 10000"/>
              <a:gd name="connsiteY83" fmla="*/ 2604 h 10049"/>
              <a:gd name="connsiteX84" fmla="*/ 8963 w 10000"/>
              <a:gd name="connsiteY84" fmla="*/ 2060 h 10049"/>
              <a:gd name="connsiteX85" fmla="*/ 9282 w 10000"/>
              <a:gd name="connsiteY85" fmla="*/ 1939 h 10049"/>
              <a:gd name="connsiteX86" fmla="*/ 9760 w 10000"/>
              <a:gd name="connsiteY86" fmla="*/ 2060 h 10049"/>
              <a:gd name="connsiteX87" fmla="*/ 10000 w 10000"/>
              <a:gd name="connsiteY8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361 w 10000"/>
              <a:gd name="connsiteY63" fmla="*/ 8353 h 10049"/>
              <a:gd name="connsiteX64" fmla="*/ 7767 w 10000"/>
              <a:gd name="connsiteY64" fmla="*/ 8839 h 10049"/>
              <a:gd name="connsiteX65" fmla="*/ 7288 w 10000"/>
              <a:gd name="connsiteY65" fmla="*/ 8839 h 10049"/>
              <a:gd name="connsiteX66" fmla="*/ 7606 w 10000"/>
              <a:gd name="connsiteY66" fmla="*/ 9202 h 10049"/>
              <a:gd name="connsiteX67" fmla="*/ 7846 w 10000"/>
              <a:gd name="connsiteY67" fmla="*/ 9384 h 10049"/>
              <a:gd name="connsiteX68" fmla="*/ 8164 w 10000"/>
              <a:gd name="connsiteY68" fmla="*/ 9262 h 10049"/>
              <a:gd name="connsiteX69" fmla="*/ 8324 w 10000"/>
              <a:gd name="connsiteY69" fmla="*/ 9444 h 10049"/>
              <a:gd name="connsiteX70" fmla="*/ 8324 w 10000"/>
              <a:gd name="connsiteY70" fmla="*/ 9928 h 10049"/>
              <a:gd name="connsiteX71" fmla="*/ 8603 w 10000"/>
              <a:gd name="connsiteY71" fmla="*/ 10049 h 10049"/>
              <a:gd name="connsiteX72" fmla="*/ 9282 w 10000"/>
              <a:gd name="connsiteY72" fmla="*/ 9564 h 10049"/>
              <a:gd name="connsiteX73" fmla="*/ 9680 w 10000"/>
              <a:gd name="connsiteY73" fmla="*/ 9081 h 10049"/>
              <a:gd name="connsiteX74" fmla="*/ 9481 w 10000"/>
              <a:gd name="connsiteY74" fmla="*/ 8476 h 10049"/>
              <a:gd name="connsiteX75" fmla="*/ 9083 w 10000"/>
              <a:gd name="connsiteY75" fmla="*/ 8112 h 10049"/>
              <a:gd name="connsiteX76" fmla="*/ 9162 w 10000"/>
              <a:gd name="connsiteY76" fmla="*/ 7749 h 10049"/>
              <a:gd name="connsiteX77" fmla="*/ 9083 w 10000"/>
              <a:gd name="connsiteY77" fmla="*/ 7265 h 10049"/>
              <a:gd name="connsiteX78" fmla="*/ 8683 w 10000"/>
              <a:gd name="connsiteY78" fmla="*/ 6479 h 10049"/>
              <a:gd name="connsiteX79" fmla="*/ 8485 w 10000"/>
              <a:gd name="connsiteY79" fmla="*/ 6054 h 10049"/>
              <a:gd name="connsiteX80" fmla="*/ 8524 w 10000"/>
              <a:gd name="connsiteY80" fmla="*/ 4965 h 10049"/>
              <a:gd name="connsiteX81" fmla="*/ 8603 w 10000"/>
              <a:gd name="connsiteY81" fmla="*/ 3633 h 10049"/>
              <a:gd name="connsiteX82" fmla="*/ 8683 w 10000"/>
              <a:gd name="connsiteY82" fmla="*/ 2664 h 10049"/>
              <a:gd name="connsiteX83" fmla="*/ 8804 w 10000"/>
              <a:gd name="connsiteY83" fmla="*/ 2604 h 10049"/>
              <a:gd name="connsiteX84" fmla="*/ 8963 w 10000"/>
              <a:gd name="connsiteY84" fmla="*/ 2060 h 10049"/>
              <a:gd name="connsiteX85" fmla="*/ 9282 w 10000"/>
              <a:gd name="connsiteY85" fmla="*/ 1939 h 10049"/>
              <a:gd name="connsiteX86" fmla="*/ 9760 w 10000"/>
              <a:gd name="connsiteY86" fmla="*/ 2060 h 10049"/>
              <a:gd name="connsiteX87" fmla="*/ 10000 w 10000"/>
              <a:gd name="connsiteY8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361 w 10000"/>
              <a:gd name="connsiteY63" fmla="*/ 8353 h 10049"/>
              <a:gd name="connsiteX64" fmla="*/ 7781 w 10000"/>
              <a:gd name="connsiteY64" fmla="*/ 8970 h 10049"/>
              <a:gd name="connsiteX65" fmla="*/ 7288 w 10000"/>
              <a:gd name="connsiteY65" fmla="*/ 8839 h 10049"/>
              <a:gd name="connsiteX66" fmla="*/ 7606 w 10000"/>
              <a:gd name="connsiteY66" fmla="*/ 9202 h 10049"/>
              <a:gd name="connsiteX67" fmla="*/ 7846 w 10000"/>
              <a:gd name="connsiteY67" fmla="*/ 9384 h 10049"/>
              <a:gd name="connsiteX68" fmla="*/ 8164 w 10000"/>
              <a:gd name="connsiteY68" fmla="*/ 9262 h 10049"/>
              <a:gd name="connsiteX69" fmla="*/ 8324 w 10000"/>
              <a:gd name="connsiteY69" fmla="*/ 9444 h 10049"/>
              <a:gd name="connsiteX70" fmla="*/ 8324 w 10000"/>
              <a:gd name="connsiteY70" fmla="*/ 9928 h 10049"/>
              <a:gd name="connsiteX71" fmla="*/ 8603 w 10000"/>
              <a:gd name="connsiteY71" fmla="*/ 10049 h 10049"/>
              <a:gd name="connsiteX72" fmla="*/ 9282 w 10000"/>
              <a:gd name="connsiteY72" fmla="*/ 9564 h 10049"/>
              <a:gd name="connsiteX73" fmla="*/ 9680 w 10000"/>
              <a:gd name="connsiteY73" fmla="*/ 9081 h 10049"/>
              <a:gd name="connsiteX74" fmla="*/ 9481 w 10000"/>
              <a:gd name="connsiteY74" fmla="*/ 8476 h 10049"/>
              <a:gd name="connsiteX75" fmla="*/ 9083 w 10000"/>
              <a:gd name="connsiteY75" fmla="*/ 8112 h 10049"/>
              <a:gd name="connsiteX76" fmla="*/ 9162 w 10000"/>
              <a:gd name="connsiteY76" fmla="*/ 7749 h 10049"/>
              <a:gd name="connsiteX77" fmla="*/ 9083 w 10000"/>
              <a:gd name="connsiteY77" fmla="*/ 7265 h 10049"/>
              <a:gd name="connsiteX78" fmla="*/ 8683 w 10000"/>
              <a:gd name="connsiteY78" fmla="*/ 6479 h 10049"/>
              <a:gd name="connsiteX79" fmla="*/ 8485 w 10000"/>
              <a:gd name="connsiteY79" fmla="*/ 6054 h 10049"/>
              <a:gd name="connsiteX80" fmla="*/ 8524 w 10000"/>
              <a:gd name="connsiteY80" fmla="*/ 4965 h 10049"/>
              <a:gd name="connsiteX81" fmla="*/ 8603 w 10000"/>
              <a:gd name="connsiteY81" fmla="*/ 3633 h 10049"/>
              <a:gd name="connsiteX82" fmla="*/ 8683 w 10000"/>
              <a:gd name="connsiteY82" fmla="*/ 2664 h 10049"/>
              <a:gd name="connsiteX83" fmla="*/ 8804 w 10000"/>
              <a:gd name="connsiteY83" fmla="*/ 2604 h 10049"/>
              <a:gd name="connsiteX84" fmla="*/ 8963 w 10000"/>
              <a:gd name="connsiteY84" fmla="*/ 2060 h 10049"/>
              <a:gd name="connsiteX85" fmla="*/ 9282 w 10000"/>
              <a:gd name="connsiteY85" fmla="*/ 1939 h 10049"/>
              <a:gd name="connsiteX86" fmla="*/ 9760 w 10000"/>
              <a:gd name="connsiteY86" fmla="*/ 2060 h 10049"/>
              <a:gd name="connsiteX87" fmla="*/ 10000 w 10000"/>
              <a:gd name="connsiteY8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361 w 10000"/>
              <a:gd name="connsiteY63" fmla="*/ 8353 h 10049"/>
              <a:gd name="connsiteX64" fmla="*/ 7781 w 10000"/>
              <a:gd name="connsiteY64" fmla="*/ 8970 h 10049"/>
              <a:gd name="connsiteX65" fmla="*/ 7288 w 10000"/>
              <a:gd name="connsiteY65" fmla="*/ 8839 h 10049"/>
              <a:gd name="connsiteX66" fmla="*/ 7578 w 10000"/>
              <a:gd name="connsiteY66" fmla="*/ 9421 h 10049"/>
              <a:gd name="connsiteX67" fmla="*/ 7846 w 10000"/>
              <a:gd name="connsiteY67" fmla="*/ 9384 h 10049"/>
              <a:gd name="connsiteX68" fmla="*/ 8164 w 10000"/>
              <a:gd name="connsiteY68" fmla="*/ 9262 h 10049"/>
              <a:gd name="connsiteX69" fmla="*/ 8324 w 10000"/>
              <a:gd name="connsiteY69" fmla="*/ 9444 h 10049"/>
              <a:gd name="connsiteX70" fmla="*/ 8324 w 10000"/>
              <a:gd name="connsiteY70" fmla="*/ 9928 h 10049"/>
              <a:gd name="connsiteX71" fmla="*/ 8603 w 10000"/>
              <a:gd name="connsiteY71" fmla="*/ 10049 h 10049"/>
              <a:gd name="connsiteX72" fmla="*/ 9282 w 10000"/>
              <a:gd name="connsiteY72" fmla="*/ 9564 h 10049"/>
              <a:gd name="connsiteX73" fmla="*/ 9680 w 10000"/>
              <a:gd name="connsiteY73" fmla="*/ 9081 h 10049"/>
              <a:gd name="connsiteX74" fmla="*/ 9481 w 10000"/>
              <a:gd name="connsiteY74" fmla="*/ 8476 h 10049"/>
              <a:gd name="connsiteX75" fmla="*/ 9083 w 10000"/>
              <a:gd name="connsiteY75" fmla="*/ 8112 h 10049"/>
              <a:gd name="connsiteX76" fmla="*/ 9162 w 10000"/>
              <a:gd name="connsiteY76" fmla="*/ 7749 h 10049"/>
              <a:gd name="connsiteX77" fmla="*/ 9083 w 10000"/>
              <a:gd name="connsiteY77" fmla="*/ 7265 h 10049"/>
              <a:gd name="connsiteX78" fmla="*/ 8683 w 10000"/>
              <a:gd name="connsiteY78" fmla="*/ 6479 h 10049"/>
              <a:gd name="connsiteX79" fmla="*/ 8485 w 10000"/>
              <a:gd name="connsiteY79" fmla="*/ 6054 h 10049"/>
              <a:gd name="connsiteX80" fmla="*/ 8524 w 10000"/>
              <a:gd name="connsiteY80" fmla="*/ 4965 h 10049"/>
              <a:gd name="connsiteX81" fmla="*/ 8603 w 10000"/>
              <a:gd name="connsiteY81" fmla="*/ 3633 h 10049"/>
              <a:gd name="connsiteX82" fmla="*/ 8683 w 10000"/>
              <a:gd name="connsiteY82" fmla="*/ 2664 h 10049"/>
              <a:gd name="connsiteX83" fmla="*/ 8804 w 10000"/>
              <a:gd name="connsiteY83" fmla="*/ 2604 h 10049"/>
              <a:gd name="connsiteX84" fmla="*/ 8963 w 10000"/>
              <a:gd name="connsiteY84" fmla="*/ 2060 h 10049"/>
              <a:gd name="connsiteX85" fmla="*/ 9282 w 10000"/>
              <a:gd name="connsiteY85" fmla="*/ 1939 h 10049"/>
              <a:gd name="connsiteX86" fmla="*/ 9760 w 10000"/>
              <a:gd name="connsiteY86" fmla="*/ 2060 h 10049"/>
              <a:gd name="connsiteX87" fmla="*/ 10000 w 10000"/>
              <a:gd name="connsiteY87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361 w 10000"/>
              <a:gd name="connsiteY63" fmla="*/ 8353 h 10049"/>
              <a:gd name="connsiteX64" fmla="*/ 7781 w 10000"/>
              <a:gd name="connsiteY64" fmla="*/ 8970 h 10049"/>
              <a:gd name="connsiteX65" fmla="*/ 7288 w 10000"/>
              <a:gd name="connsiteY65" fmla="*/ 8839 h 10049"/>
              <a:gd name="connsiteX66" fmla="*/ 7578 w 10000"/>
              <a:gd name="connsiteY66" fmla="*/ 9421 h 10049"/>
              <a:gd name="connsiteX67" fmla="*/ 7846 w 10000"/>
              <a:gd name="connsiteY67" fmla="*/ 9384 h 10049"/>
              <a:gd name="connsiteX68" fmla="*/ 8324 w 10000"/>
              <a:gd name="connsiteY68" fmla="*/ 9444 h 10049"/>
              <a:gd name="connsiteX69" fmla="*/ 8324 w 10000"/>
              <a:gd name="connsiteY69" fmla="*/ 9928 h 10049"/>
              <a:gd name="connsiteX70" fmla="*/ 8603 w 10000"/>
              <a:gd name="connsiteY70" fmla="*/ 10049 h 10049"/>
              <a:gd name="connsiteX71" fmla="*/ 9282 w 10000"/>
              <a:gd name="connsiteY71" fmla="*/ 9564 h 10049"/>
              <a:gd name="connsiteX72" fmla="*/ 9680 w 10000"/>
              <a:gd name="connsiteY72" fmla="*/ 9081 h 10049"/>
              <a:gd name="connsiteX73" fmla="*/ 9481 w 10000"/>
              <a:gd name="connsiteY73" fmla="*/ 8476 h 10049"/>
              <a:gd name="connsiteX74" fmla="*/ 9083 w 10000"/>
              <a:gd name="connsiteY74" fmla="*/ 8112 h 10049"/>
              <a:gd name="connsiteX75" fmla="*/ 9162 w 10000"/>
              <a:gd name="connsiteY75" fmla="*/ 7749 h 10049"/>
              <a:gd name="connsiteX76" fmla="*/ 9083 w 10000"/>
              <a:gd name="connsiteY76" fmla="*/ 7265 h 10049"/>
              <a:gd name="connsiteX77" fmla="*/ 8683 w 10000"/>
              <a:gd name="connsiteY77" fmla="*/ 6479 h 10049"/>
              <a:gd name="connsiteX78" fmla="*/ 8485 w 10000"/>
              <a:gd name="connsiteY78" fmla="*/ 6054 h 10049"/>
              <a:gd name="connsiteX79" fmla="*/ 8524 w 10000"/>
              <a:gd name="connsiteY79" fmla="*/ 4965 h 10049"/>
              <a:gd name="connsiteX80" fmla="*/ 8603 w 10000"/>
              <a:gd name="connsiteY80" fmla="*/ 3633 h 10049"/>
              <a:gd name="connsiteX81" fmla="*/ 8683 w 10000"/>
              <a:gd name="connsiteY81" fmla="*/ 2664 h 10049"/>
              <a:gd name="connsiteX82" fmla="*/ 8804 w 10000"/>
              <a:gd name="connsiteY82" fmla="*/ 2604 h 10049"/>
              <a:gd name="connsiteX83" fmla="*/ 8963 w 10000"/>
              <a:gd name="connsiteY83" fmla="*/ 2060 h 10049"/>
              <a:gd name="connsiteX84" fmla="*/ 9282 w 10000"/>
              <a:gd name="connsiteY84" fmla="*/ 1939 h 10049"/>
              <a:gd name="connsiteX85" fmla="*/ 9760 w 10000"/>
              <a:gd name="connsiteY85" fmla="*/ 2060 h 10049"/>
              <a:gd name="connsiteX86" fmla="*/ 10000 w 10000"/>
              <a:gd name="connsiteY86" fmla="*/ 1152 h 10049"/>
              <a:gd name="connsiteX0" fmla="*/ 262 w 10000"/>
              <a:gd name="connsiteY0" fmla="*/ 2543 h 10049"/>
              <a:gd name="connsiteX1" fmla="*/ 0 w 10000"/>
              <a:gd name="connsiteY1" fmla="*/ 1707 h 10049"/>
              <a:gd name="connsiteX2" fmla="*/ 101 w 10000"/>
              <a:gd name="connsiteY2" fmla="*/ 1055 h 10049"/>
              <a:gd name="connsiteX3" fmla="*/ 464 w 10000"/>
              <a:gd name="connsiteY3" fmla="*/ 849 h 10049"/>
              <a:gd name="connsiteX4" fmla="*/ 233 w 10000"/>
              <a:gd name="connsiteY4" fmla="*/ 76 h 10049"/>
              <a:gd name="connsiteX5" fmla="*/ 746 w 10000"/>
              <a:gd name="connsiteY5" fmla="*/ 62 h 10049"/>
              <a:gd name="connsiteX6" fmla="*/ 985 w 10000"/>
              <a:gd name="connsiteY6" fmla="*/ 547 h 10049"/>
              <a:gd name="connsiteX7" fmla="*/ 985 w 10000"/>
              <a:gd name="connsiteY7" fmla="*/ 968 h 10049"/>
              <a:gd name="connsiteX8" fmla="*/ 884 w 10000"/>
              <a:gd name="connsiteY8" fmla="*/ 1515 h 10049"/>
              <a:gd name="connsiteX9" fmla="*/ 667 w 10000"/>
              <a:gd name="connsiteY9" fmla="*/ 2060 h 10049"/>
              <a:gd name="connsiteX10" fmla="*/ 667 w 10000"/>
              <a:gd name="connsiteY10" fmla="*/ 2484 h 10049"/>
              <a:gd name="connsiteX11" fmla="*/ 936 w 10000"/>
              <a:gd name="connsiteY11" fmla="*/ 2446 h 10049"/>
              <a:gd name="connsiteX12" fmla="*/ 1503 w 10000"/>
              <a:gd name="connsiteY12" fmla="*/ 2664 h 10049"/>
              <a:gd name="connsiteX13" fmla="*/ 2142 w 10000"/>
              <a:gd name="connsiteY13" fmla="*/ 3332 h 10049"/>
              <a:gd name="connsiteX14" fmla="*/ 2455 w 10000"/>
              <a:gd name="connsiteY14" fmla="*/ 3330 h 10049"/>
              <a:gd name="connsiteX15" fmla="*/ 2893 w 10000"/>
              <a:gd name="connsiteY15" fmla="*/ 3054 h 10049"/>
              <a:gd name="connsiteX16" fmla="*/ 3178 w 10000"/>
              <a:gd name="connsiteY16" fmla="*/ 2786 h 10049"/>
              <a:gd name="connsiteX17" fmla="*/ 3419 w 10000"/>
              <a:gd name="connsiteY17" fmla="*/ 2847 h 10049"/>
              <a:gd name="connsiteX18" fmla="*/ 3815 w 10000"/>
              <a:gd name="connsiteY18" fmla="*/ 3075 h 10049"/>
              <a:gd name="connsiteX19" fmla="*/ 3494 w 10000"/>
              <a:gd name="connsiteY19" fmla="*/ 3573 h 10049"/>
              <a:gd name="connsiteX20" fmla="*/ 3498 w 10000"/>
              <a:gd name="connsiteY20" fmla="*/ 6054 h 10049"/>
              <a:gd name="connsiteX21" fmla="*/ 3764 w 10000"/>
              <a:gd name="connsiteY21" fmla="*/ 6539 h 10049"/>
              <a:gd name="connsiteX22" fmla="*/ 3299 w 10000"/>
              <a:gd name="connsiteY22" fmla="*/ 7084 h 10049"/>
              <a:gd name="connsiteX23" fmla="*/ 3163 w 10000"/>
              <a:gd name="connsiteY23" fmla="*/ 7727 h 10049"/>
              <a:gd name="connsiteX24" fmla="*/ 2715 w 10000"/>
              <a:gd name="connsiteY24" fmla="*/ 8205 h 10049"/>
              <a:gd name="connsiteX25" fmla="*/ 2940 w 10000"/>
              <a:gd name="connsiteY25" fmla="*/ 8839 h 10049"/>
              <a:gd name="connsiteX26" fmla="*/ 3478 w 10000"/>
              <a:gd name="connsiteY26" fmla="*/ 9593 h 10049"/>
              <a:gd name="connsiteX27" fmla="*/ 4136 w 10000"/>
              <a:gd name="connsiteY27" fmla="*/ 9384 h 10049"/>
              <a:gd name="connsiteX28" fmla="*/ 4336 w 10000"/>
              <a:gd name="connsiteY28" fmla="*/ 8839 h 10049"/>
              <a:gd name="connsiteX29" fmla="*/ 4575 w 10000"/>
              <a:gd name="connsiteY29" fmla="*/ 8112 h 10049"/>
              <a:gd name="connsiteX30" fmla="*/ 4965 w 10000"/>
              <a:gd name="connsiteY30" fmla="*/ 7991 h 10049"/>
              <a:gd name="connsiteX31" fmla="*/ 4735 w 10000"/>
              <a:gd name="connsiteY31" fmla="*/ 8800 h 10049"/>
              <a:gd name="connsiteX32" fmla="*/ 5093 w 10000"/>
              <a:gd name="connsiteY32" fmla="*/ 8717 h 10049"/>
              <a:gd name="connsiteX33" fmla="*/ 5254 w 10000"/>
              <a:gd name="connsiteY33" fmla="*/ 8112 h 10049"/>
              <a:gd name="connsiteX34" fmla="*/ 4798 w 10000"/>
              <a:gd name="connsiteY34" fmla="*/ 7210 h 10049"/>
              <a:gd name="connsiteX35" fmla="*/ 4974 w 10000"/>
              <a:gd name="connsiteY35" fmla="*/ 6659 h 10049"/>
              <a:gd name="connsiteX36" fmla="*/ 4854 w 10000"/>
              <a:gd name="connsiteY36" fmla="*/ 5934 h 10049"/>
              <a:gd name="connsiteX37" fmla="*/ 5093 w 10000"/>
              <a:gd name="connsiteY37" fmla="*/ 5147 h 10049"/>
              <a:gd name="connsiteX38" fmla="*/ 5413 w 10000"/>
              <a:gd name="connsiteY38" fmla="*/ 4179 h 10049"/>
              <a:gd name="connsiteX39" fmla="*/ 5067 w 10000"/>
              <a:gd name="connsiteY39" fmla="*/ 4128 h 10049"/>
              <a:gd name="connsiteX40" fmla="*/ 4721 w 10000"/>
              <a:gd name="connsiteY40" fmla="*/ 4810 h 10049"/>
              <a:gd name="connsiteX41" fmla="*/ 4297 w 10000"/>
              <a:gd name="connsiteY41" fmla="*/ 5079 h 10049"/>
              <a:gd name="connsiteX42" fmla="*/ 4605 w 10000"/>
              <a:gd name="connsiteY42" fmla="*/ 4267 h 10049"/>
              <a:gd name="connsiteX43" fmla="*/ 4775 w 10000"/>
              <a:gd name="connsiteY43" fmla="*/ 3573 h 10049"/>
              <a:gd name="connsiteX44" fmla="*/ 4693 w 10000"/>
              <a:gd name="connsiteY44" fmla="*/ 2655 h 10049"/>
              <a:gd name="connsiteX45" fmla="*/ 4934 w 10000"/>
              <a:gd name="connsiteY45" fmla="*/ 2545 h 10049"/>
              <a:gd name="connsiteX46" fmla="*/ 5492 w 10000"/>
              <a:gd name="connsiteY46" fmla="*/ 3270 h 10049"/>
              <a:gd name="connsiteX47" fmla="*/ 5840 w 10000"/>
              <a:gd name="connsiteY47" fmla="*/ 4251 h 10049"/>
              <a:gd name="connsiteX48" fmla="*/ 6290 w 10000"/>
              <a:gd name="connsiteY48" fmla="*/ 4117 h 10049"/>
              <a:gd name="connsiteX49" fmla="*/ 6729 w 10000"/>
              <a:gd name="connsiteY49" fmla="*/ 4179 h 10049"/>
              <a:gd name="connsiteX50" fmla="*/ 6529 w 10000"/>
              <a:gd name="connsiteY50" fmla="*/ 5026 h 10049"/>
              <a:gd name="connsiteX51" fmla="*/ 6809 w 10000"/>
              <a:gd name="connsiteY51" fmla="*/ 5603 h 10049"/>
              <a:gd name="connsiteX52" fmla="*/ 7007 w 10000"/>
              <a:gd name="connsiteY52" fmla="*/ 5389 h 10049"/>
              <a:gd name="connsiteX53" fmla="*/ 6929 w 10000"/>
              <a:gd name="connsiteY53" fmla="*/ 5026 h 10049"/>
              <a:gd name="connsiteX54" fmla="*/ 7167 w 10000"/>
              <a:gd name="connsiteY54" fmla="*/ 4420 h 10049"/>
              <a:gd name="connsiteX55" fmla="*/ 7664 w 10000"/>
              <a:gd name="connsiteY55" fmla="*/ 5201 h 10049"/>
              <a:gd name="connsiteX56" fmla="*/ 7928 w 10000"/>
              <a:gd name="connsiteY56" fmla="*/ 5345 h 10049"/>
              <a:gd name="connsiteX57" fmla="*/ 7885 w 10000"/>
              <a:gd name="connsiteY57" fmla="*/ 5872 h 10049"/>
              <a:gd name="connsiteX58" fmla="*/ 7767 w 10000"/>
              <a:gd name="connsiteY58" fmla="*/ 6599 h 10049"/>
              <a:gd name="connsiteX59" fmla="*/ 7328 w 10000"/>
              <a:gd name="connsiteY59" fmla="*/ 6781 h 10049"/>
              <a:gd name="connsiteX60" fmla="*/ 7457 w 10000"/>
              <a:gd name="connsiteY60" fmla="*/ 7166 h 10049"/>
              <a:gd name="connsiteX61" fmla="*/ 7885 w 10000"/>
              <a:gd name="connsiteY61" fmla="*/ 7084 h 10049"/>
              <a:gd name="connsiteX62" fmla="*/ 8270 w 10000"/>
              <a:gd name="connsiteY62" fmla="*/ 7416 h 10049"/>
              <a:gd name="connsiteX63" fmla="*/ 8361 w 10000"/>
              <a:gd name="connsiteY63" fmla="*/ 8353 h 10049"/>
              <a:gd name="connsiteX64" fmla="*/ 7781 w 10000"/>
              <a:gd name="connsiteY64" fmla="*/ 8970 h 10049"/>
              <a:gd name="connsiteX65" fmla="*/ 7288 w 10000"/>
              <a:gd name="connsiteY65" fmla="*/ 8839 h 10049"/>
              <a:gd name="connsiteX66" fmla="*/ 7578 w 10000"/>
              <a:gd name="connsiteY66" fmla="*/ 9421 h 10049"/>
              <a:gd name="connsiteX67" fmla="*/ 8324 w 10000"/>
              <a:gd name="connsiteY67" fmla="*/ 9444 h 10049"/>
              <a:gd name="connsiteX68" fmla="*/ 8324 w 10000"/>
              <a:gd name="connsiteY68" fmla="*/ 9928 h 10049"/>
              <a:gd name="connsiteX69" fmla="*/ 8603 w 10000"/>
              <a:gd name="connsiteY69" fmla="*/ 10049 h 10049"/>
              <a:gd name="connsiteX70" fmla="*/ 9282 w 10000"/>
              <a:gd name="connsiteY70" fmla="*/ 9564 h 10049"/>
              <a:gd name="connsiteX71" fmla="*/ 9680 w 10000"/>
              <a:gd name="connsiteY71" fmla="*/ 9081 h 10049"/>
              <a:gd name="connsiteX72" fmla="*/ 9481 w 10000"/>
              <a:gd name="connsiteY72" fmla="*/ 8476 h 10049"/>
              <a:gd name="connsiteX73" fmla="*/ 9083 w 10000"/>
              <a:gd name="connsiteY73" fmla="*/ 8112 h 10049"/>
              <a:gd name="connsiteX74" fmla="*/ 9162 w 10000"/>
              <a:gd name="connsiteY74" fmla="*/ 7749 h 10049"/>
              <a:gd name="connsiteX75" fmla="*/ 9083 w 10000"/>
              <a:gd name="connsiteY75" fmla="*/ 7265 h 10049"/>
              <a:gd name="connsiteX76" fmla="*/ 8683 w 10000"/>
              <a:gd name="connsiteY76" fmla="*/ 6479 h 10049"/>
              <a:gd name="connsiteX77" fmla="*/ 8485 w 10000"/>
              <a:gd name="connsiteY77" fmla="*/ 6054 h 10049"/>
              <a:gd name="connsiteX78" fmla="*/ 8524 w 10000"/>
              <a:gd name="connsiteY78" fmla="*/ 4965 h 10049"/>
              <a:gd name="connsiteX79" fmla="*/ 8603 w 10000"/>
              <a:gd name="connsiteY79" fmla="*/ 3633 h 10049"/>
              <a:gd name="connsiteX80" fmla="*/ 8683 w 10000"/>
              <a:gd name="connsiteY80" fmla="*/ 2664 h 10049"/>
              <a:gd name="connsiteX81" fmla="*/ 8804 w 10000"/>
              <a:gd name="connsiteY81" fmla="*/ 2604 h 10049"/>
              <a:gd name="connsiteX82" fmla="*/ 8963 w 10000"/>
              <a:gd name="connsiteY82" fmla="*/ 2060 h 10049"/>
              <a:gd name="connsiteX83" fmla="*/ 9282 w 10000"/>
              <a:gd name="connsiteY83" fmla="*/ 1939 h 10049"/>
              <a:gd name="connsiteX84" fmla="*/ 9760 w 10000"/>
              <a:gd name="connsiteY84" fmla="*/ 2060 h 10049"/>
              <a:gd name="connsiteX85" fmla="*/ 10000 w 10000"/>
              <a:gd name="connsiteY85" fmla="*/ 1152 h 10049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564 h 10074"/>
              <a:gd name="connsiteX71" fmla="*/ 9680 w 10000"/>
              <a:gd name="connsiteY71" fmla="*/ 9081 h 10074"/>
              <a:gd name="connsiteX72" fmla="*/ 9481 w 10000"/>
              <a:gd name="connsiteY72" fmla="*/ 8476 h 10074"/>
              <a:gd name="connsiteX73" fmla="*/ 9083 w 10000"/>
              <a:gd name="connsiteY73" fmla="*/ 8112 h 10074"/>
              <a:gd name="connsiteX74" fmla="*/ 9162 w 10000"/>
              <a:gd name="connsiteY74" fmla="*/ 7749 h 10074"/>
              <a:gd name="connsiteX75" fmla="*/ 9083 w 10000"/>
              <a:gd name="connsiteY75" fmla="*/ 7265 h 10074"/>
              <a:gd name="connsiteX76" fmla="*/ 8683 w 10000"/>
              <a:gd name="connsiteY76" fmla="*/ 6479 h 10074"/>
              <a:gd name="connsiteX77" fmla="*/ 8485 w 10000"/>
              <a:gd name="connsiteY77" fmla="*/ 6054 h 10074"/>
              <a:gd name="connsiteX78" fmla="*/ 8524 w 10000"/>
              <a:gd name="connsiteY78" fmla="*/ 4965 h 10074"/>
              <a:gd name="connsiteX79" fmla="*/ 8603 w 10000"/>
              <a:gd name="connsiteY79" fmla="*/ 3633 h 10074"/>
              <a:gd name="connsiteX80" fmla="*/ 8683 w 10000"/>
              <a:gd name="connsiteY80" fmla="*/ 2664 h 10074"/>
              <a:gd name="connsiteX81" fmla="*/ 8804 w 10000"/>
              <a:gd name="connsiteY81" fmla="*/ 2604 h 10074"/>
              <a:gd name="connsiteX82" fmla="*/ 8963 w 10000"/>
              <a:gd name="connsiteY82" fmla="*/ 2060 h 10074"/>
              <a:gd name="connsiteX83" fmla="*/ 9282 w 10000"/>
              <a:gd name="connsiteY83" fmla="*/ 1939 h 10074"/>
              <a:gd name="connsiteX84" fmla="*/ 9760 w 10000"/>
              <a:gd name="connsiteY84" fmla="*/ 2060 h 10074"/>
              <a:gd name="connsiteX85" fmla="*/ 10000 w 10000"/>
              <a:gd name="connsiteY85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564 h 10074"/>
              <a:gd name="connsiteX71" fmla="*/ 9680 w 10000"/>
              <a:gd name="connsiteY71" fmla="*/ 9081 h 10074"/>
              <a:gd name="connsiteX72" fmla="*/ 9481 w 10000"/>
              <a:gd name="connsiteY72" fmla="*/ 8476 h 10074"/>
              <a:gd name="connsiteX73" fmla="*/ 9083 w 10000"/>
              <a:gd name="connsiteY73" fmla="*/ 8112 h 10074"/>
              <a:gd name="connsiteX74" fmla="*/ 9162 w 10000"/>
              <a:gd name="connsiteY74" fmla="*/ 7749 h 10074"/>
              <a:gd name="connsiteX75" fmla="*/ 9083 w 10000"/>
              <a:gd name="connsiteY75" fmla="*/ 7265 h 10074"/>
              <a:gd name="connsiteX76" fmla="*/ 8683 w 10000"/>
              <a:gd name="connsiteY76" fmla="*/ 6479 h 10074"/>
              <a:gd name="connsiteX77" fmla="*/ 8485 w 10000"/>
              <a:gd name="connsiteY77" fmla="*/ 6054 h 10074"/>
              <a:gd name="connsiteX78" fmla="*/ 8524 w 10000"/>
              <a:gd name="connsiteY78" fmla="*/ 4965 h 10074"/>
              <a:gd name="connsiteX79" fmla="*/ 8603 w 10000"/>
              <a:gd name="connsiteY79" fmla="*/ 3633 h 10074"/>
              <a:gd name="connsiteX80" fmla="*/ 8683 w 10000"/>
              <a:gd name="connsiteY80" fmla="*/ 2664 h 10074"/>
              <a:gd name="connsiteX81" fmla="*/ 8804 w 10000"/>
              <a:gd name="connsiteY81" fmla="*/ 2604 h 10074"/>
              <a:gd name="connsiteX82" fmla="*/ 8963 w 10000"/>
              <a:gd name="connsiteY82" fmla="*/ 2060 h 10074"/>
              <a:gd name="connsiteX83" fmla="*/ 9282 w 10000"/>
              <a:gd name="connsiteY83" fmla="*/ 1939 h 10074"/>
              <a:gd name="connsiteX84" fmla="*/ 9760 w 10000"/>
              <a:gd name="connsiteY84" fmla="*/ 2060 h 10074"/>
              <a:gd name="connsiteX85" fmla="*/ 10000 w 10000"/>
              <a:gd name="connsiteY85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481 w 10000"/>
              <a:gd name="connsiteY72" fmla="*/ 8476 h 10074"/>
              <a:gd name="connsiteX73" fmla="*/ 9083 w 10000"/>
              <a:gd name="connsiteY73" fmla="*/ 8112 h 10074"/>
              <a:gd name="connsiteX74" fmla="*/ 9162 w 10000"/>
              <a:gd name="connsiteY74" fmla="*/ 7749 h 10074"/>
              <a:gd name="connsiteX75" fmla="*/ 9083 w 10000"/>
              <a:gd name="connsiteY75" fmla="*/ 7265 h 10074"/>
              <a:gd name="connsiteX76" fmla="*/ 8683 w 10000"/>
              <a:gd name="connsiteY76" fmla="*/ 6479 h 10074"/>
              <a:gd name="connsiteX77" fmla="*/ 8485 w 10000"/>
              <a:gd name="connsiteY77" fmla="*/ 6054 h 10074"/>
              <a:gd name="connsiteX78" fmla="*/ 8524 w 10000"/>
              <a:gd name="connsiteY78" fmla="*/ 4965 h 10074"/>
              <a:gd name="connsiteX79" fmla="*/ 8603 w 10000"/>
              <a:gd name="connsiteY79" fmla="*/ 3633 h 10074"/>
              <a:gd name="connsiteX80" fmla="*/ 8683 w 10000"/>
              <a:gd name="connsiteY80" fmla="*/ 2664 h 10074"/>
              <a:gd name="connsiteX81" fmla="*/ 8804 w 10000"/>
              <a:gd name="connsiteY81" fmla="*/ 2604 h 10074"/>
              <a:gd name="connsiteX82" fmla="*/ 8963 w 10000"/>
              <a:gd name="connsiteY82" fmla="*/ 2060 h 10074"/>
              <a:gd name="connsiteX83" fmla="*/ 9282 w 10000"/>
              <a:gd name="connsiteY83" fmla="*/ 1939 h 10074"/>
              <a:gd name="connsiteX84" fmla="*/ 9760 w 10000"/>
              <a:gd name="connsiteY84" fmla="*/ 2060 h 10074"/>
              <a:gd name="connsiteX85" fmla="*/ 10000 w 10000"/>
              <a:gd name="connsiteY85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481 w 10000"/>
              <a:gd name="connsiteY72" fmla="*/ 8476 h 10074"/>
              <a:gd name="connsiteX73" fmla="*/ 9083 w 10000"/>
              <a:gd name="connsiteY73" fmla="*/ 8112 h 10074"/>
              <a:gd name="connsiteX74" fmla="*/ 9162 w 10000"/>
              <a:gd name="connsiteY74" fmla="*/ 7749 h 10074"/>
              <a:gd name="connsiteX75" fmla="*/ 9083 w 10000"/>
              <a:gd name="connsiteY75" fmla="*/ 7265 h 10074"/>
              <a:gd name="connsiteX76" fmla="*/ 8683 w 10000"/>
              <a:gd name="connsiteY76" fmla="*/ 6479 h 10074"/>
              <a:gd name="connsiteX77" fmla="*/ 8485 w 10000"/>
              <a:gd name="connsiteY77" fmla="*/ 6054 h 10074"/>
              <a:gd name="connsiteX78" fmla="*/ 8524 w 10000"/>
              <a:gd name="connsiteY78" fmla="*/ 4965 h 10074"/>
              <a:gd name="connsiteX79" fmla="*/ 8603 w 10000"/>
              <a:gd name="connsiteY79" fmla="*/ 3633 h 10074"/>
              <a:gd name="connsiteX80" fmla="*/ 8683 w 10000"/>
              <a:gd name="connsiteY80" fmla="*/ 2664 h 10074"/>
              <a:gd name="connsiteX81" fmla="*/ 8804 w 10000"/>
              <a:gd name="connsiteY81" fmla="*/ 2604 h 10074"/>
              <a:gd name="connsiteX82" fmla="*/ 8963 w 10000"/>
              <a:gd name="connsiteY82" fmla="*/ 2060 h 10074"/>
              <a:gd name="connsiteX83" fmla="*/ 9282 w 10000"/>
              <a:gd name="connsiteY83" fmla="*/ 1939 h 10074"/>
              <a:gd name="connsiteX84" fmla="*/ 9760 w 10000"/>
              <a:gd name="connsiteY84" fmla="*/ 2060 h 10074"/>
              <a:gd name="connsiteX85" fmla="*/ 10000 w 10000"/>
              <a:gd name="connsiteY85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162 w 10000"/>
              <a:gd name="connsiteY73" fmla="*/ 7749 h 10074"/>
              <a:gd name="connsiteX74" fmla="*/ 9083 w 10000"/>
              <a:gd name="connsiteY74" fmla="*/ 7265 h 10074"/>
              <a:gd name="connsiteX75" fmla="*/ 8683 w 10000"/>
              <a:gd name="connsiteY75" fmla="*/ 6479 h 10074"/>
              <a:gd name="connsiteX76" fmla="*/ 8485 w 10000"/>
              <a:gd name="connsiteY76" fmla="*/ 6054 h 10074"/>
              <a:gd name="connsiteX77" fmla="*/ 8524 w 10000"/>
              <a:gd name="connsiteY77" fmla="*/ 4965 h 10074"/>
              <a:gd name="connsiteX78" fmla="*/ 8603 w 10000"/>
              <a:gd name="connsiteY78" fmla="*/ 3633 h 10074"/>
              <a:gd name="connsiteX79" fmla="*/ 8683 w 10000"/>
              <a:gd name="connsiteY79" fmla="*/ 2664 h 10074"/>
              <a:gd name="connsiteX80" fmla="*/ 8804 w 10000"/>
              <a:gd name="connsiteY80" fmla="*/ 2604 h 10074"/>
              <a:gd name="connsiteX81" fmla="*/ 8963 w 10000"/>
              <a:gd name="connsiteY81" fmla="*/ 2060 h 10074"/>
              <a:gd name="connsiteX82" fmla="*/ 9282 w 10000"/>
              <a:gd name="connsiteY82" fmla="*/ 1939 h 10074"/>
              <a:gd name="connsiteX83" fmla="*/ 9760 w 10000"/>
              <a:gd name="connsiteY83" fmla="*/ 2060 h 10074"/>
              <a:gd name="connsiteX84" fmla="*/ 10000 w 10000"/>
              <a:gd name="connsiteY84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162 w 10000"/>
              <a:gd name="connsiteY73" fmla="*/ 7749 h 10074"/>
              <a:gd name="connsiteX74" fmla="*/ 9083 w 10000"/>
              <a:gd name="connsiteY74" fmla="*/ 7265 h 10074"/>
              <a:gd name="connsiteX75" fmla="*/ 8683 w 10000"/>
              <a:gd name="connsiteY75" fmla="*/ 6479 h 10074"/>
              <a:gd name="connsiteX76" fmla="*/ 8485 w 10000"/>
              <a:gd name="connsiteY76" fmla="*/ 6054 h 10074"/>
              <a:gd name="connsiteX77" fmla="*/ 8524 w 10000"/>
              <a:gd name="connsiteY77" fmla="*/ 4965 h 10074"/>
              <a:gd name="connsiteX78" fmla="*/ 8603 w 10000"/>
              <a:gd name="connsiteY78" fmla="*/ 3633 h 10074"/>
              <a:gd name="connsiteX79" fmla="*/ 8683 w 10000"/>
              <a:gd name="connsiteY79" fmla="*/ 2664 h 10074"/>
              <a:gd name="connsiteX80" fmla="*/ 8804 w 10000"/>
              <a:gd name="connsiteY80" fmla="*/ 2604 h 10074"/>
              <a:gd name="connsiteX81" fmla="*/ 8963 w 10000"/>
              <a:gd name="connsiteY81" fmla="*/ 2060 h 10074"/>
              <a:gd name="connsiteX82" fmla="*/ 9282 w 10000"/>
              <a:gd name="connsiteY82" fmla="*/ 1939 h 10074"/>
              <a:gd name="connsiteX83" fmla="*/ 9760 w 10000"/>
              <a:gd name="connsiteY83" fmla="*/ 2060 h 10074"/>
              <a:gd name="connsiteX84" fmla="*/ 10000 w 10000"/>
              <a:gd name="connsiteY84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162 w 10000"/>
              <a:gd name="connsiteY73" fmla="*/ 7749 h 10074"/>
              <a:gd name="connsiteX74" fmla="*/ 9083 w 10000"/>
              <a:gd name="connsiteY74" fmla="*/ 7265 h 10074"/>
              <a:gd name="connsiteX75" fmla="*/ 8683 w 10000"/>
              <a:gd name="connsiteY75" fmla="*/ 6479 h 10074"/>
              <a:gd name="connsiteX76" fmla="*/ 8485 w 10000"/>
              <a:gd name="connsiteY76" fmla="*/ 6054 h 10074"/>
              <a:gd name="connsiteX77" fmla="*/ 8524 w 10000"/>
              <a:gd name="connsiteY77" fmla="*/ 4965 h 10074"/>
              <a:gd name="connsiteX78" fmla="*/ 8603 w 10000"/>
              <a:gd name="connsiteY78" fmla="*/ 3633 h 10074"/>
              <a:gd name="connsiteX79" fmla="*/ 8683 w 10000"/>
              <a:gd name="connsiteY79" fmla="*/ 2664 h 10074"/>
              <a:gd name="connsiteX80" fmla="*/ 8804 w 10000"/>
              <a:gd name="connsiteY80" fmla="*/ 2604 h 10074"/>
              <a:gd name="connsiteX81" fmla="*/ 8963 w 10000"/>
              <a:gd name="connsiteY81" fmla="*/ 2060 h 10074"/>
              <a:gd name="connsiteX82" fmla="*/ 9282 w 10000"/>
              <a:gd name="connsiteY82" fmla="*/ 1939 h 10074"/>
              <a:gd name="connsiteX83" fmla="*/ 9760 w 10000"/>
              <a:gd name="connsiteY83" fmla="*/ 2060 h 10074"/>
              <a:gd name="connsiteX84" fmla="*/ 10000 w 10000"/>
              <a:gd name="connsiteY84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683 w 10000"/>
              <a:gd name="connsiteY74" fmla="*/ 6479 h 10074"/>
              <a:gd name="connsiteX75" fmla="*/ 8485 w 10000"/>
              <a:gd name="connsiteY75" fmla="*/ 6054 h 10074"/>
              <a:gd name="connsiteX76" fmla="*/ 8524 w 10000"/>
              <a:gd name="connsiteY76" fmla="*/ 4965 h 10074"/>
              <a:gd name="connsiteX77" fmla="*/ 8603 w 10000"/>
              <a:gd name="connsiteY77" fmla="*/ 3633 h 10074"/>
              <a:gd name="connsiteX78" fmla="*/ 8683 w 10000"/>
              <a:gd name="connsiteY78" fmla="*/ 2664 h 10074"/>
              <a:gd name="connsiteX79" fmla="*/ 8804 w 10000"/>
              <a:gd name="connsiteY79" fmla="*/ 2604 h 10074"/>
              <a:gd name="connsiteX80" fmla="*/ 8963 w 10000"/>
              <a:gd name="connsiteY80" fmla="*/ 2060 h 10074"/>
              <a:gd name="connsiteX81" fmla="*/ 9282 w 10000"/>
              <a:gd name="connsiteY81" fmla="*/ 1939 h 10074"/>
              <a:gd name="connsiteX82" fmla="*/ 9760 w 10000"/>
              <a:gd name="connsiteY82" fmla="*/ 2060 h 10074"/>
              <a:gd name="connsiteX83" fmla="*/ 10000 w 10000"/>
              <a:gd name="connsiteY83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683 w 10000"/>
              <a:gd name="connsiteY74" fmla="*/ 6479 h 10074"/>
              <a:gd name="connsiteX75" fmla="*/ 8485 w 10000"/>
              <a:gd name="connsiteY75" fmla="*/ 6054 h 10074"/>
              <a:gd name="connsiteX76" fmla="*/ 8524 w 10000"/>
              <a:gd name="connsiteY76" fmla="*/ 4965 h 10074"/>
              <a:gd name="connsiteX77" fmla="*/ 8603 w 10000"/>
              <a:gd name="connsiteY77" fmla="*/ 3633 h 10074"/>
              <a:gd name="connsiteX78" fmla="*/ 8683 w 10000"/>
              <a:gd name="connsiteY78" fmla="*/ 2664 h 10074"/>
              <a:gd name="connsiteX79" fmla="*/ 8804 w 10000"/>
              <a:gd name="connsiteY79" fmla="*/ 2604 h 10074"/>
              <a:gd name="connsiteX80" fmla="*/ 8963 w 10000"/>
              <a:gd name="connsiteY80" fmla="*/ 2060 h 10074"/>
              <a:gd name="connsiteX81" fmla="*/ 9282 w 10000"/>
              <a:gd name="connsiteY81" fmla="*/ 1939 h 10074"/>
              <a:gd name="connsiteX82" fmla="*/ 9760 w 10000"/>
              <a:gd name="connsiteY82" fmla="*/ 2060 h 10074"/>
              <a:gd name="connsiteX83" fmla="*/ 10000 w 10000"/>
              <a:gd name="connsiteY83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85 w 10000"/>
              <a:gd name="connsiteY74" fmla="*/ 6054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683 w 10000"/>
              <a:gd name="connsiteY77" fmla="*/ 2664 h 10074"/>
              <a:gd name="connsiteX78" fmla="*/ 8804 w 10000"/>
              <a:gd name="connsiteY78" fmla="*/ 2604 h 10074"/>
              <a:gd name="connsiteX79" fmla="*/ 8963 w 10000"/>
              <a:gd name="connsiteY79" fmla="*/ 2060 h 10074"/>
              <a:gd name="connsiteX80" fmla="*/ 9282 w 10000"/>
              <a:gd name="connsiteY80" fmla="*/ 1939 h 10074"/>
              <a:gd name="connsiteX81" fmla="*/ 9760 w 10000"/>
              <a:gd name="connsiteY81" fmla="*/ 2060 h 10074"/>
              <a:gd name="connsiteX82" fmla="*/ 10000 w 10000"/>
              <a:gd name="connsiteY82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683 w 10000"/>
              <a:gd name="connsiteY77" fmla="*/ 2664 h 10074"/>
              <a:gd name="connsiteX78" fmla="*/ 8804 w 10000"/>
              <a:gd name="connsiteY78" fmla="*/ 2604 h 10074"/>
              <a:gd name="connsiteX79" fmla="*/ 8963 w 10000"/>
              <a:gd name="connsiteY79" fmla="*/ 2060 h 10074"/>
              <a:gd name="connsiteX80" fmla="*/ 9282 w 10000"/>
              <a:gd name="connsiteY80" fmla="*/ 1939 h 10074"/>
              <a:gd name="connsiteX81" fmla="*/ 9760 w 10000"/>
              <a:gd name="connsiteY81" fmla="*/ 2060 h 10074"/>
              <a:gd name="connsiteX82" fmla="*/ 10000 w 10000"/>
              <a:gd name="connsiteY82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683 w 10000"/>
              <a:gd name="connsiteY77" fmla="*/ 2664 h 10074"/>
              <a:gd name="connsiteX78" fmla="*/ 8963 w 10000"/>
              <a:gd name="connsiteY78" fmla="*/ 2060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683 w 10000"/>
              <a:gd name="connsiteY77" fmla="*/ 2664 h 10074"/>
              <a:gd name="connsiteX78" fmla="*/ 9033 w 10000"/>
              <a:gd name="connsiteY78" fmla="*/ 2257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282 w 10000"/>
              <a:gd name="connsiteY79" fmla="*/ 1939 h 10074"/>
              <a:gd name="connsiteX80" fmla="*/ 9760 w 10000"/>
              <a:gd name="connsiteY80" fmla="*/ 2060 h 10074"/>
              <a:gd name="connsiteX81" fmla="*/ 10000 w 10000"/>
              <a:gd name="connsiteY81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760 w 10000"/>
              <a:gd name="connsiteY79" fmla="*/ 2060 h 10074"/>
              <a:gd name="connsiteX80" fmla="*/ 10000 w 10000"/>
              <a:gd name="connsiteY80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578 w 10000"/>
              <a:gd name="connsiteY79" fmla="*/ 2235 h 10074"/>
              <a:gd name="connsiteX80" fmla="*/ 10000 w 10000"/>
              <a:gd name="connsiteY80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578 w 10000"/>
              <a:gd name="connsiteY79" fmla="*/ 2235 h 10074"/>
              <a:gd name="connsiteX80" fmla="*/ 10000 w 10000"/>
              <a:gd name="connsiteY80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578 w 10000"/>
              <a:gd name="connsiteY79" fmla="*/ 2235 h 10074"/>
              <a:gd name="connsiteX80" fmla="*/ 10000 w 10000"/>
              <a:gd name="connsiteY80" fmla="*/ 1152 h 10074"/>
              <a:gd name="connsiteX0" fmla="*/ 262 w 10000"/>
              <a:gd name="connsiteY0" fmla="*/ 2543 h 10074"/>
              <a:gd name="connsiteX1" fmla="*/ 0 w 10000"/>
              <a:gd name="connsiteY1" fmla="*/ 1707 h 10074"/>
              <a:gd name="connsiteX2" fmla="*/ 101 w 10000"/>
              <a:gd name="connsiteY2" fmla="*/ 1055 h 10074"/>
              <a:gd name="connsiteX3" fmla="*/ 464 w 10000"/>
              <a:gd name="connsiteY3" fmla="*/ 849 h 10074"/>
              <a:gd name="connsiteX4" fmla="*/ 233 w 10000"/>
              <a:gd name="connsiteY4" fmla="*/ 76 h 10074"/>
              <a:gd name="connsiteX5" fmla="*/ 746 w 10000"/>
              <a:gd name="connsiteY5" fmla="*/ 62 h 10074"/>
              <a:gd name="connsiteX6" fmla="*/ 985 w 10000"/>
              <a:gd name="connsiteY6" fmla="*/ 547 h 10074"/>
              <a:gd name="connsiteX7" fmla="*/ 985 w 10000"/>
              <a:gd name="connsiteY7" fmla="*/ 968 h 10074"/>
              <a:gd name="connsiteX8" fmla="*/ 884 w 10000"/>
              <a:gd name="connsiteY8" fmla="*/ 1515 h 10074"/>
              <a:gd name="connsiteX9" fmla="*/ 667 w 10000"/>
              <a:gd name="connsiteY9" fmla="*/ 2060 h 10074"/>
              <a:gd name="connsiteX10" fmla="*/ 667 w 10000"/>
              <a:gd name="connsiteY10" fmla="*/ 2484 h 10074"/>
              <a:gd name="connsiteX11" fmla="*/ 936 w 10000"/>
              <a:gd name="connsiteY11" fmla="*/ 2446 h 10074"/>
              <a:gd name="connsiteX12" fmla="*/ 1503 w 10000"/>
              <a:gd name="connsiteY12" fmla="*/ 2664 h 10074"/>
              <a:gd name="connsiteX13" fmla="*/ 2142 w 10000"/>
              <a:gd name="connsiteY13" fmla="*/ 3332 h 10074"/>
              <a:gd name="connsiteX14" fmla="*/ 2455 w 10000"/>
              <a:gd name="connsiteY14" fmla="*/ 3330 h 10074"/>
              <a:gd name="connsiteX15" fmla="*/ 2893 w 10000"/>
              <a:gd name="connsiteY15" fmla="*/ 3054 h 10074"/>
              <a:gd name="connsiteX16" fmla="*/ 3178 w 10000"/>
              <a:gd name="connsiteY16" fmla="*/ 2786 h 10074"/>
              <a:gd name="connsiteX17" fmla="*/ 3419 w 10000"/>
              <a:gd name="connsiteY17" fmla="*/ 2847 h 10074"/>
              <a:gd name="connsiteX18" fmla="*/ 3815 w 10000"/>
              <a:gd name="connsiteY18" fmla="*/ 3075 h 10074"/>
              <a:gd name="connsiteX19" fmla="*/ 3494 w 10000"/>
              <a:gd name="connsiteY19" fmla="*/ 3573 h 10074"/>
              <a:gd name="connsiteX20" fmla="*/ 3498 w 10000"/>
              <a:gd name="connsiteY20" fmla="*/ 6054 h 10074"/>
              <a:gd name="connsiteX21" fmla="*/ 3764 w 10000"/>
              <a:gd name="connsiteY21" fmla="*/ 6539 h 10074"/>
              <a:gd name="connsiteX22" fmla="*/ 3299 w 10000"/>
              <a:gd name="connsiteY22" fmla="*/ 7084 h 10074"/>
              <a:gd name="connsiteX23" fmla="*/ 3163 w 10000"/>
              <a:gd name="connsiteY23" fmla="*/ 7727 h 10074"/>
              <a:gd name="connsiteX24" fmla="*/ 2715 w 10000"/>
              <a:gd name="connsiteY24" fmla="*/ 8205 h 10074"/>
              <a:gd name="connsiteX25" fmla="*/ 2940 w 10000"/>
              <a:gd name="connsiteY25" fmla="*/ 8839 h 10074"/>
              <a:gd name="connsiteX26" fmla="*/ 3478 w 10000"/>
              <a:gd name="connsiteY26" fmla="*/ 9593 h 10074"/>
              <a:gd name="connsiteX27" fmla="*/ 4136 w 10000"/>
              <a:gd name="connsiteY27" fmla="*/ 9384 h 10074"/>
              <a:gd name="connsiteX28" fmla="*/ 4336 w 10000"/>
              <a:gd name="connsiteY28" fmla="*/ 8839 h 10074"/>
              <a:gd name="connsiteX29" fmla="*/ 4575 w 10000"/>
              <a:gd name="connsiteY29" fmla="*/ 8112 h 10074"/>
              <a:gd name="connsiteX30" fmla="*/ 4965 w 10000"/>
              <a:gd name="connsiteY30" fmla="*/ 7991 h 10074"/>
              <a:gd name="connsiteX31" fmla="*/ 4735 w 10000"/>
              <a:gd name="connsiteY31" fmla="*/ 8800 h 10074"/>
              <a:gd name="connsiteX32" fmla="*/ 5093 w 10000"/>
              <a:gd name="connsiteY32" fmla="*/ 8717 h 10074"/>
              <a:gd name="connsiteX33" fmla="*/ 5254 w 10000"/>
              <a:gd name="connsiteY33" fmla="*/ 8112 h 10074"/>
              <a:gd name="connsiteX34" fmla="*/ 4798 w 10000"/>
              <a:gd name="connsiteY34" fmla="*/ 7210 h 10074"/>
              <a:gd name="connsiteX35" fmla="*/ 4974 w 10000"/>
              <a:gd name="connsiteY35" fmla="*/ 6659 h 10074"/>
              <a:gd name="connsiteX36" fmla="*/ 4854 w 10000"/>
              <a:gd name="connsiteY36" fmla="*/ 5934 h 10074"/>
              <a:gd name="connsiteX37" fmla="*/ 5093 w 10000"/>
              <a:gd name="connsiteY37" fmla="*/ 5147 h 10074"/>
              <a:gd name="connsiteX38" fmla="*/ 5413 w 10000"/>
              <a:gd name="connsiteY38" fmla="*/ 4179 h 10074"/>
              <a:gd name="connsiteX39" fmla="*/ 5067 w 10000"/>
              <a:gd name="connsiteY39" fmla="*/ 4128 h 10074"/>
              <a:gd name="connsiteX40" fmla="*/ 4721 w 10000"/>
              <a:gd name="connsiteY40" fmla="*/ 4810 h 10074"/>
              <a:gd name="connsiteX41" fmla="*/ 4297 w 10000"/>
              <a:gd name="connsiteY41" fmla="*/ 5079 h 10074"/>
              <a:gd name="connsiteX42" fmla="*/ 4605 w 10000"/>
              <a:gd name="connsiteY42" fmla="*/ 4267 h 10074"/>
              <a:gd name="connsiteX43" fmla="*/ 4775 w 10000"/>
              <a:gd name="connsiteY43" fmla="*/ 3573 h 10074"/>
              <a:gd name="connsiteX44" fmla="*/ 4693 w 10000"/>
              <a:gd name="connsiteY44" fmla="*/ 2655 h 10074"/>
              <a:gd name="connsiteX45" fmla="*/ 4934 w 10000"/>
              <a:gd name="connsiteY45" fmla="*/ 2545 h 10074"/>
              <a:gd name="connsiteX46" fmla="*/ 5492 w 10000"/>
              <a:gd name="connsiteY46" fmla="*/ 3270 h 10074"/>
              <a:gd name="connsiteX47" fmla="*/ 5840 w 10000"/>
              <a:gd name="connsiteY47" fmla="*/ 4251 h 10074"/>
              <a:gd name="connsiteX48" fmla="*/ 6290 w 10000"/>
              <a:gd name="connsiteY48" fmla="*/ 4117 h 10074"/>
              <a:gd name="connsiteX49" fmla="*/ 6729 w 10000"/>
              <a:gd name="connsiteY49" fmla="*/ 4179 h 10074"/>
              <a:gd name="connsiteX50" fmla="*/ 6529 w 10000"/>
              <a:gd name="connsiteY50" fmla="*/ 5026 h 10074"/>
              <a:gd name="connsiteX51" fmla="*/ 6809 w 10000"/>
              <a:gd name="connsiteY51" fmla="*/ 5603 h 10074"/>
              <a:gd name="connsiteX52" fmla="*/ 7007 w 10000"/>
              <a:gd name="connsiteY52" fmla="*/ 5389 h 10074"/>
              <a:gd name="connsiteX53" fmla="*/ 6929 w 10000"/>
              <a:gd name="connsiteY53" fmla="*/ 5026 h 10074"/>
              <a:gd name="connsiteX54" fmla="*/ 7167 w 10000"/>
              <a:gd name="connsiteY54" fmla="*/ 4420 h 10074"/>
              <a:gd name="connsiteX55" fmla="*/ 7664 w 10000"/>
              <a:gd name="connsiteY55" fmla="*/ 5201 h 10074"/>
              <a:gd name="connsiteX56" fmla="*/ 7928 w 10000"/>
              <a:gd name="connsiteY56" fmla="*/ 5345 h 10074"/>
              <a:gd name="connsiteX57" fmla="*/ 7885 w 10000"/>
              <a:gd name="connsiteY57" fmla="*/ 5872 h 10074"/>
              <a:gd name="connsiteX58" fmla="*/ 7767 w 10000"/>
              <a:gd name="connsiteY58" fmla="*/ 6599 h 10074"/>
              <a:gd name="connsiteX59" fmla="*/ 7328 w 10000"/>
              <a:gd name="connsiteY59" fmla="*/ 6781 h 10074"/>
              <a:gd name="connsiteX60" fmla="*/ 7457 w 10000"/>
              <a:gd name="connsiteY60" fmla="*/ 7166 h 10074"/>
              <a:gd name="connsiteX61" fmla="*/ 7885 w 10000"/>
              <a:gd name="connsiteY61" fmla="*/ 7084 h 10074"/>
              <a:gd name="connsiteX62" fmla="*/ 8270 w 10000"/>
              <a:gd name="connsiteY62" fmla="*/ 7416 h 10074"/>
              <a:gd name="connsiteX63" fmla="*/ 8361 w 10000"/>
              <a:gd name="connsiteY63" fmla="*/ 8353 h 10074"/>
              <a:gd name="connsiteX64" fmla="*/ 7781 w 10000"/>
              <a:gd name="connsiteY64" fmla="*/ 8970 h 10074"/>
              <a:gd name="connsiteX65" fmla="*/ 7288 w 10000"/>
              <a:gd name="connsiteY65" fmla="*/ 8839 h 10074"/>
              <a:gd name="connsiteX66" fmla="*/ 7578 w 10000"/>
              <a:gd name="connsiteY66" fmla="*/ 9421 h 10074"/>
              <a:gd name="connsiteX67" fmla="*/ 8324 w 10000"/>
              <a:gd name="connsiteY67" fmla="*/ 9444 h 10074"/>
              <a:gd name="connsiteX68" fmla="*/ 8268 w 10000"/>
              <a:gd name="connsiteY68" fmla="*/ 10037 h 10074"/>
              <a:gd name="connsiteX69" fmla="*/ 8603 w 10000"/>
              <a:gd name="connsiteY69" fmla="*/ 10049 h 10074"/>
              <a:gd name="connsiteX70" fmla="*/ 9282 w 10000"/>
              <a:gd name="connsiteY70" fmla="*/ 9652 h 10074"/>
              <a:gd name="connsiteX71" fmla="*/ 9680 w 10000"/>
              <a:gd name="connsiteY71" fmla="*/ 9081 h 10074"/>
              <a:gd name="connsiteX72" fmla="*/ 9083 w 10000"/>
              <a:gd name="connsiteY72" fmla="*/ 8112 h 10074"/>
              <a:gd name="connsiteX73" fmla="*/ 9083 w 10000"/>
              <a:gd name="connsiteY73" fmla="*/ 7265 h 10074"/>
              <a:gd name="connsiteX74" fmla="*/ 8499 w 10000"/>
              <a:gd name="connsiteY74" fmla="*/ 6295 h 10074"/>
              <a:gd name="connsiteX75" fmla="*/ 8524 w 10000"/>
              <a:gd name="connsiteY75" fmla="*/ 4965 h 10074"/>
              <a:gd name="connsiteX76" fmla="*/ 8603 w 10000"/>
              <a:gd name="connsiteY76" fmla="*/ 3633 h 10074"/>
              <a:gd name="connsiteX77" fmla="*/ 8585 w 10000"/>
              <a:gd name="connsiteY77" fmla="*/ 2598 h 10074"/>
              <a:gd name="connsiteX78" fmla="*/ 9033 w 10000"/>
              <a:gd name="connsiteY78" fmla="*/ 2257 h 10074"/>
              <a:gd name="connsiteX79" fmla="*/ 9494 w 10000"/>
              <a:gd name="connsiteY79" fmla="*/ 2279 h 10074"/>
              <a:gd name="connsiteX80" fmla="*/ 10000 w 10000"/>
              <a:gd name="connsiteY80" fmla="*/ 1152 h 10074"/>
              <a:gd name="connsiteX0" fmla="*/ 262 w 9832"/>
              <a:gd name="connsiteY0" fmla="*/ 2543 h 10074"/>
              <a:gd name="connsiteX1" fmla="*/ 0 w 9832"/>
              <a:gd name="connsiteY1" fmla="*/ 1707 h 10074"/>
              <a:gd name="connsiteX2" fmla="*/ 101 w 9832"/>
              <a:gd name="connsiteY2" fmla="*/ 1055 h 10074"/>
              <a:gd name="connsiteX3" fmla="*/ 464 w 9832"/>
              <a:gd name="connsiteY3" fmla="*/ 849 h 10074"/>
              <a:gd name="connsiteX4" fmla="*/ 233 w 9832"/>
              <a:gd name="connsiteY4" fmla="*/ 76 h 10074"/>
              <a:gd name="connsiteX5" fmla="*/ 746 w 9832"/>
              <a:gd name="connsiteY5" fmla="*/ 62 h 10074"/>
              <a:gd name="connsiteX6" fmla="*/ 985 w 9832"/>
              <a:gd name="connsiteY6" fmla="*/ 547 h 10074"/>
              <a:gd name="connsiteX7" fmla="*/ 985 w 9832"/>
              <a:gd name="connsiteY7" fmla="*/ 968 h 10074"/>
              <a:gd name="connsiteX8" fmla="*/ 884 w 9832"/>
              <a:gd name="connsiteY8" fmla="*/ 1515 h 10074"/>
              <a:gd name="connsiteX9" fmla="*/ 667 w 9832"/>
              <a:gd name="connsiteY9" fmla="*/ 2060 h 10074"/>
              <a:gd name="connsiteX10" fmla="*/ 667 w 9832"/>
              <a:gd name="connsiteY10" fmla="*/ 2484 h 10074"/>
              <a:gd name="connsiteX11" fmla="*/ 936 w 9832"/>
              <a:gd name="connsiteY11" fmla="*/ 2446 h 10074"/>
              <a:gd name="connsiteX12" fmla="*/ 1503 w 9832"/>
              <a:gd name="connsiteY12" fmla="*/ 2664 h 10074"/>
              <a:gd name="connsiteX13" fmla="*/ 2142 w 9832"/>
              <a:gd name="connsiteY13" fmla="*/ 3332 h 10074"/>
              <a:gd name="connsiteX14" fmla="*/ 2455 w 9832"/>
              <a:gd name="connsiteY14" fmla="*/ 3330 h 10074"/>
              <a:gd name="connsiteX15" fmla="*/ 2893 w 9832"/>
              <a:gd name="connsiteY15" fmla="*/ 3054 h 10074"/>
              <a:gd name="connsiteX16" fmla="*/ 3178 w 9832"/>
              <a:gd name="connsiteY16" fmla="*/ 2786 h 10074"/>
              <a:gd name="connsiteX17" fmla="*/ 3419 w 9832"/>
              <a:gd name="connsiteY17" fmla="*/ 2847 h 10074"/>
              <a:gd name="connsiteX18" fmla="*/ 3815 w 9832"/>
              <a:gd name="connsiteY18" fmla="*/ 3075 h 10074"/>
              <a:gd name="connsiteX19" fmla="*/ 3494 w 9832"/>
              <a:gd name="connsiteY19" fmla="*/ 3573 h 10074"/>
              <a:gd name="connsiteX20" fmla="*/ 3498 w 9832"/>
              <a:gd name="connsiteY20" fmla="*/ 6054 h 10074"/>
              <a:gd name="connsiteX21" fmla="*/ 3764 w 9832"/>
              <a:gd name="connsiteY21" fmla="*/ 6539 h 10074"/>
              <a:gd name="connsiteX22" fmla="*/ 3299 w 9832"/>
              <a:gd name="connsiteY22" fmla="*/ 7084 h 10074"/>
              <a:gd name="connsiteX23" fmla="*/ 3163 w 9832"/>
              <a:gd name="connsiteY23" fmla="*/ 7727 h 10074"/>
              <a:gd name="connsiteX24" fmla="*/ 2715 w 9832"/>
              <a:gd name="connsiteY24" fmla="*/ 8205 h 10074"/>
              <a:gd name="connsiteX25" fmla="*/ 2940 w 9832"/>
              <a:gd name="connsiteY25" fmla="*/ 8839 h 10074"/>
              <a:gd name="connsiteX26" fmla="*/ 3478 w 9832"/>
              <a:gd name="connsiteY26" fmla="*/ 9593 h 10074"/>
              <a:gd name="connsiteX27" fmla="*/ 4136 w 9832"/>
              <a:gd name="connsiteY27" fmla="*/ 9384 h 10074"/>
              <a:gd name="connsiteX28" fmla="*/ 4336 w 9832"/>
              <a:gd name="connsiteY28" fmla="*/ 8839 h 10074"/>
              <a:gd name="connsiteX29" fmla="*/ 4575 w 9832"/>
              <a:gd name="connsiteY29" fmla="*/ 8112 h 10074"/>
              <a:gd name="connsiteX30" fmla="*/ 4965 w 9832"/>
              <a:gd name="connsiteY30" fmla="*/ 7991 h 10074"/>
              <a:gd name="connsiteX31" fmla="*/ 4735 w 9832"/>
              <a:gd name="connsiteY31" fmla="*/ 8800 h 10074"/>
              <a:gd name="connsiteX32" fmla="*/ 5093 w 9832"/>
              <a:gd name="connsiteY32" fmla="*/ 8717 h 10074"/>
              <a:gd name="connsiteX33" fmla="*/ 5254 w 9832"/>
              <a:gd name="connsiteY33" fmla="*/ 8112 h 10074"/>
              <a:gd name="connsiteX34" fmla="*/ 4798 w 9832"/>
              <a:gd name="connsiteY34" fmla="*/ 7210 h 10074"/>
              <a:gd name="connsiteX35" fmla="*/ 4974 w 9832"/>
              <a:gd name="connsiteY35" fmla="*/ 6659 h 10074"/>
              <a:gd name="connsiteX36" fmla="*/ 4854 w 9832"/>
              <a:gd name="connsiteY36" fmla="*/ 5934 h 10074"/>
              <a:gd name="connsiteX37" fmla="*/ 5093 w 9832"/>
              <a:gd name="connsiteY37" fmla="*/ 5147 h 10074"/>
              <a:gd name="connsiteX38" fmla="*/ 5413 w 9832"/>
              <a:gd name="connsiteY38" fmla="*/ 4179 h 10074"/>
              <a:gd name="connsiteX39" fmla="*/ 5067 w 9832"/>
              <a:gd name="connsiteY39" fmla="*/ 4128 h 10074"/>
              <a:gd name="connsiteX40" fmla="*/ 4721 w 9832"/>
              <a:gd name="connsiteY40" fmla="*/ 4810 h 10074"/>
              <a:gd name="connsiteX41" fmla="*/ 4297 w 9832"/>
              <a:gd name="connsiteY41" fmla="*/ 5079 h 10074"/>
              <a:gd name="connsiteX42" fmla="*/ 4605 w 9832"/>
              <a:gd name="connsiteY42" fmla="*/ 4267 h 10074"/>
              <a:gd name="connsiteX43" fmla="*/ 4775 w 9832"/>
              <a:gd name="connsiteY43" fmla="*/ 3573 h 10074"/>
              <a:gd name="connsiteX44" fmla="*/ 4693 w 9832"/>
              <a:gd name="connsiteY44" fmla="*/ 2655 h 10074"/>
              <a:gd name="connsiteX45" fmla="*/ 4934 w 9832"/>
              <a:gd name="connsiteY45" fmla="*/ 2545 h 10074"/>
              <a:gd name="connsiteX46" fmla="*/ 5492 w 9832"/>
              <a:gd name="connsiteY46" fmla="*/ 3270 h 10074"/>
              <a:gd name="connsiteX47" fmla="*/ 5840 w 9832"/>
              <a:gd name="connsiteY47" fmla="*/ 4251 h 10074"/>
              <a:gd name="connsiteX48" fmla="*/ 6290 w 9832"/>
              <a:gd name="connsiteY48" fmla="*/ 4117 h 10074"/>
              <a:gd name="connsiteX49" fmla="*/ 6729 w 9832"/>
              <a:gd name="connsiteY49" fmla="*/ 4179 h 10074"/>
              <a:gd name="connsiteX50" fmla="*/ 6529 w 9832"/>
              <a:gd name="connsiteY50" fmla="*/ 5026 h 10074"/>
              <a:gd name="connsiteX51" fmla="*/ 6809 w 9832"/>
              <a:gd name="connsiteY51" fmla="*/ 5603 h 10074"/>
              <a:gd name="connsiteX52" fmla="*/ 7007 w 9832"/>
              <a:gd name="connsiteY52" fmla="*/ 5389 h 10074"/>
              <a:gd name="connsiteX53" fmla="*/ 6929 w 9832"/>
              <a:gd name="connsiteY53" fmla="*/ 5026 h 10074"/>
              <a:gd name="connsiteX54" fmla="*/ 7167 w 9832"/>
              <a:gd name="connsiteY54" fmla="*/ 4420 h 10074"/>
              <a:gd name="connsiteX55" fmla="*/ 7664 w 9832"/>
              <a:gd name="connsiteY55" fmla="*/ 5201 h 10074"/>
              <a:gd name="connsiteX56" fmla="*/ 7928 w 9832"/>
              <a:gd name="connsiteY56" fmla="*/ 5345 h 10074"/>
              <a:gd name="connsiteX57" fmla="*/ 7885 w 9832"/>
              <a:gd name="connsiteY57" fmla="*/ 5872 h 10074"/>
              <a:gd name="connsiteX58" fmla="*/ 7767 w 9832"/>
              <a:gd name="connsiteY58" fmla="*/ 6599 h 10074"/>
              <a:gd name="connsiteX59" fmla="*/ 7328 w 9832"/>
              <a:gd name="connsiteY59" fmla="*/ 6781 h 10074"/>
              <a:gd name="connsiteX60" fmla="*/ 7457 w 9832"/>
              <a:gd name="connsiteY60" fmla="*/ 7166 h 10074"/>
              <a:gd name="connsiteX61" fmla="*/ 7885 w 9832"/>
              <a:gd name="connsiteY61" fmla="*/ 7084 h 10074"/>
              <a:gd name="connsiteX62" fmla="*/ 8270 w 9832"/>
              <a:gd name="connsiteY62" fmla="*/ 7416 h 10074"/>
              <a:gd name="connsiteX63" fmla="*/ 8361 w 9832"/>
              <a:gd name="connsiteY63" fmla="*/ 8353 h 10074"/>
              <a:gd name="connsiteX64" fmla="*/ 7781 w 9832"/>
              <a:gd name="connsiteY64" fmla="*/ 8970 h 10074"/>
              <a:gd name="connsiteX65" fmla="*/ 7288 w 9832"/>
              <a:gd name="connsiteY65" fmla="*/ 8839 h 10074"/>
              <a:gd name="connsiteX66" fmla="*/ 7578 w 9832"/>
              <a:gd name="connsiteY66" fmla="*/ 9421 h 10074"/>
              <a:gd name="connsiteX67" fmla="*/ 8324 w 9832"/>
              <a:gd name="connsiteY67" fmla="*/ 9444 h 10074"/>
              <a:gd name="connsiteX68" fmla="*/ 8268 w 9832"/>
              <a:gd name="connsiteY68" fmla="*/ 10037 h 10074"/>
              <a:gd name="connsiteX69" fmla="*/ 8603 w 9832"/>
              <a:gd name="connsiteY69" fmla="*/ 10049 h 10074"/>
              <a:gd name="connsiteX70" fmla="*/ 9282 w 9832"/>
              <a:gd name="connsiteY70" fmla="*/ 9652 h 10074"/>
              <a:gd name="connsiteX71" fmla="*/ 9680 w 9832"/>
              <a:gd name="connsiteY71" fmla="*/ 9081 h 10074"/>
              <a:gd name="connsiteX72" fmla="*/ 9083 w 9832"/>
              <a:gd name="connsiteY72" fmla="*/ 8112 h 10074"/>
              <a:gd name="connsiteX73" fmla="*/ 9083 w 9832"/>
              <a:gd name="connsiteY73" fmla="*/ 7265 h 10074"/>
              <a:gd name="connsiteX74" fmla="*/ 8499 w 9832"/>
              <a:gd name="connsiteY74" fmla="*/ 6295 h 10074"/>
              <a:gd name="connsiteX75" fmla="*/ 8524 w 9832"/>
              <a:gd name="connsiteY75" fmla="*/ 4965 h 10074"/>
              <a:gd name="connsiteX76" fmla="*/ 8603 w 9832"/>
              <a:gd name="connsiteY76" fmla="*/ 3633 h 10074"/>
              <a:gd name="connsiteX77" fmla="*/ 8585 w 9832"/>
              <a:gd name="connsiteY77" fmla="*/ 2598 h 10074"/>
              <a:gd name="connsiteX78" fmla="*/ 9033 w 9832"/>
              <a:gd name="connsiteY78" fmla="*/ 2257 h 10074"/>
              <a:gd name="connsiteX79" fmla="*/ 9494 w 9832"/>
              <a:gd name="connsiteY79" fmla="*/ 2279 h 10074"/>
              <a:gd name="connsiteX80" fmla="*/ 9832 w 9832"/>
              <a:gd name="connsiteY80" fmla="*/ 1787 h 10074"/>
              <a:gd name="connsiteX0" fmla="*/ 266 w 10000"/>
              <a:gd name="connsiteY0" fmla="*/ 2524 h 10000"/>
              <a:gd name="connsiteX1" fmla="*/ 0 w 10000"/>
              <a:gd name="connsiteY1" fmla="*/ 1694 h 10000"/>
              <a:gd name="connsiteX2" fmla="*/ 103 w 10000"/>
              <a:gd name="connsiteY2" fmla="*/ 1047 h 10000"/>
              <a:gd name="connsiteX3" fmla="*/ 472 w 10000"/>
              <a:gd name="connsiteY3" fmla="*/ 843 h 10000"/>
              <a:gd name="connsiteX4" fmla="*/ 237 w 10000"/>
              <a:gd name="connsiteY4" fmla="*/ 75 h 10000"/>
              <a:gd name="connsiteX5" fmla="*/ 759 w 10000"/>
              <a:gd name="connsiteY5" fmla="*/ 62 h 10000"/>
              <a:gd name="connsiteX6" fmla="*/ 1002 w 10000"/>
              <a:gd name="connsiteY6" fmla="*/ 543 h 10000"/>
              <a:gd name="connsiteX7" fmla="*/ 1002 w 10000"/>
              <a:gd name="connsiteY7" fmla="*/ 961 h 10000"/>
              <a:gd name="connsiteX8" fmla="*/ 899 w 10000"/>
              <a:gd name="connsiteY8" fmla="*/ 1504 h 10000"/>
              <a:gd name="connsiteX9" fmla="*/ 678 w 10000"/>
              <a:gd name="connsiteY9" fmla="*/ 2045 h 10000"/>
              <a:gd name="connsiteX10" fmla="*/ 678 w 10000"/>
              <a:gd name="connsiteY10" fmla="*/ 2466 h 10000"/>
              <a:gd name="connsiteX11" fmla="*/ 952 w 10000"/>
              <a:gd name="connsiteY11" fmla="*/ 2428 h 10000"/>
              <a:gd name="connsiteX12" fmla="*/ 1529 w 10000"/>
              <a:gd name="connsiteY12" fmla="*/ 2644 h 10000"/>
              <a:gd name="connsiteX13" fmla="*/ 2179 w 10000"/>
              <a:gd name="connsiteY13" fmla="*/ 3308 h 10000"/>
              <a:gd name="connsiteX14" fmla="*/ 2497 w 10000"/>
              <a:gd name="connsiteY14" fmla="*/ 3306 h 10000"/>
              <a:gd name="connsiteX15" fmla="*/ 2942 w 10000"/>
              <a:gd name="connsiteY15" fmla="*/ 3032 h 10000"/>
              <a:gd name="connsiteX16" fmla="*/ 3232 w 10000"/>
              <a:gd name="connsiteY16" fmla="*/ 2766 h 10000"/>
              <a:gd name="connsiteX17" fmla="*/ 3477 w 10000"/>
              <a:gd name="connsiteY17" fmla="*/ 2826 h 10000"/>
              <a:gd name="connsiteX18" fmla="*/ 3880 w 10000"/>
              <a:gd name="connsiteY18" fmla="*/ 3052 h 10000"/>
              <a:gd name="connsiteX19" fmla="*/ 3554 w 10000"/>
              <a:gd name="connsiteY19" fmla="*/ 3547 h 10000"/>
              <a:gd name="connsiteX20" fmla="*/ 3558 w 10000"/>
              <a:gd name="connsiteY20" fmla="*/ 6010 h 10000"/>
              <a:gd name="connsiteX21" fmla="*/ 3828 w 10000"/>
              <a:gd name="connsiteY21" fmla="*/ 6491 h 10000"/>
              <a:gd name="connsiteX22" fmla="*/ 3355 w 10000"/>
              <a:gd name="connsiteY22" fmla="*/ 7032 h 10000"/>
              <a:gd name="connsiteX23" fmla="*/ 3217 w 10000"/>
              <a:gd name="connsiteY23" fmla="*/ 7670 h 10000"/>
              <a:gd name="connsiteX24" fmla="*/ 2761 w 10000"/>
              <a:gd name="connsiteY24" fmla="*/ 8145 h 10000"/>
              <a:gd name="connsiteX25" fmla="*/ 2990 w 10000"/>
              <a:gd name="connsiteY25" fmla="*/ 8774 h 10000"/>
              <a:gd name="connsiteX26" fmla="*/ 3537 w 10000"/>
              <a:gd name="connsiteY26" fmla="*/ 9523 h 10000"/>
              <a:gd name="connsiteX27" fmla="*/ 4207 w 10000"/>
              <a:gd name="connsiteY27" fmla="*/ 9315 h 10000"/>
              <a:gd name="connsiteX28" fmla="*/ 4410 w 10000"/>
              <a:gd name="connsiteY28" fmla="*/ 8774 h 10000"/>
              <a:gd name="connsiteX29" fmla="*/ 4653 w 10000"/>
              <a:gd name="connsiteY29" fmla="*/ 8052 h 10000"/>
              <a:gd name="connsiteX30" fmla="*/ 5050 w 10000"/>
              <a:gd name="connsiteY30" fmla="*/ 7932 h 10000"/>
              <a:gd name="connsiteX31" fmla="*/ 4816 w 10000"/>
              <a:gd name="connsiteY31" fmla="*/ 8735 h 10000"/>
              <a:gd name="connsiteX32" fmla="*/ 5180 w 10000"/>
              <a:gd name="connsiteY32" fmla="*/ 8653 h 10000"/>
              <a:gd name="connsiteX33" fmla="*/ 5344 w 10000"/>
              <a:gd name="connsiteY33" fmla="*/ 8052 h 10000"/>
              <a:gd name="connsiteX34" fmla="*/ 4880 w 10000"/>
              <a:gd name="connsiteY34" fmla="*/ 7157 h 10000"/>
              <a:gd name="connsiteX35" fmla="*/ 5059 w 10000"/>
              <a:gd name="connsiteY35" fmla="*/ 6610 h 10000"/>
              <a:gd name="connsiteX36" fmla="*/ 4937 w 10000"/>
              <a:gd name="connsiteY36" fmla="*/ 5890 h 10000"/>
              <a:gd name="connsiteX37" fmla="*/ 5180 w 10000"/>
              <a:gd name="connsiteY37" fmla="*/ 5109 h 10000"/>
              <a:gd name="connsiteX38" fmla="*/ 5505 w 10000"/>
              <a:gd name="connsiteY38" fmla="*/ 4148 h 10000"/>
              <a:gd name="connsiteX39" fmla="*/ 5154 w 10000"/>
              <a:gd name="connsiteY39" fmla="*/ 4098 h 10000"/>
              <a:gd name="connsiteX40" fmla="*/ 4802 w 10000"/>
              <a:gd name="connsiteY40" fmla="*/ 4775 h 10000"/>
              <a:gd name="connsiteX41" fmla="*/ 4370 w 10000"/>
              <a:gd name="connsiteY41" fmla="*/ 5042 h 10000"/>
              <a:gd name="connsiteX42" fmla="*/ 4684 w 10000"/>
              <a:gd name="connsiteY42" fmla="*/ 4236 h 10000"/>
              <a:gd name="connsiteX43" fmla="*/ 4857 w 10000"/>
              <a:gd name="connsiteY43" fmla="*/ 3547 h 10000"/>
              <a:gd name="connsiteX44" fmla="*/ 4773 w 10000"/>
              <a:gd name="connsiteY44" fmla="*/ 2635 h 10000"/>
              <a:gd name="connsiteX45" fmla="*/ 5018 w 10000"/>
              <a:gd name="connsiteY45" fmla="*/ 2526 h 10000"/>
              <a:gd name="connsiteX46" fmla="*/ 5586 w 10000"/>
              <a:gd name="connsiteY46" fmla="*/ 3246 h 10000"/>
              <a:gd name="connsiteX47" fmla="*/ 5940 w 10000"/>
              <a:gd name="connsiteY47" fmla="*/ 4220 h 10000"/>
              <a:gd name="connsiteX48" fmla="*/ 6397 w 10000"/>
              <a:gd name="connsiteY48" fmla="*/ 4087 h 10000"/>
              <a:gd name="connsiteX49" fmla="*/ 6844 w 10000"/>
              <a:gd name="connsiteY49" fmla="*/ 4148 h 10000"/>
              <a:gd name="connsiteX50" fmla="*/ 6641 w 10000"/>
              <a:gd name="connsiteY50" fmla="*/ 4989 h 10000"/>
              <a:gd name="connsiteX51" fmla="*/ 6925 w 10000"/>
              <a:gd name="connsiteY51" fmla="*/ 5562 h 10000"/>
              <a:gd name="connsiteX52" fmla="*/ 7127 w 10000"/>
              <a:gd name="connsiteY52" fmla="*/ 5349 h 10000"/>
              <a:gd name="connsiteX53" fmla="*/ 7047 w 10000"/>
              <a:gd name="connsiteY53" fmla="*/ 4989 h 10000"/>
              <a:gd name="connsiteX54" fmla="*/ 7289 w 10000"/>
              <a:gd name="connsiteY54" fmla="*/ 4388 h 10000"/>
              <a:gd name="connsiteX55" fmla="*/ 7795 w 10000"/>
              <a:gd name="connsiteY55" fmla="*/ 5163 h 10000"/>
              <a:gd name="connsiteX56" fmla="*/ 8063 w 10000"/>
              <a:gd name="connsiteY56" fmla="*/ 5306 h 10000"/>
              <a:gd name="connsiteX57" fmla="*/ 8020 w 10000"/>
              <a:gd name="connsiteY57" fmla="*/ 5829 h 10000"/>
              <a:gd name="connsiteX58" fmla="*/ 7900 w 10000"/>
              <a:gd name="connsiteY58" fmla="*/ 6551 h 10000"/>
              <a:gd name="connsiteX59" fmla="*/ 7453 w 10000"/>
              <a:gd name="connsiteY59" fmla="*/ 6731 h 10000"/>
              <a:gd name="connsiteX60" fmla="*/ 7584 w 10000"/>
              <a:gd name="connsiteY60" fmla="*/ 7113 h 10000"/>
              <a:gd name="connsiteX61" fmla="*/ 8020 w 10000"/>
              <a:gd name="connsiteY61" fmla="*/ 7032 h 10000"/>
              <a:gd name="connsiteX62" fmla="*/ 8411 w 10000"/>
              <a:gd name="connsiteY62" fmla="*/ 7362 h 10000"/>
              <a:gd name="connsiteX63" fmla="*/ 8504 w 10000"/>
              <a:gd name="connsiteY63" fmla="*/ 8292 h 10000"/>
              <a:gd name="connsiteX64" fmla="*/ 7914 w 10000"/>
              <a:gd name="connsiteY64" fmla="*/ 8904 h 10000"/>
              <a:gd name="connsiteX65" fmla="*/ 7413 w 10000"/>
              <a:gd name="connsiteY65" fmla="*/ 8774 h 10000"/>
              <a:gd name="connsiteX66" fmla="*/ 7707 w 10000"/>
              <a:gd name="connsiteY66" fmla="*/ 9352 h 10000"/>
              <a:gd name="connsiteX67" fmla="*/ 8466 w 10000"/>
              <a:gd name="connsiteY67" fmla="*/ 9375 h 10000"/>
              <a:gd name="connsiteX68" fmla="*/ 8409 w 10000"/>
              <a:gd name="connsiteY68" fmla="*/ 9963 h 10000"/>
              <a:gd name="connsiteX69" fmla="*/ 8750 w 10000"/>
              <a:gd name="connsiteY69" fmla="*/ 9975 h 10000"/>
              <a:gd name="connsiteX70" fmla="*/ 9441 w 10000"/>
              <a:gd name="connsiteY70" fmla="*/ 9581 h 10000"/>
              <a:gd name="connsiteX71" fmla="*/ 9845 w 10000"/>
              <a:gd name="connsiteY71" fmla="*/ 9014 h 10000"/>
              <a:gd name="connsiteX72" fmla="*/ 9238 w 10000"/>
              <a:gd name="connsiteY72" fmla="*/ 8052 h 10000"/>
              <a:gd name="connsiteX73" fmla="*/ 9238 w 10000"/>
              <a:gd name="connsiteY73" fmla="*/ 7212 h 10000"/>
              <a:gd name="connsiteX74" fmla="*/ 8644 w 10000"/>
              <a:gd name="connsiteY74" fmla="*/ 6249 h 10000"/>
              <a:gd name="connsiteX75" fmla="*/ 8670 w 10000"/>
              <a:gd name="connsiteY75" fmla="*/ 4929 h 10000"/>
              <a:gd name="connsiteX76" fmla="*/ 8750 w 10000"/>
              <a:gd name="connsiteY76" fmla="*/ 3606 h 10000"/>
              <a:gd name="connsiteX77" fmla="*/ 8732 w 10000"/>
              <a:gd name="connsiteY77" fmla="*/ 2579 h 10000"/>
              <a:gd name="connsiteX78" fmla="*/ 9187 w 10000"/>
              <a:gd name="connsiteY78" fmla="*/ 2240 h 10000"/>
              <a:gd name="connsiteX79" fmla="*/ 9656 w 10000"/>
              <a:gd name="connsiteY79" fmla="*/ 2262 h 10000"/>
              <a:gd name="connsiteX80" fmla="*/ 10000 w 10000"/>
              <a:gd name="connsiteY80" fmla="*/ 1774 h 10000"/>
              <a:gd name="connsiteX0" fmla="*/ 266 w 9957"/>
              <a:gd name="connsiteY0" fmla="*/ 2524 h 10000"/>
              <a:gd name="connsiteX1" fmla="*/ 0 w 9957"/>
              <a:gd name="connsiteY1" fmla="*/ 1694 h 10000"/>
              <a:gd name="connsiteX2" fmla="*/ 103 w 9957"/>
              <a:gd name="connsiteY2" fmla="*/ 1047 h 10000"/>
              <a:gd name="connsiteX3" fmla="*/ 472 w 9957"/>
              <a:gd name="connsiteY3" fmla="*/ 843 h 10000"/>
              <a:gd name="connsiteX4" fmla="*/ 237 w 9957"/>
              <a:gd name="connsiteY4" fmla="*/ 75 h 10000"/>
              <a:gd name="connsiteX5" fmla="*/ 759 w 9957"/>
              <a:gd name="connsiteY5" fmla="*/ 62 h 10000"/>
              <a:gd name="connsiteX6" fmla="*/ 1002 w 9957"/>
              <a:gd name="connsiteY6" fmla="*/ 543 h 10000"/>
              <a:gd name="connsiteX7" fmla="*/ 1002 w 9957"/>
              <a:gd name="connsiteY7" fmla="*/ 961 h 10000"/>
              <a:gd name="connsiteX8" fmla="*/ 899 w 9957"/>
              <a:gd name="connsiteY8" fmla="*/ 1504 h 10000"/>
              <a:gd name="connsiteX9" fmla="*/ 678 w 9957"/>
              <a:gd name="connsiteY9" fmla="*/ 2045 h 10000"/>
              <a:gd name="connsiteX10" fmla="*/ 678 w 9957"/>
              <a:gd name="connsiteY10" fmla="*/ 2466 h 10000"/>
              <a:gd name="connsiteX11" fmla="*/ 952 w 9957"/>
              <a:gd name="connsiteY11" fmla="*/ 2428 h 10000"/>
              <a:gd name="connsiteX12" fmla="*/ 1529 w 9957"/>
              <a:gd name="connsiteY12" fmla="*/ 2644 h 10000"/>
              <a:gd name="connsiteX13" fmla="*/ 2179 w 9957"/>
              <a:gd name="connsiteY13" fmla="*/ 3308 h 10000"/>
              <a:gd name="connsiteX14" fmla="*/ 2497 w 9957"/>
              <a:gd name="connsiteY14" fmla="*/ 3306 h 10000"/>
              <a:gd name="connsiteX15" fmla="*/ 2942 w 9957"/>
              <a:gd name="connsiteY15" fmla="*/ 3032 h 10000"/>
              <a:gd name="connsiteX16" fmla="*/ 3232 w 9957"/>
              <a:gd name="connsiteY16" fmla="*/ 2766 h 10000"/>
              <a:gd name="connsiteX17" fmla="*/ 3477 w 9957"/>
              <a:gd name="connsiteY17" fmla="*/ 2826 h 10000"/>
              <a:gd name="connsiteX18" fmla="*/ 3880 w 9957"/>
              <a:gd name="connsiteY18" fmla="*/ 3052 h 10000"/>
              <a:gd name="connsiteX19" fmla="*/ 3554 w 9957"/>
              <a:gd name="connsiteY19" fmla="*/ 3547 h 10000"/>
              <a:gd name="connsiteX20" fmla="*/ 3558 w 9957"/>
              <a:gd name="connsiteY20" fmla="*/ 6010 h 10000"/>
              <a:gd name="connsiteX21" fmla="*/ 3828 w 9957"/>
              <a:gd name="connsiteY21" fmla="*/ 6491 h 10000"/>
              <a:gd name="connsiteX22" fmla="*/ 3355 w 9957"/>
              <a:gd name="connsiteY22" fmla="*/ 7032 h 10000"/>
              <a:gd name="connsiteX23" fmla="*/ 3217 w 9957"/>
              <a:gd name="connsiteY23" fmla="*/ 7670 h 10000"/>
              <a:gd name="connsiteX24" fmla="*/ 2761 w 9957"/>
              <a:gd name="connsiteY24" fmla="*/ 8145 h 10000"/>
              <a:gd name="connsiteX25" fmla="*/ 2990 w 9957"/>
              <a:gd name="connsiteY25" fmla="*/ 8774 h 10000"/>
              <a:gd name="connsiteX26" fmla="*/ 3537 w 9957"/>
              <a:gd name="connsiteY26" fmla="*/ 9523 h 10000"/>
              <a:gd name="connsiteX27" fmla="*/ 4207 w 9957"/>
              <a:gd name="connsiteY27" fmla="*/ 9315 h 10000"/>
              <a:gd name="connsiteX28" fmla="*/ 4410 w 9957"/>
              <a:gd name="connsiteY28" fmla="*/ 8774 h 10000"/>
              <a:gd name="connsiteX29" fmla="*/ 4653 w 9957"/>
              <a:gd name="connsiteY29" fmla="*/ 8052 h 10000"/>
              <a:gd name="connsiteX30" fmla="*/ 5050 w 9957"/>
              <a:gd name="connsiteY30" fmla="*/ 7932 h 10000"/>
              <a:gd name="connsiteX31" fmla="*/ 4816 w 9957"/>
              <a:gd name="connsiteY31" fmla="*/ 8735 h 10000"/>
              <a:gd name="connsiteX32" fmla="*/ 5180 w 9957"/>
              <a:gd name="connsiteY32" fmla="*/ 8653 h 10000"/>
              <a:gd name="connsiteX33" fmla="*/ 5344 w 9957"/>
              <a:gd name="connsiteY33" fmla="*/ 8052 h 10000"/>
              <a:gd name="connsiteX34" fmla="*/ 4880 w 9957"/>
              <a:gd name="connsiteY34" fmla="*/ 7157 h 10000"/>
              <a:gd name="connsiteX35" fmla="*/ 5059 w 9957"/>
              <a:gd name="connsiteY35" fmla="*/ 6610 h 10000"/>
              <a:gd name="connsiteX36" fmla="*/ 4937 w 9957"/>
              <a:gd name="connsiteY36" fmla="*/ 5890 h 10000"/>
              <a:gd name="connsiteX37" fmla="*/ 5180 w 9957"/>
              <a:gd name="connsiteY37" fmla="*/ 5109 h 10000"/>
              <a:gd name="connsiteX38" fmla="*/ 5505 w 9957"/>
              <a:gd name="connsiteY38" fmla="*/ 4148 h 10000"/>
              <a:gd name="connsiteX39" fmla="*/ 5154 w 9957"/>
              <a:gd name="connsiteY39" fmla="*/ 4098 h 10000"/>
              <a:gd name="connsiteX40" fmla="*/ 4802 w 9957"/>
              <a:gd name="connsiteY40" fmla="*/ 4775 h 10000"/>
              <a:gd name="connsiteX41" fmla="*/ 4370 w 9957"/>
              <a:gd name="connsiteY41" fmla="*/ 5042 h 10000"/>
              <a:gd name="connsiteX42" fmla="*/ 4684 w 9957"/>
              <a:gd name="connsiteY42" fmla="*/ 4236 h 10000"/>
              <a:gd name="connsiteX43" fmla="*/ 4857 w 9957"/>
              <a:gd name="connsiteY43" fmla="*/ 3547 h 10000"/>
              <a:gd name="connsiteX44" fmla="*/ 4773 w 9957"/>
              <a:gd name="connsiteY44" fmla="*/ 2635 h 10000"/>
              <a:gd name="connsiteX45" fmla="*/ 5018 w 9957"/>
              <a:gd name="connsiteY45" fmla="*/ 2526 h 10000"/>
              <a:gd name="connsiteX46" fmla="*/ 5586 w 9957"/>
              <a:gd name="connsiteY46" fmla="*/ 3246 h 10000"/>
              <a:gd name="connsiteX47" fmla="*/ 5940 w 9957"/>
              <a:gd name="connsiteY47" fmla="*/ 4220 h 10000"/>
              <a:gd name="connsiteX48" fmla="*/ 6397 w 9957"/>
              <a:gd name="connsiteY48" fmla="*/ 4087 h 10000"/>
              <a:gd name="connsiteX49" fmla="*/ 6844 w 9957"/>
              <a:gd name="connsiteY49" fmla="*/ 4148 h 10000"/>
              <a:gd name="connsiteX50" fmla="*/ 6641 w 9957"/>
              <a:gd name="connsiteY50" fmla="*/ 4989 h 10000"/>
              <a:gd name="connsiteX51" fmla="*/ 6925 w 9957"/>
              <a:gd name="connsiteY51" fmla="*/ 5562 h 10000"/>
              <a:gd name="connsiteX52" fmla="*/ 7127 w 9957"/>
              <a:gd name="connsiteY52" fmla="*/ 5349 h 10000"/>
              <a:gd name="connsiteX53" fmla="*/ 7047 w 9957"/>
              <a:gd name="connsiteY53" fmla="*/ 4989 h 10000"/>
              <a:gd name="connsiteX54" fmla="*/ 7289 w 9957"/>
              <a:gd name="connsiteY54" fmla="*/ 4388 h 10000"/>
              <a:gd name="connsiteX55" fmla="*/ 7795 w 9957"/>
              <a:gd name="connsiteY55" fmla="*/ 5163 h 10000"/>
              <a:gd name="connsiteX56" fmla="*/ 8063 w 9957"/>
              <a:gd name="connsiteY56" fmla="*/ 5306 h 10000"/>
              <a:gd name="connsiteX57" fmla="*/ 8020 w 9957"/>
              <a:gd name="connsiteY57" fmla="*/ 5829 h 10000"/>
              <a:gd name="connsiteX58" fmla="*/ 7900 w 9957"/>
              <a:gd name="connsiteY58" fmla="*/ 6551 h 10000"/>
              <a:gd name="connsiteX59" fmla="*/ 7453 w 9957"/>
              <a:gd name="connsiteY59" fmla="*/ 6731 h 10000"/>
              <a:gd name="connsiteX60" fmla="*/ 7584 w 9957"/>
              <a:gd name="connsiteY60" fmla="*/ 7113 h 10000"/>
              <a:gd name="connsiteX61" fmla="*/ 8020 w 9957"/>
              <a:gd name="connsiteY61" fmla="*/ 7032 h 10000"/>
              <a:gd name="connsiteX62" fmla="*/ 8411 w 9957"/>
              <a:gd name="connsiteY62" fmla="*/ 7362 h 10000"/>
              <a:gd name="connsiteX63" fmla="*/ 8504 w 9957"/>
              <a:gd name="connsiteY63" fmla="*/ 8292 h 10000"/>
              <a:gd name="connsiteX64" fmla="*/ 7914 w 9957"/>
              <a:gd name="connsiteY64" fmla="*/ 8904 h 10000"/>
              <a:gd name="connsiteX65" fmla="*/ 7413 w 9957"/>
              <a:gd name="connsiteY65" fmla="*/ 8774 h 10000"/>
              <a:gd name="connsiteX66" fmla="*/ 7707 w 9957"/>
              <a:gd name="connsiteY66" fmla="*/ 9352 h 10000"/>
              <a:gd name="connsiteX67" fmla="*/ 8466 w 9957"/>
              <a:gd name="connsiteY67" fmla="*/ 9375 h 10000"/>
              <a:gd name="connsiteX68" fmla="*/ 8409 w 9957"/>
              <a:gd name="connsiteY68" fmla="*/ 9963 h 10000"/>
              <a:gd name="connsiteX69" fmla="*/ 8750 w 9957"/>
              <a:gd name="connsiteY69" fmla="*/ 9975 h 10000"/>
              <a:gd name="connsiteX70" fmla="*/ 9441 w 9957"/>
              <a:gd name="connsiteY70" fmla="*/ 9581 h 10000"/>
              <a:gd name="connsiteX71" fmla="*/ 9845 w 9957"/>
              <a:gd name="connsiteY71" fmla="*/ 9014 h 10000"/>
              <a:gd name="connsiteX72" fmla="*/ 9238 w 9957"/>
              <a:gd name="connsiteY72" fmla="*/ 8052 h 10000"/>
              <a:gd name="connsiteX73" fmla="*/ 9238 w 9957"/>
              <a:gd name="connsiteY73" fmla="*/ 7212 h 10000"/>
              <a:gd name="connsiteX74" fmla="*/ 8644 w 9957"/>
              <a:gd name="connsiteY74" fmla="*/ 6249 h 10000"/>
              <a:gd name="connsiteX75" fmla="*/ 8670 w 9957"/>
              <a:gd name="connsiteY75" fmla="*/ 4929 h 10000"/>
              <a:gd name="connsiteX76" fmla="*/ 8750 w 9957"/>
              <a:gd name="connsiteY76" fmla="*/ 3606 h 10000"/>
              <a:gd name="connsiteX77" fmla="*/ 8732 w 9957"/>
              <a:gd name="connsiteY77" fmla="*/ 2579 h 10000"/>
              <a:gd name="connsiteX78" fmla="*/ 9187 w 9957"/>
              <a:gd name="connsiteY78" fmla="*/ 2240 h 10000"/>
              <a:gd name="connsiteX79" fmla="*/ 9656 w 9957"/>
              <a:gd name="connsiteY79" fmla="*/ 2262 h 10000"/>
              <a:gd name="connsiteX80" fmla="*/ 9957 w 9957"/>
              <a:gd name="connsiteY80" fmla="*/ 1557 h 10000"/>
              <a:gd name="connsiteX0" fmla="*/ 267 w 10000"/>
              <a:gd name="connsiteY0" fmla="*/ 2524 h 10000"/>
              <a:gd name="connsiteX1" fmla="*/ 0 w 10000"/>
              <a:gd name="connsiteY1" fmla="*/ 1694 h 10000"/>
              <a:gd name="connsiteX2" fmla="*/ 103 w 10000"/>
              <a:gd name="connsiteY2" fmla="*/ 1047 h 10000"/>
              <a:gd name="connsiteX3" fmla="*/ 474 w 10000"/>
              <a:gd name="connsiteY3" fmla="*/ 843 h 10000"/>
              <a:gd name="connsiteX4" fmla="*/ 238 w 10000"/>
              <a:gd name="connsiteY4" fmla="*/ 75 h 10000"/>
              <a:gd name="connsiteX5" fmla="*/ 762 w 10000"/>
              <a:gd name="connsiteY5" fmla="*/ 62 h 10000"/>
              <a:gd name="connsiteX6" fmla="*/ 1006 w 10000"/>
              <a:gd name="connsiteY6" fmla="*/ 543 h 10000"/>
              <a:gd name="connsiteX7" fmla="*/ 1006 w 10000"/>
              <a:gd name="connsiteY7" fmla="*/ 961 h 10000"/>
              <a:gd name="connsiteX8" fmla="*/ 903 w 10000"/>
              <a:gd name="connsiteY8" fmla="*/ 1504 h 10000"/>
              <a:gd name="connsiteX9" fmla="*/ 681 w 10000"/>
              <a:gd name="connsiteY9" fmla="*/ 2045 h 10000"/>
              <a:gd name="connsiteX10" fmla="*/ 681 w 10000"/>
              <a:gd name="connsiteY10" fmla="*/ 2466 h 10000"/>
              <a:gd name="connsiteX11" fmla="*/ 956 w 10000"/>
              <a:gd name="connsiteY11" fmla="*/ 2428 h 10000"/>
              <a:gd name="connsiteX12" fmla="*/ 1536 w 10000"/>
              <a:gd name="connsiteY12" fmla="*/ 2644 h 10000"/>
              <a:gd name="connsiteX13" fmla="*/ 2188 w 10000"/>
              <a:gd name="connsiteY13" fmla="*/ 3308 h 10000"/>
              <a:gd name="connsiteX14" fmla="*/ 2508 w 10000"/>
              <a:gd name="connsiteY14" fmla="*/ 3306 h 10000"/>
              <a:gd name="connsiteX15" fmla="*/ 2955 w 10000"/>
              <a:gd name="connsiteY15" fmla="*/ 3032 h 10000"/>
              <a:gd name="connsiteX16" fmla="*/ 3246 w 10000"/>
              <a:gd name="connsiteY16" fmla="*/ 2766 h 10000"/>
              <a:gd name="connsiteX17" fmla="*/ 3492 w 10000"/>
              <a:gd name="connsiteY17" fmla="*/ 2826 h 10000"/>
              <a:gd name="connsiteX18" fmla="*/ 3897 w 10000"/>
              <a:gd name="connsiteY18" fmla="*/ 3052 h 10000"/>
              <a:gd name="connsiteX19" fmla="*/ 3569 w 10000"/>
              <a:gd name="connsiteY19" fmla="*/ 3547 h 10000"/>
              <a:gd name="connsiteX20" fmla="*/ 3573 w 10000"/>
              <a:gd name="connsiteY20" fmla="*/ 6010 h 10000"/>
              <a:gd name="connsiteX21" fmla="*/ 3845 w 10000"/>
              <a:gd name="connsiteY21" fmla="*/ 6491 h 10000"/>
              <a:gd name="connsiteX22" fmla="*/ 3369 w 10000"/>
              <a:gd name="connsiteY22" fmla="*/ 7032 h 10000"/>
              <a:gd name="connsiteX23" fmla="*/ 3231 w 10000"/>
              <a:gd name="connsiteY23" fmla="*/ 7670 h 10000"/>
              <a:gd name="connsiteX24" fmla="*/ 2773 w 10000"/>
              <a:gd name="connsiteY24" fmla="*/ 8145 h 10000"/>
              <a:gd name="connsiteX25" fmla="*/ 3003 w 10000"/>
              <a:gd name="connsiteY25" fmla="*/ 8774 h 10000"/>
              <a:gd name="connsiteX26" fmla="*/ 3552 w 10000"/>
              <a:gd name="connsiteY26" fmla="*/ 9523 h 10000"/>
              <a:gd name="connsiteX27" fmla="*/ 4225 w 10000"/>
              <a:gd name="connsiteY27" fmla="*/ 9315 h 10000"/>
              <a:gd name="connsiteX28" fmla="*/ 4429 w 10000"/>
              <a:gd name="connsiteY28" fmla="*/ 8774 h 10000"/>
              <a:gd name="connsiteX29" fmla="*/ 4673 w 10000"/>
              <a:gd name="connsiteY29" fmla="*/ 8052 h 10000"/>
              <a:gd name="connsiteX30" fmla="*/ 5072 w 10000"/>
              <a:gd name="connsiteY30" fmla="*/ 7932 h 10000"/>
              <a:gd name="connsiteX31" fmla="*/ 4837 w 10000"/>
              <a:gd name="connsiteY31" fmla="*/ 8735 h 10000"/>
              <a:gd name="connsiteX32" fmla="*/ 5202 w 10000"/>
              <a:gd name="connsiteY32" fmla="*/ 8653 h 10000"/>
              <a:gd name="connsiteX33" fmla="*/ 5367 w 10000"/>
              <a:gd name="connsiteY33" fmla="*/ 8052 h 10000"/>
              <a:gd name="connsiteX34" fmla="*/ 4901 w 10000"/>
              <a:gd name="connsiteY34" fmla="*/ 7157 h 10000"/>
              <a:gd name="connsiteX35" fmla="*/ 5081 w 10000"/>
              <a:gd name="connsiteY35" fmla="*/ 6610 h 10000"/>
              <a:gd name="connsiteX36" fmla="*/ 4958 w 10000"/>
              <a:gd name="connsiteY36" fmla="*/ 5890 h 10000"/>
              <a:gd name="connsiteX37" fmla="*/ 5202 w 10000"/>
              <a:gd name="connsiteY37" fmla="*/ 5109 h 10000"/>
              <a:gd name="connsiteX38" fmla="*/ 5529 w 10000"/>
              <a:gd name="connsiteY38" fmla="*/ 4148 h 10000"/>
              <a:gd name="connsiteX39" fmla="*/ 5176 w 10000"/>
              <a:gd name="connsiteY39" fmla="*/ 4098 h 10000"/>
              <a:gd name="connsiteX40" fmla="*/ 4823 w 10000"/>
              <a:gd name="connsiteY40" fmla="*/ 4775 h 10000"/>
              <a:gd name="connsiteX41" fmla="*/ 4389 w 10000"/>
              <a:gd name="connsiteY41" fmla="*/ 5042 h 10000"/>
              <a:gd name="connsiteX42" fmla="*/ 4704 w 10000"/>
              <a:gd name="connsiteY42" fmla="*/ 4236 h 10000"/>
              <a:gd name="connsiteX43" fmla="*/ 4878 w 10000"/>
              <a:gd name="connsiteY43" fmla="*/ 3547 h 10000"/>
              <a:gd name="connsiteX44" fmla="*/ 4794 w 10000"/>
              <a:gd name="connsiteY44" fmla="*/ 2635 h 10000"/>
              <a:gd name="connsiteX45" fmla="*/ 5040 w 10000"/>
              <a:gd name="connsiteY45" fmla="*/ 2526 h 10000"/>
              <a:gd name="connsiteX46" fmla="*/ 5610 w 10000"/>
              <a:gd name="connsiteY46" fmla="*/ 3246 h 10000"/>
              <a:gd name="connsiteX47" fmla="*/ 5966 w 10000"/>
              <a:gd name="connsiteY47" fmla="*/ 4220 h 10000"/>
              <a:gd name="connsiteX48" fmla="*/ 6425 w 10000"/>
              <a:gd name="connsiteY48" fmla="*/ 4087 h 10000"/>
              <a:gd name="connsiteX49" fmla="*/ 6874 w 10000"/>
              <a:gd name="connsiteY49" fmla="*/ 4148 h 10000"/>
              <a:gd name="connsiteX50" fmla="*/ 6670 w 10000"/>
              <a:gd name="connsiteY50" fmla="*/ 4989 h 10000"/>
              <a:gd name="connsiteX51" fmla="*/ 6955 w 10000"/>
              <a:gd name="connsiteY51" fmla="*/ 5562 h 10000"/>
              <a:gd name="connsiteX52" fmla="*/ 7158 w 10000"/>
              <a:gd name="connsiteY52" fmla="*/ 5349 h 10000"/>
              <a:gd name="connsiteX53" fmla="*/ 7077 w 10000"/>
              <a:gd name="connsiteY53" fmla="*/ 4989 h 10000"/>
              <a:gd name="connsiteX54" fmla="*/ 7320 w 10000"/>
              <a:gd name="connsiteY54" fmla="*/ 4388 h 10000"/>
              <a:gd name="connsiteX55" fmla="*/ 7829 w 10000"/>
              <a:gd name="connsiteY55" fmla="*/ 5163 h 10000"/>
              <a:gd name="connsiteX56" fmla="*/ 8098 w 10000"/>
              <a:gd name="connsiteY56" fmla="*/ 5306 h 10000"/>
              <a:gd name="connsiteX57" fmla="*/ 8055 w 10000"/>
              <a:gd name="connsiteY57" fmla="*/ 5829 h 10000"/>
              <a:gd name="connsiteX58" fmla="*/ 7934 w 10000"/>
              <a:gd name="connsiteY58" fmla="*/ 6551 h 10000"/>
              <a:gd name="connsiteX59" fmla="*/ 7485 w 10000"/>
              <a:gd name="connsiteY59" fmla="*/ 6731 h 10000"/>
              <a:gd name="connsiteX60" fmla="*/ 7617 w 10000"/>
              <a:gd name="connsiteY60" fmla="*/ 7113 h 10000"/>
              <a:gd name="connsiteX61" fmla="*/ 8055 w 10000"/>
              <a:gd name="connsiteY61" fmla="*/ 7032 h 10000"/>
              <a:gd name="connsiteX62" fmla="*/ 8447 w 10000"/>
              <a:gd name="connsiteY62" fmla="*/ 7362 h 10000"/>
              <a:gd name="connsiteX63" fmla="*/ 8541 w 10000"/>
              <a:gd name="connsiteY63" fmla="*/ 8292 h 10000"/>
              <a:gd name="connsiteX64" fmla="*/ 7948 w 10000"/>
              <a:gd name="connsiteY64" fmla="*/ 8904 h 10000"/>
              <a:gd name="connsiteX65" fmla="*/ 7445 w 10000"/>
              <a:gd name="connsiteY65" fmla="*/ 8774 h 10000"/>
              <a:gd name="connsiteX66" fmla="*/ 7740 w 10000"/>
              <a:gd name="connsiteY66" fmla="*/ 9352 h 10000"/>
              <a:gd name="connsiteX67" fmla="*/ 8503 w 10000"/>
              <a:gd name="connsiteY67" fmla="*/ 9375 h 10000"/>
              <a:gd name="connsiteX68" fmla="*/ 8445 w 10000"/>
              <a:gd name="connsiteY68" fmla="*/ 9963 h 10000"/>
              <a:gd name="connsiteX69" fmla="*/ 8788 w 10000"/>
              <a:gd name="connsiteY69" fmla="*/ 9975 h 10000"/>
              <a:gd name="connsiteX70" fmla="*/ 9482 w 10000"/>
              <a:gd name="connsiteY70" fmla="*/ 9581 h 10000"/>
              <a:gd name="connsiteX71" fmla="*/ 9888 w 10000"/>
              <a:gd name="connsiteY71" fmla="*/ 9014 h 10000"/>
              <a:gd name="connsiteX72" fmla="*/ 9278 w 10000"/>
              <a:gd name="connsiteY72" fmla="*/ 8052 h 10000"/>
              <a:gd name="connsiteX73" fmla="*/ 9278 w 10000"/>
              <a:gd name="connsiteY73" fmla="*/ 7212 h 10000"/>
              <a:gd name="connsiteX74" fmla="*/ 8681 w 10000"/>
              <a:gd name="connsiteY74" fmla="*/ 6249 h 10000"/>
              <a:gd name="connsiteX75" fmla="*/ 8707 w 10000"/>
              <a:gd name="connsiteY75" fmla="*/ 4929 h 10000"/>
              <a:gd name="connsiteX76" fmla="*/ 8788 w 10000"/>
              <a:gd name="connsiteY76" fmla="*/ 3606 h 10000"/>
              <a:gd name="connsiteX77" fmla="*/ 8770 w 10000"/>
              <a:gd name="connsiteY77" fmla="*/ 2579 h 10000"/>
              <a:gd name="connsiteX78" fmla="*/ 9227 w 10000"/>
              <a:gd name="connsiteY78" fmla="*/ 2240 h 10000"/>
              <a:gd name="connsiteX79" fmla="*/ 9698 w 10000"/>
              <a:gd name="connsiteY79" fmla="*/ 2262 h 10000"/>
              <a:gd name="connsiteX80" fmla="*/ 10000 w 10000"/>
              <a:gd name="connsiteY80" fmla="*/ 15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000" h="10000">
                <a:moveTo>
                  <a:pt x="267" y="2524"/>
                </a:moveTo>
                <a:cubicBezTo>
                  <a:pt x="206" y="2253"/>
                  <a:pt x="60" y="1965"/>
                  <a:pt x="0" y="1694"/>
                </a:cubicBezTo>
                <a:cubicBezTo>
                  <a:pt x="13" y="1534"/>
                  <a:pt x="42" y="1178"/>
                  <a:pt x="103" y="1047"/>
                </a:cubicBezTo>
                <a:cubicBezTo>
                  <a:pt x="137" y="978"/>
                  <a:pt x="406" y="863"/>
                  <a:pt x="474" y="843"/>
                </a:cubicBezTo>
                <a:cubicBezTo>
                  <a:pt x="582" y="594"/>
                  <a:pt x="285" y="356"/>
                  <a:pt x="238" y="75"/>
                </a:cubicBezTo>
                <a:cubicBezTo>
                  <a:pt x="286" y="-55"/>
                  <a:pt x="660" y="12"/>
                  <a:pt x="762" y="62"/>
                </a:cubicBezTo>
                <a:cubicBezTo>
                  <a:pt x="817" y="172"/>
                  <a:pt x="999" y="303"/>
                  <a:pt x="1006" y="543"/>
                </a:cubicBezTo>
                <a:cubicBezTo>
                  <a:pt x="1025" y="693"/>
                  <a:pt x="1039" y="801"/>
                  <a:pt x="1006" y="961"/>
                </a:cubicBezTo>
                <a:cubicBezTo>
                  <a:pt x="772" y="1121"/>
                  <a:pt x="735" y="1323"/>
                  <a:pt x="903" y="1504"/>
                </a:cubicBezTo>
                <a:cubicBezTo>
                  <a:pt x="951" y="1775"/>
                  <a:pt x="884" y="1945"/>
                  <a:pt x="681" y="2045"/>
                </a:cubicBezTo>
                <a:cubicBezTo>
                  <a:pt x="681" y="2055"/>
                  <a:pt x="636" y="2402"/>
                  <a:pt x="681" y="2466"/>
                </a:cubicBezTo>
                <a:cubicBezTo>
                  <a:pt x="727" y="2529"/>
                  <a:pt x="815" y="2398"/>
                  <a:pt x="956" y="2428"/>
                </a:cubicBezTo>
                <a:cubicBezTo>
                  <a:pt x="1229" y="2489"/>
                  <a:pt x="1313" y="2425"/>
                  <a:pt x="1536" y="2644"/>
                </a:cubicBezTo>
                <a:cubicBezTo>
                  <a:pt x="1665" y="3207"/>
                  <a:pt x="1890" y="3017"/>
                  <a:pt x="2188" y="3308"/>
                </a:cubicBezTo>
                <a:cubicBezTo>
                  <a:pt x="2283" y="3286"/>
                  <a:pt x="2405" y="3376"/>
                  <a:pt x="2508" y="3306"/>
                </a:cubicBezTo>
                <a:cubicBezTo>
                  <a:pt x="2662" y="3285"/>
                  <a:pt x="2831" y="3122"/>
                  <a:pt x="2955" y="3032"/>
                </a:cubicBezTo>
                <a:cubicBezTo>
                  <a:pt x="2969" y="2972"/>
                  <a:pt x="3207" y="2785"/>
                  <a:pt x="3246" y="2766"/>
                </a:cubicBezTo>
                <a:cubicBezTo>
                  <a:pt x="3328" y="2736"/>
                  <a:pt x="3410" y="2806"/>
                  <a:pt x="3492" y="2826"/>
                </a:cubicBezTo>
                <a:lnTo>
                  <a:pt x="3897" y="3052"/>
                </a:lnTo>
                <a:cubicBezTo>
                  <a:pt x="3820" y="3383"/>
                  <a:pt x="3855" y="3407"/>
                  <a:pt x="3569" y="3547"/>
                </a:cubicBezTo>
                <a:cubicBezTo>
                  <a:pt x="3572" y="4627"/>
                  <a:pt x="3560" y="5499"/>
                  <a:pt x="3573" y="6010"/>
                </a:cubicBezTo>
                <a:cubicBezTo>
                  <a:pt x="3621" y="6220"/>
                  <a:pt x="3798" y="6282"/>
                  <a:pt x="3845" y="6491"/>
                </a:cubicBezTo>
                <a:cubicBezTo>
                  <a:pt x="3649" y="6924"/>
                  <a:pt x="3471" y="6811"/>
                  <a:pt x="3369" y="7032"/>
                </a:cubicBezTo>
                <a:cubicBezTo>
                  <a:pt x="3369" y="7042"/>
                  <a:pt x="3400" y="7541"/>
                  <a:pt x="3231" y="7670"/>
                </a:cubicBezTo>
                <a:cubicBezTo>
                  <a:pt x="2989" y="7856"/>
                  <a:pt x="2893" y="8084"/>
                  <a:pt x="2773" y="8145"/>
                </a:cubicBezTo>
                <a:cubicBezTo>
                  <a:pt x="2727" y="8325"/>
                  <a:pt x="2896" y="8559"/>
                  <a:pt x="3003" y="8774"/>
                </a:cubicBezTo>
                <a:cubicBezTo>
                  <a:pt x="3159" y="9003"/>
                  <a:pt x="3350" y="9172"/>
                  <a:pt x="3552" y="9523"/>
                </a:cubicBezTo>
                <a:cubicBezTo>
                  <a:pt x="3882" y="9655"/>
                  <a:pt x="3961" y="9403"/>
                  <a:pt x="4225" y="9315"/>
                </a:cubicBezTo>
                <a:cubicBezTo>
                  <a:pt x="4361" y="9274"/>
                  <a:pt x="4429" y="8774"/>
                  <a:pt x="4429" y="8774"/>
                </a:cubicBezTo>
                <a:cubicBezTo>
                  <a:pt x="4382" y="8433"/>
                  <a:pt x="4361" y="8174"/>
                  <a:pt x="4673" y="8052"/>
                </a:cubicBezTo>
                <a:lnTo>
                  <a:pt x="5072" y="7932"/>
                </a:lnTo>
                <a:cubicBezTo>
                  <a:pt x="5024" y="8134"/>
                  <a:pt x="4885" y="8534"/>
                  <a:pt x="4837" y="8735"/>
                </a:cubicBezTo>
                <a:cubicBezTo>
                  <a:pt x="4885" y="9085"/>
                  <a:pt x="4837" y="8985"/>
                  <a:pt x="5202" y="8653"/>
                </a:cubicBezTo>
                <a:cubicBezTo>
                  <a:pt x="5326" y="8543"/>
                  <a:pt x="5417" y="8302"/>
                  <a:pt x="5367" y="8052"/>
                </a:cubicBezTo>
                <a:cubicBezTo>
                  <a:pt x="5317" y="7803"/>
                  <a:pt x="5255" y="7417"/>
                  <a:pt x="4901" y="7157"/>
                </a:cubicBezTo>
                <a:cubicBezTo>
                  <a:pt x="5063" y="6863"/>
                  <a:pt x="4998" y="6941"/>
                  <a:pt x="5081" y="6610"/>
                </a:cubicBezTo>
                <a:cubicBezTo>
                  <a:pt x="5047" y="6361"/>
                  <a:pt x="5014" y="6131"/>
                  <a:pt x="4958" y="5890"/>
                </a:cubicBezTo>
                <a:cubicBezTo>
                  <a:pt x="4993" y="5450"/>
                  <a:pt x="4972" y="5339"/>
                  <a:pt x="5202" y="5109"/>
                </a:cubicBezTo>
                <a:cubicBezTo>
                  <a:pt x="5312" y="4790"/>
                  <a:pt x="5393" y="4449"/>
                  <a:pt x="5529" y="4148"/>
                </a:cubicBezTo>
                <a:cubicBezTo>
                  <a:pt x="5421" y="3907"/>
                  <a:pt x="5361" y="4007"/>
                  <a:pt x="5176" y="4098"/>
                </a:cubicBezTo>
                <a:cubicBezTo>
                  <a:pt x="5048" y="4288"/>
                  <a:pt x="4947" y="4655"/>
                  <a:pt x="4823" y="4775"/>
                </a:cubicBezTo>
                <a:cubicBezTo>
                  <a:pt x="4691" y="4903"/>
                  <a:pt x="4416" y="5131"/>
                  <a:pt x="4389" y="5042"/>
                </a:cubicBezTo>
                <a:cubicBezTo>
                  <a:pt x="4197" y="4761"/>
                  <a:pt x="4582" y="4356"/>
                  <a:pt x="4704" y="4236"/>
                </a:cubicBezTo>
                <a:cubicBezTo>
                  <a:pt x="4792" y="4035"/>
                  <a:pt x="4824" y="3776"/>
                  <a:pt x="4878" y="3547"/>
                </a:cubicBezTo>
                <a:cubicBezTo>
                  <a:pt x="4900" y="3302"/>
                  <a:pt x="4768" y="2805"/>
                  <a:pt x="4794" y="2635"/>
                </a:cubicBezTo>
                <a:cubicBezTo>
                  <a:pt x="4855" y="2376"/>
                  <a:pt x="4837" y="2606"/>
                  <a:pt x="5040" y="2526"/>
                </a:cubicBezTo>
                <a:cubicBezTo>
                  <a:pt x="5168" y="2607"/>
                  <a:pt x="5508" y="3076"/>
                  <a:pt x="5610" y="3246"/>
                </a:cubicBezTo>
                <a:cubicBezTo>
                  <a:pt x="5630" y="3346"/>
                  <a:pt x="5788" y="3704"/>
                  <a:pt x="5966" y="4220"/>
                </a:cubicBezTo>
                <a:cubicBezTo>
                  <a:pt x="6057" y="4487"/>
                  <a:pt x="6222" y="3986"/>
                  <a:pt x="6425" y="4087"/>
                </a:cubicBezTo>
                <a:cubicBezTo>
                  <a:pt x="6574" y="4109"/>
                  <a:pt x="6745" y="4037"/>
                  <a:pt x="6874" y="4148"/>
                </a:cubicBezTo>
                <a:cubicBezTo>
                  <a:pt x="6729" y="4538"/>
                  <a:pt x="6697" y="4819"/>
                  <a:pt x="6670" y="4989"/>
                </a:cubicBezTo>
                <a:cubicBezTo>
                  <a:pt x="6683" y="5200"/>
                  <a:pt x="6874" y="5502"/>
                  <a:pt x="6955" y="5562"/>
                </a:cubicBezTo>
                <a:cubicBezTo>
                  <a:pt x="7037" y="5622"/>
                  <a:pt x="7137" y="5445"/>
                  <a:pt x="7158" y="5349"/>
                </a:cubicBezTo>
                <a:cubicBezTo>
                  <a:pt x="7178" y="5254"/>
                  <a:pt x="7077" y="4989"/>
                  <a:pt x="7077" y="4989"/>
                </a:cubicBezTo>
                <a:cubicBezTo>
                  <a:pt x="7118" y="4659"/>
                  <a:pt x="7105" y="4499"/>
                  <a:pt x="7320" y="4388"/>
                </a:cubicBezTo>
                <a:cubicBezTo>
                  <a:pt x="7559" y="4908"/>
                  <a:pt x="7394" y="5052"/>
                  <a:pt x="7829" y="5163"/>
                </a:cubicBezTo>
                <a:cubicBezTo>
                  <a:pt x="7939" y="5316"/>
                  <a:pt x="8061" y="5195"/>
                  <a:pt x="8098" y="5306"/>
                </a:cubicBezTo>
                <a:cubicBezTo>
                  <a:pt x="8136" y="5417"/>
                  <a:pt x="8050" y="5682"/>
                  <a:pt x="8055" y="5829"/>
                </a:cubicBezTo>
                <a:cubicBezTo>
                  <a:pt x="8027" y="6036"/>
                  <a:pt x="8029" y="6400"/>
                  <a:pt x="7934" y="6551"/>
                </a:cubicBezTo>
                <a:cubicBezTo>
                  <a:pt x="7839" y="6701"/>
                  <a:pt x="7526" y="6641"/>
                  <a:pt x="7485" y="6731"/>
                </a:cubicBezTo>
                <a:cubicBezTo>
                  <a:pt x="7532" y="6991"/>
                  <a:pt x="7440" y="6913"/>
                  <a:pt x="7617" y="7113"/>
                </a:cubicBezTo>
                <a:cubicBezTo>
                  <a:pt x="7712" y="7164"/>
                  <a:pt x="7954" y="7056"/>
                  <a:pt x="8055" y="7032"/>
                </a:cubicBezTo>
                <a:lnTo>
                  <a:pt x="8447" y="7362"/>
                </a:lnTo>
                <a:cubicBezTo>
                  <a:pt x="8543" y="7531"/>
                  <a:pt x="8588" y="7991"/>
                  <a:pt x="8541" y="8292"/>
                </a:cubicBezTo>
                <a:cubicBezTo>
                  <a:pt x="8438" y="8753"/>
                  <a:pt x="8246" y="8794"/>
                  <a:pt x="7948" y="8904"/>
                </a:cubicBezTo>
                <a:cubicBezTo>
                  <a:pt x="7730" y="8853"/>
                  <a:pt x="7619" y="8602"/>
                  <a:pt x="7445" y="8774"/>
                </a:cubicBezTo>
                <a:cubicBezTo>
                  <a:pt x="7492" y="9144"/>
                  <a:pt x="7490" y="9441"/>
                  <a:pt x="7740" y="9352"/>
                </a:cubicBezTo>
                <a:cubicBezTo>
                  <a:pt x="7917" y="9452"/>
                  <a:pt x="8385" y="9272"/>
                  <a:pt x="8503" y="9375"/>
                </a:cubicBezTo>
                <a:cubicBezTo>
                  <a:pt x="8620" y="9477"/>
                  <a:pt x="8132" y="9824"/>
                  <a:pt x="8445" y="9963"/>
                </a:cubicBezTo>
                <a:cubicBezTo>
                  <a:pt x="8671" y="10064"/>
                  <a:pt x="8693" y="9926"/>
                  <a:pt x="8788" y="9975"/>
                </a:cubicBezTo>
                <a:cubicBezTo>
                  <a:pt x="8966" y="9444"/>
                  <a:pt x="9020" y="9642"/>
                  <a:pt x="9482" y="9581"/>
                </a:cubicBezTo>
                <a:cubicBezTo>
                  <a:pt x="9716" y="9343"/>
                  <a:pt x="9813" y="9344"/>
                  <a:pt x="9888" y="9014"/>
                </a:cubicBezTo>
                <a:cubicBezTo>
                  <a:pt x="9396" y="8585"/>
                  <a:pt x="9366" y="8273"/>
                  <a:pt x="9278" y="8052"/>
                </a:cubicBezTo>
                <a:cubicBezTo>
                  <a:pt x="9306" y="7664"/>
                  <a:pt x="9346" y="7482"/>
                  <a:pt x="9278" y="7212"/>
                </a:cubicBezTo>
                <a:cubicBezTo>
                  <a:pt x="9175" y="6871"/>
                  <a:pt x="8777" y="6629"/>
                  <a:pt x="8681" y="6249"/>
                </a:cubicBezTo>
                <a:cubicBezTo>
                  <a:pt x="8388" y="5819"/>
                  <a:pt x="8580" y="5410"/>
                  <a:pt x="8707" y="4929"/>
                </a:cubicBezTo>
                <a:cubicBezTo>
                  <a:pt x="8560" y="4284"/>
                  <a:pt x="8567" y="4094"/>
                  <a:pt x="8788" y="3606"/>
                </a:cubicBezTo>
                <a:cubicBezTo>
                  <a:pt x="8816" y="3286"/>
                  <a:pt x="8709" y="2891"/>
                  <a:pt x="8770" y="2579"/>
                </a:cubicBezTo>
                <a:cubicBezTo>
                  <a:pt x="8831" y="2319"/>
                  <a:pt x="9125" y="2361"/>
                  <a:pt x="9227" y="2240"/>
                </a:cubicBezTo>
                <a:cubicBezTo>
                  <a:pt x="9428" y="2064"/>
                  <a:pt x="9420" y="2141"/>
                  <a:pt x="9698" y="2262"/>
                </a:cubicBezTo>
                <a:cubicBezTo>
                  <a:pt x="9900" y="2071"/>
                  <a:pt x="9942" y="1731"/>
                  <a:pt x="10000" y="1557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"/>
          <p:cNvSpPr>
            <a:spLocks noChangeAspect="1"/>
          </p:cNvSpPr>
          <p:nvPr/>
        </p:nvSpPr>
        <p:spPr bwMode="auto">
          <a:xfrm>
            <a:off x="4462196" y="4379404"/>
            <a:ext cx="3751238" cy="1930718"/>
          </a:xfrm>
          <a:custGeom>
            <a:avLst/>
            <a:gdLst>
              <a:gd name="T0" fmla="*/ 2147483647 w 2112"/>
              <a:gd name="T1" fmla="*/ 2147483647 h 1104"/>
              <a:gd name="T2" fmla="*/ 2147483647 w 2112"/>
              <a:gd name="T3" fmla="*/ 2147483647 h 1104"/>
              <a:gd name="T4" fmla="*/ 2147483647 w 2112"/>
              <a:gd name="T5" fmla="*/ 2147483647 h 1104"/>
              <a:gd name="T6" fmla="*/ 2147483647 w 2112"/>
              <a:gd name="T7" fmla="*/ 2147483647 h 1104"/>
              <a:gd name="T8" fmla="*/ 2147483647 w 2112"/>
              <a:gd name="T9" fmla="*/ 2147483647 h 1104"/>
              <a:gd name="T10" fmla="*/ 2147483647 w 2112"/>
              <a:gd name="T11" fmla="*/ 2147483647 h 1104"/>
              <a:gd name="T12" fmla="*/ 2147483647 w 2112"/>
              <a:gd name="T13" fmla="*/ 2147483647 h 1104"/>
              <a:gd name="T14" fmla="*/ 2147483647 w 2112"/>
              <a:gd name="T15" fmla="*/ 2147483647 h 1104"/>
              <a:gd name="T16" fmla="*/ 2147483647 w 2112"/>
              <a:gd name="T17" fmla="*/ 2147483647 h 1104"/>
              <a:gd name="T18" fmla="*/ 2147483647 w 2112"/>
              <a:gd name="T19" fmla="*/ 2147483647 h 1104"/>
              <a:gd name="T20" fmla="*/ 2147483647 w 2112"/>
              <a:gd name="T21" fmla="*/ 2147483647 h 1104"/>
              <a:gd name="T22" fmla="*/ 2147483647 w 2112"/>
              <a:gd name="T23" fmla="*/ 2147483647 h 1104"/>
              <a:gd name="T24" fmla="*/ 2147483647 w 2112"/>
              <a:gd name="T25" fmla="*/ 2147483647 h 1104"/>
              <a:gd name="T26" fmla="*/ 2147483647 w 2112"/>
              <a:gd name="T27" fmla="*/ 2147483647 h 1104"/>
              <a:gd name="T28" fmla="*/ 2147483647 w 2112"/>
              <a:gd name="T29" fmla="*/ 2147483647 h 1104"/>
              <a:gd name="T30" fmla="*/ 2147483647 w 2112"/>
              <a:gd name="T31" fmla="*/ 2147483647 h 1104"/>
              <a:gd name="T32" fmla="*/ 2147483647 w 2112"/>
              <a:gd name="T33" fmla="*/ 2147483647 h 1104"/>
              <a:gd name="T34" fmla="*/ 2147483647 w 2112"/>
              <a:gd name="T35" fmla="*/ 2147483647 h 1104"/>
              <a:gd name="T36" fmla="*/ 2147483647 w 2112"/>
              <a:gd name="T37" fmla="*/ 2147483647 h 1104"/>
              <a:gd name="T38" fmla="*/ 2147483647 w 2112"/>
              <a:gd name="T39" fmla="*/ 2147483647 h 1104"/>
              <a:gd name="T40" fmla="*/ 2147483647 w 2112"/>
              <a:gd name="T41" fmla="*/ 2147483647 h 1104"/>
              <a:gd name="T42" fmla="*/ 2147483647 w 2112"/>
              <a:gd name="T43" fmla="*/ 2147483647 h 1104"/>
              <a:gd name="T44" fmla="*/ 2147483647 w 2112"/>
              <a:gd name="T45" fmla="*/ 2147483647 h 1104"/>
              <a:gd name="T46" fmla="*/ 2147483647 w 2112"/>
              <a:gd name="T47" fmla="*/ 2147483647 h 1104"/>
              <a:gd name="T48" fmla="*/ 2147483647 w 2112"/>
              <a:gd name="T49" fmla="*/ 2147483647 h 1104"/>
              <a:gd name="T50" fmla="*/ 2147483647 w 2112"/>
              <a:gd name="T51" fmla="*/ 2147483647 h 1104"/>
              <a:gd name="T52" fmla="*/ 2147483647 w 2112"/>
              <a:gd name="T53" fmla="*/ 2147483647 h 1104"/>
              <a:gd name="T54" fmla="*/ 2147483647 w 2112"/>
              <a:gd name="T55" fmla="*/ 2147483647 h 1104"/>
              <a:gd name="T56" fmla="*/ 2147483647 w 2112"/>
              <a:gd name="T57" fmla="*/ 2147483647 h 1104"/>
              <a:gd name="T58" fmla="*/ 2147483647 w 2112"/>
              <a:gd name="T59" fmla="*/ 2147483647 h 1104"/>
              <a:gd name="T60" fmla="*/ 2147483647 w 2112"/>
              <a:gd name="T61" fmla="*/ 2147483647 h 1104"/>
              <a:gd name="T62" fmla="*/ 2147483647 w 2112"/>
              <a:gd name="T63" fmla="*/ 2147483647 h 1104"/>
              <a:gd name="T64" fmla="*/ 2147483647 w 2112"/>
              <a:gd name="T65" fmla="*/ 0 h 1104"/>
              <a:gd name="T66" fmla="*/ 2147483647 w 2112"/>
              <a:gd name="T67" fmla="*/ 2147483647 h 1104"/>
              <a:gd name="T68" fmla="*/ 2147483647 w 2112"/>
              <a:gd name="T69" fmla="*/ 2147483647 h 1104"/>
              <a:gd name="T70" fmla="*/ 2147483647 w 2112"/>
              <a:gd name="T71" fmla="*/ 2147483647 h 1104"/>
              <a:gd name="T72" fmla="*/ 2147483647 w 2112"/>
              <a:gd name="T73" fmla="*/ 2147483647 h 1104"/>
              <a:gd name="T74" fmla="*/ 2147483647 w 2112"/>
              <a:gd name="T75" fmla="*/ 2147483647 h 1104"/>
              <a:gd name="T76" fmla="*/ 2147483647 w 2112"/>
              <a:gd name="T77" fmla="*/ 2147483647 h 1104"/>
              <a:gd name="T78" fmla="*/ 2147483647 w 2112"/>
              <a:gd name="T79" fmla="*/ 2147483647 h 1104"/>
              <a:gd name="T80" fmla="*/ 2147483647 w 2112"/>
              <a:gd name="T81" fmla="*/ 2147483647 h 1104"/>
              <a:gd name="T82" fmla="*/ 2147483647 w 2112"/>
              <a:gd name="T83" fmla="*/ 2147483647 h 1104"/>
              <a:gd name="T84" fmla="*/ 2147483647 w 2112"/>
              <a:gd name="T85" fmla="*/ 2147483647 h 1104"/>
              <a:gd name="T86" fmla="*/ 2147483647 w 2112"/>
              <a:gd name="T87" fmla="*/ 2147483647 h 1104"/>
              <a:gd name="T88" fmla="*/ 2147483647 w 2112"/>
              <a:gd name="T89" fmla="*/ 2147483647 h 1104"/>
              <a:gd name="T90" fmla="*/ 2147483647 w 2112"/>
              <a:gd name="T91" fmla="*/ 2147483647 h 1104"/>
              <a:gd name="T92" fmla="*/ 2147483647 w 2112"/>
              <a:gd name="T93" fmla="*/ 2147483647 h 1104"/>
              <a:gd name="T94" fmla="*/ 2147483647 w 2112"/>
              <a:gd name="T95" fmla="*/ 2147483647 h 11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12"/>
              <a:gd name="T145" fmla="*/ 0 h 1104"/>
              <a:gd name="T146" fmla="*/ 2112 w 2112"/>
              <a:gd name="T147" fmla="*/ 1104 h 1104"/>
              <a:gd name="connsiteX0" fmla="*/ 0 w 10090"/>
              <a:gd name="connsiteY0" fmla="*/ 2839 h 10000"/>
              <a:gd name="connsiteX1" fmla="*/ 204 w 10090"/>
              <a:gd name="connsiteY1" fmla="*/ 2011 h 10000"/>
              <a:gd name="connsiteX2" fmla="*/ 687 w 10090"/>
              <a:gd name="connsiteY2" fmla="*/ 1522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687 w 10090"/>
              <a:gd name="connsiteY2" fmla="*/ 1522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687 w 10090"/>
              <a:gd name="connsiteY2" fmla="*/ 1522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67 w 10090"/>
              <a:gd name="connsiteY2" fmla="*/ 1385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57 w 10090"/>
              <a:gd name="connsiteY2" fmla="*/ 1267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57 w 10090"/>
              <a:gd name="connsiteY2" fmla="*/ 1267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170 w 10090"/>
              <a:gd name="connsiteY5" fmla="*/ 1413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310 w 10090"/>
              <a:gd name="connsiteY5" fmla="*/ 1276 h 10000"/>
              <a:gd name="connsiteX6" fmla="*/ 1312 w 10090"/>
              <a:gd name="connsiteY6" fmla="*/ 1522 h 10000"/>
              <a:gd name="connsiteX7" fmla="*/ 1539 w 10090"/>
              <a:gd name="connsiteY7" fmla="*/ 2174 h 10000"/>
              <a:gd name="connsiteX8" fmla="*/ 1681 w 10090"/>
              <a:gd name="connsiteY8" fmla="*/ 1196 h 10000"/>
              <a:gd name="connsiteX9" fmla="*/ 2164 w 10090"/>
              <a:gd name="connsiteY9" fmla="*/ 870 h 10000"/>
              <a:gd name="connsiteX10" fmla="*/ 2675 w 10090"/>
              <a:gd name="connsiteY10" fmla="*/ 652 h 10000"/>
              <a:gd name="connsiteX11" fmla="*/ 2760 w 10090"/>
              <a:gd name="connsiteY11" fmla="*/ 707 h 10000"/>
              <a:gd name="connsiteX12" fmla="*/ 2846 w 10090"/>
              <a:gd name="connsiteY12" fmla="*/ 924 h 10000"/>
              <a:gd name="connsiteX13" fmla="*/ 3016 w 10090"/>
              <a:gd name="connsiteY13" fmla="*/ 978 h 10000"/>
              <a:gd name="connsiteX14" fmla="*/ 3783 w 10090"/>
              <a:gd name="connsiteY14" fmla="*/ 707 h 10000"/>
              <a:gd name="connsiteX15" fmla="*/ 4039 w 10090"/>
              <a:gd name="connsiteY15" fmla="*/ 924 h 10000"/>
              <a:gd name="connsiteX16" fmla="*/ 4295 w 10090"/>
              <a:gd name="connsiteY16" fmla="*/ 1359 h 10000"/>
              <a:gd name="connsiteX17" fmla="*/ 4437 w 10090"/>
              <a:gd name="connsiteY17" fmla="*/ 2011 h 10000"/>
              <a:gd name="connsiteX18" fmla="*/ 4664 w 10090"/>
              <a:gd name="connsiteY18" fmla="*/ 2120 h 10000"/>
              <a:gd name="connsiteX19" fmla="*/ 4834 w 10090"/>
              <a:gd name="connsiteY19" fmla="*/ 3261 h 10000"/>
              <a:gd name="connsiteX20" fmla="*/ 5005 w 10090"/>
              <a:gd name="connsiteY20" fmla="*/ 3424 h 10000"/>
              <a:gd name="connsiteX21" fmla="*/ 5147 w 10090"/>
              <a:gd name="connsiteY21" fmla="*/ 2500 h 10000"/>
              <a:gd name="connsiteX22" fmla="*/ 5260 w 10090"/>
              <a:gd name="connsiteY22" fmla="*/ 2935 h 10000"/>
              <a:gd name="connsiteX23" fmla="*/ 5601 w 10090"/>
              <a:gd name="connsiteY23" fmla="*/ 3043 h 10000"/>
              <a:gd name="connsiteX24" fmla="*/ 5743 w 10090"/>
              <a:gd name="connsiteY24" fmla="*/ 3478 h 10000"/>
              <a:gd name="connsiteX25" fmla="*/ 5914 w 10090"/>
              <a:gd name="connsiteY25" fmla="*/ 3207 h 10000"/>
              <a:gd name="connsiteX26" fmla="*/ 6141 w 10090"/>
              <a:gd name="connsiteY26" fmla="*/ 2989 h 10000"/>
              <a:gd name="connsiteX27" fmla="*/ 6198 w 10090"/>
              <a:gd name="connsiteY27" fmla="*/ 3587 h 10000"/>
              <a:gd name="connsiteX28" fmla="*/ 6596 w 10090"/>
              <a:gd name="connsiteY28" fmla="*/ 3804 h 10000"/>
              <a:gd name="connsiteX29" fmla="*/ 6681 w 10090"/>
              <a:gd name="connsiteY29" fmla="*/ 3967 h 10000"/>
              <a:gd name="connsiteX30" fmla="*/ 6738 w 10090"/>
              <a:gd name="connsiteY30" fmla="*/ 4293 h 10000"/>
              <a:gd name="connsiteX31" fmla="*/ 6482 w 10090"/>
              <a:gd name="connsiteY31" fmla="*/ 4348 h 10000"/>
              <a:gd name="connsiteX32" fmla="*/ 6141 w 10090"/>
              <a:gd name="connsiteY32" fmla="*/ 4239 h 10000"/>
              <a:gd name="connsiteX33" fmla="*/ 5971 w 10090"/>
              <a:gd name="connsiteY33" fmla="*/ 4457 h 10000"/>
              <a:gd name="connsiteX34" fmla="*/ 6539 w 10090"/>
              <a:gd name="connsiteY34" fmla="*/ 4891 h 10000"/>
              <a:gd name="connsiteX35" fmla="*/ 6539 w 10090"/>
              <a:gd name="connsiteY35" fmla="*/ 5543 h 10000"/>
              <a:gd name="connsiteX36" fmla="*/ 6283 w 10090"/>
              <a:gd name="connsiteY36" fmla="*/ 5489 h 10000"/>
              <a:gd name="connsiteX37" fmla="*/ 6170 w 10090"/>
              <a:gd name="connsiteY37" fmla="*/ 5217 h 10000"/>
              <a:gd name="connsiteX38" fmla="*/ 6056 w 10090"/>
              <a:gd name="connsiteY38" fmla="*/ 5163 h 10000"/>
              <a:gd name="connsiteX39" fmla="*/ 5715 w 10090"/>
              <a:gd name="connsiteY39" fmla="*/ 5435 h 10000"/>
              <a:gd name="connsiteX40" fmla="*/ 6226 w 10090"/>
              <a:gd name="connsiteY40" fmla="*/ 5815 h 10000"/>
              <a:gd name="connsiteX41" fmla="*/ 6397 w 10090"/>
              <a:gd name="connsiteY41" fmla="*/ 6359 h 10000"/>
              <a:gd name="connsiteX42" fmla="*/ 6425 w 10090"/>
              <a:gd name="connsiteY42" fmla="*/ 6685 h 10000"/>
              <a:gd name="connsiteX43" fmla="*/ 6482 w 10090"/>
              <a:gd name="connsiteY43" fmla="*/ 6522 h 10000"/>
              <a:gd name="connsiteX44" fmla="*/ 6567 w 10090"/>
              <a:gd name="connsiteY44" fmla="*/ 6576 h 10000"/>
              <a:gd name="connsiteX45" fmla="*/ 6795 w 10090"/>
              <a:gd name="connsiteY45" fmla="*/ 6250 h 10000"/>
              <a:gd name="connsiteX46" fmla="*/ 6937 w 10090"/>
              <a:gd name="connsiteY46" fmla="*/ 6196 h 10000"/>
              <a:gd name="connsiteX47" fmla="*/ 6851 w 10090"/>
              <a:gd name="connsiteY47" fmla="*/ 6739 h 10000"/>
              <a:gd name="connsiteX48" fmla="*/ 6880 w 10090"/>
              <a:gd name="connsiteY48" fmla="*/ 6902 h 10000"/>
              <a:gd name="connsiteX49" fmla="*/ 7079 w 10090"/>
              <a:gd name="connsiteY49" fmla="*/ 6576 h 10000"/>
              <a:gd name="connsiteX50" fmla="*/ 7135 w 10090"/>
              <a:gd name="connsiteY50" fmla="*/ 6413 h 10000"/>
              <a:gd name="connsiteX51" fmla="*/ 7391 w 10090"/>
              <a:gd name="connsiteY51" fmla="*/ 5217 h 10000"/>
              <a:gd name="connsiteX52" fmla="*/ 7334 w 10090"/>
              <a:gd name="connsiteY52" fmla="*/ 4891 h 10000"/>
              <a:gd name="connsiteX53" fmla="*/ 7363 w 10090"/>
              <a:gd name="connsiteY53" fmla="*/ 4728 h 10000"/>
              <a:gd name="connsiteX54" fmla="*/ 6993 w 10090"/>
              <a:gd name="connsiteY54" fmla="*/ 4457 h 10000"/>
              <a:gd name="connsiteX55" fmla="*/ 6937 w 10090"/>
              <a:gd name="connsiteY55" fmla="*/ 2717 h 10000"/>
              <a:gd name="connsiteX56" fmla="*/ 6823 w 10090"/>
              <a:gd name="connsiteY56" fmla="*/ 2228 h 10000"/>
              <a:gd name="connsiteX57" fmla="*/ 6880 w 10090"/>
              <a:gd name="connsiteY57" fmla="*/ 1902 h 10000"/>
              <a:gd name="connsiteX58" fmla="*/ 6993 w 10090"/>
              <a:gd name="connsiteY58" fmla="*/ 1576 h 10000"/>
              <a:gd name="connsiteX59" fmla="*/ 6766 w 10090"/>
              <a:gd name="connsiteY59" fmla="*/ 1304 h 10000"/>
              <a:gd name="connsiteX60" fmla="*/ 6454 w 10090"/>
              <a:gd name="connsiteY60" fmla="*/ 1304 h 10000"/>
              <a:gd name="connsiteX61" fmla="*/ 6624 w 10090"/>
              <a:gd name="connsiteY61" fmla="*/ 761 h 10000"/>
              <a:gd name="connsiteX62" fmla="*/ 6908 w 10090"/>
              <a:gd name="connsiteY62" fmla="*/ 217 h 10000"/>
              <a:gd name="connsiteX63" fmla="*/ 7363 w 10090"/>
              <a:gd name="connsiteY63" fmla="*/ 761 h 10000"/>
              <a:gd name="connsiteX64" fmla="*/ 7732 w 10090"/>
              <a:gd name="connsiteY64" fmla="*/ 489 h 10000"/>
              <a:gd name="connsiteX65" fmla="*/ 8073 w 10090"/>
              <a:gd name="connsiteY65" fmla="*/ 0 h 10000"/>
              <a:gd name="connsiteX66" fmla="*/ 8130 w 10090"/>
              <a:gd name="connsiteY66" fmla="*/ 1196 h 10000"/>
              <a:gd name="connsiteX67" fmla="*/ 8329 w 10090"/>
              <a:gd name="connsiteY67" fmla="*/ 2283 h 10000"/>
              <a:gd name="connsiteX68" fmla="*/ 8243 w 10090"/>
              <a:gd name="connsiteY68" fmla="*/ 3207 h 10000"/>
              <a:gd name="connsiteX69" fmla="*/ 8471 w 10090"/>
              <a:gd name="connsiteY69" fmla="*/ 3696 h 10000"/>
              <a:gd name="connsiteX70" fmla="*/ 8528 w 10090"/>
              <a:gd name="connsiteY70" fmla="*/ 4348 h 10000"/>
              <a:gd name="connsiteX71" fmla="*/ 8357 w 10090"/>
              <a:gd name="connsiteY71" fmla="*/ 4457 h 10000"/>
              <a:gd name="connsiteX72" fmla="*/ 8300 w 10090"/>
              <a:gd name="connsiteY72" fmla="*/ 5543 h 10000"/>
              <a:gd name="connsiteX73" fmla="*/ 8187 w 10090"/>
              <a:gd name="connsiteY73" fmla="*/ 6087 h 10000"/>
              <a:gd name="connsiteX74" fmla="*/ 8101 w 10090"/>
              <a:gd name="connsiteY74" fmla="*/ 6739 h 10000"/>
              <a:gd name="connsiteX75" fmla="*/ 8045 w 10090"/>
              <a:gd name="connsiteY75" fmla="*/ 7065 h 10000"/>
              <a:gd name="connsiteX76" fmla="*/ 8329 w 10090"/>
              <a:gd name="connsiteY76" fmla="*/ 7554 h 10000"/>
              <a:gd name="connsiteX77" fmla="*/ 8357 w 10090"/>
              <a:gd name="connsiteY77" fmla="*/ 7120 h 10000"/>
              <a:gd name="connsiteX78" fmla="*/ 8442 w 10090"/>
              <a:gd name="connsiteY78" fmla="*/ 7011 h 10000"/>
              <a:gd name="connsiteX79" fmla="*/ 8556 w 10090"/>
              <a:gd name="connsiteY79" fmla="*/ 6576 h 10000"/>
              <a:gd name="connsiteX80" fmla="*/ 8613 w 10090"/>
              <a:gd name="connsiteY80" fmla="*/ 5761 h 10000"/>
              <a:gd name="connsiteX81" fmla="*/ 8670 w 10090"/>
              <a:gd name="connsiteY81" fmla="*/ 5163 h 10000"/>
              <a:gd name="connsiteX82" fmla="*/ 8726 w 10090"/>
              <a:gd name="connsiteY82" fmla="*/ 4837 h 10000"/>
              <a:gd name="connsiteX83" fmla="*/ 8954 w 10090"/>
              <a:gd name="connsiteY83" fmla="*/ 4620 h 10000"/>
              <a:gd name="connsiteX84" fmla="*/ 8840 w 10090"/>
              <a:gd name="connsiteY84" fmla="*/ 5761 h 10000"/>
              <a:gd name="connsiteX85" fmla="*/ 8812 w 10090"/>
              <a:gd name="connsiteY85" fmla="*/ 6413 h 10000"/>
              <a:gd name="connsiteX86" fmla="*/ 8471 w 10090"/>
              <a:gd name="connsiteY86" fmla="*/ 8207 h 10000"/>
              <a:gd name="connsiteX87" fmla="*/ 8215 w 10090"/>
              <a:gd name="connsiteY87" fmla="*/ 8261 h 10000"/>
              <a:gd name="connsiteX88" fmla="*/ 8187 w 10090"/>
              <a:gd name="connsiteY88" fmla="*/ 8804 h 10000"/>
              <a:gd name="connsiteX89" fmla="*/ 8840 w 10090"/>
              <a:gd name="connsiteY89" fmla="*/ 8750 h 10000"/>
              <a:gd name="connsiteX90" fmla="*/ 8868 w 10090"/>
              <a:gd name="connsiteY90" fmla="*/ 9130 h 10000"/>
              <a:gd name="connsiteX91" fmla="*/ 8670 w 10090"/>
              <a:gd name="connsiteY91" fmla="*/ 9239 h 10000"/>
              <a:gd name="connsiteX92" fmla="*/ 8272 w 10090"/>
              <a:gd name="connsiteY92" fmla="*/ 9457 h 10000"/>
              <a:gd name="connsiteX93" fmla="*/ 8045 w 10090"/>
              <a:gd name="connsiteY93" fmla="*/ 9565 h 10000"/>
              <a:gd name="connsiteX94" fmla="*/ 8243 w 10090"/>
              <a:gd name="connsiteY94" fmla="*/ 9891 h 10000"/>
              <a:gd name="connsiteX95" fmla="*/ 8812 w 10090"/>
              <a:gd name="connsiteY95" fmla="*/ 9728 h 10000"/>
              <a:gd name="connsiteX96" fmla="*/ 10090 w 10090"/>
              <a:gd name="connsiteY9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056 w 10090"/>
              <a:gd name="connsiteY4" fmla="*/ 1522 h 10000"/>
              <a:gd name="connsiteX5" fmla="*/ 1310 w 10090"/>
              <a:gd name="connsiteY5" fmla="*/ 1276 h 10000"/>
              <a:gd name="connsiteX6" fmla="*/ 1539 w 10090"/>
              <a:gd name="connsiteY6" fmla="*/ 2174 h 10000"/>
              <a:gd name="connsiteX7" fmla="*/ 1681 w 10090"/>
              <a:gd name="connsiteY7" fmla="*/ 1196 h 10000"/>
              <a:gd name="connsiteX8" fmla="*/ 2164 w 10090"/>
              <a:gd name="connsiteY8" fmla="*/ 870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39 w 10090"/>
              <a:gd name="connsiteY6" fmla="*/ 2174 h 10000"/>
              <a:gd name="connsiteX7" fmla="*/ 1681 w 10090"/>
              <a:gd name="connsiteY7" fmla="*/ 1196 h 10000"/>
              <a:gd name="connsiteX8" fmla="*/ 2164 w 10090"/>
              <a:gd name="connsiteY8" fmla="*/ 870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39 w 10090"/>
              <a:gd name="connsiteY6" fmla="*/ 2174 h 10000"/>
              <a:gd name="connsiteX7" fmla="*/ 1681 w 10090"/>
              <a:gd name="connsiteY7" fmla="*/ 1196 h 10000"/>
              <a:gd name="connsiteX8" fmla="*/ 2164 w 10090"/>
              <a:gd name="connsiteY8" fmla="*/ 870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164 w 10090"/>
              <a:gd name="connsiteY8" fmla="*/ 870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675 w 10090"/>
              <a:gd name="connsiteY9" fmla="*/ 652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2846 w 10090"/>
              <a:gd name="connsiteY11" fmla="*/ 924 h 10000"/>
              <a:gd name="connsiteX12" fmla="*/ 3016 w 10090"/>
              <a:gd name="connsiteY12" fmla="*/ 978 h 10000"/>
              <a:gd name="connsiteX13" fmla="*/ 3783 w 10090"/>
              <a:gd name="connsiteY13" fmla="*/ 707 h 10000"/>
              <a:gd name="connsiteX14" fmla="*/ 4039 w 10090"/>
              <a:gd name="connsiteY14" fmla="*/ 924 h 10000"/>
              <a:gd name="connsiteX15" fmla="*/ 4295 w 10090"/>
              <a:gd name="connsiteY15" fmla="*/ 1359 h 10000"/>
              <a:gd name="connsiteX16" fmla="*/ 4437 w 10090"/>
              <a:gd name="connsiteY16" fmla="*/ 2011 h 10000"/>
              <a:gd name="connsiteX17" fmla="*/ 4664 w 10090"/>
              <a:gd name="connsiteY17" fmla="*/ 2120 h 10000"/>
              <a:gd name="connsiteX18" fmla="*/ 4834 w 10090"/>
              <a:gd name="connsiteY18" fmla="*/ 3261 h 10000"/>
              <a:gd name="connsiteX19" fmla="*/ 5005 w 10090"/>
              <a:gd name="connsiteY19" fmla="*/ 3424 h 10000"/>
              <a:gd name="connsiteX20" fmla="*/ 5147 w 10090"/>
              <a:gd name="connsiteY20" fmla="*/ 2500 h 10000"/>
              <a:gd name="connsiteX21" fmla="*/ 5260 w 10090"/>
              <a:gd name="connsiteY21" fmla="*/ 2935 h 10000"/>
              <a:gd name="connsiteX22" fmla="*/ 5601 w 10090"/>
              <a:gd name="connsiteY22" fmla="*/ 3043 h 10000"/>
              <a:gd name="connsiteX23" fmla="*/ 5743 w 10090"/>
              <a:gd name="connsiteY23" fmla="*/ 3478 h 10000"/>
              <a:gd name="connsiteX24" fmla="*/ 5914 w 10090"/>
              <a:gd name="connsiteY24" fmla="*/ 3207 h 10000"/>
              <a:gd name="connsiteX25" fmla="*/ 6141 w 10090"/>
              <a:gd name="connsiteY25" fmla="*/ 2989 h 10000"/>
              <a:gd name="connsiteX26" fmla="*/ 6198 w 10090"/>
              <a:gd name="connsiteY26" fmla="*/ 3587 h 10000"/>
              <a:gd name="connsiteX27" fmla="*/ 6596 w 10090"/>
              <a:gd name="connsiteY27" fmla="*/ 3804 h 10000"/>
              <a:gd name="connsiteX28" fmla="*/ 6681 w 10090"/>
              <a:gd name="connsiteY28" fmla="*/ 3967 h 10000"/>
              <a:gd name="connsiteX29" fmla="*/ 6738 w 10090"/>
              <a:gd name="connsiteY29" fmla="*/ 4293 h 10000"/>
              <a:gd name="connsiteX30" fmla="*/ 6482 w 10090"/>
              <a:gd name="connsiteY30" fmla="*/ 4348 h 10000"/>
              <a:gd name="connsiteX31" fmla="*/ 6141 w 10090"/>
              <a:gd name="connsiteY31" fmla="*/ 4239 h 10000"/>
              <a:gd name="connsiteX32" fmla="*/ 5971 w 10090"/>
              <a:gd name="connsiteY32" fmla="*/ 4457 h 10000"/>
              <a:gd name="connsiteX33" fmla="*/ 6539 w 10090"/>
              <a:gd name="connsiteY33" fmla="*/ 4891 h 10000"/>
              <a:gd name="connsiteX34" fmla="*/ 6539 w 10090"/>
              <a:gd name="connsiteY34" fmla="*/ 5543 h 10000"/>
              <a:gd name="connsiteX35" fmla="*/ 6283 w 10090"/>
              <a:gd name="connsiteY35" fmla="*/ 5489 h 10000"/>
              <a:gd name="connsiteX36" fmla="*/ 6170 w 10090"/>
              <a:gd name="connsiteY36" fmla="*/ 5217 h 10000"/>
              <a:gd name="connsiteX37" fmla="*/ 6056 w 10090"/>
              <a:gd name="connsiteY37" fmla="*/ 5163 h 10000"/>
              <a:gd name="connsiteX38" fmla="*/ 5715 w 10090"/>
              <a:gd name="connsiteY38" fmla="*/ 5435 h 10000"/>
              <a:gd name="connsiteX39" fmla="*/ 6226 w 10090"/>
              <a:gd name="connsiteY39" fmla="*/ 5815 h 10000"/>
              <a:gd name="connsiteX40" fmla="*/ 6397 w 10090"/>
              <a:gd name="connsiteY40" fmla="*/ 6359 h 10000"/>
              <a:gd name="connsiteX41" fmla="*/ 6425 w 10090"/>
              <a:gd name="connsiteY41" fmla="*/ 6685 h 10000"/>
              <a:gd name="connsiteX42" fmla="*/ 6482 w 10090"/>
              <a:gd name="connsiteY42" fmla="*/ 6522 h 10000"/>
              <a:gd name="connsiteX43" fmla="*/ 6567 w 10090"/>
              <a:gd name="connsiteY43" fmla="*/ 6576 h 10000"/>
              <a:gd name="connsiteX44" fmla="*/ 6795 w 10090"/>
              <a:gd name="connsiteY44" fmla="*/ 6250 h 10000"/>
              <a:gd name="connsiteX45" fmla="*/ 6937 w 10090"/>
              <a:gd name="connsiteY45" fmla="*/ 6196 h 10000"/>
              <a:gd name="connsiteX46" fmla="*/ 6851 w 10090"/>
              <a:gd name="connsiteY46" fmla="*/ 6739 h 10000"/>
              <a:gd name="connsiteX47" fmla="*/ 6880 w 10090"/>
              <a:gd name="connsiteY47" fmla="*/ 6902 h 10000"/>
              <a:gd name="connsiteX48" fmla="*/ 7079 w 10090"/>
              <a:gd name="connsiteY48" fmla="*/ 6576 h 10000"/>
              <a:gd name="connsiteX49" fmla="*/ 7135 w 10090"/>
              <a:gd name="connsiteY49" fmla="*/ 6413 h 10000"/>
              <a:gd name="connsiteX50" fmla="*/ 7391 w 10090"/>
              <a:gd name="connsiteY50" fmla="*/ 5217 h 10000"/>
              <a:gd name="connsiteX51" fmla="*/ 7334 w 10090"/>
              <a:gd name="connsiteY51" fmla="*/ 4891 h 10000"/>
              <a:gd name="connsiteX52" fmla="*/ 7363 w 10090"/>
              <a:gd name="connsiteY52" fmla="*/ 4728 h 10000"/>
              <a:gd name="connsiteX53" fmla="*/ 6993 w 10090"/>
              <a:gd name="connsiteY53" fmla="*/ 4457 h 10000"/>
              <a:gd name="connsiteX54" fmla="*/ 6937 w 10090"/>
              <a:gd name="connsiteY54" fmla="*/ 2717 h 10000"/>
              <a:gd name="connsiteX55" fmla="*/ 6823 w 10090"/>
              <a:gd name="connsiteY55" fmla="*/ 2228 h 10000"/>
              <a:gd name="connsiteX56" fmla="*/ 6880 w 10090"/>
              <a:gd name="connsiteY56" fmla="*/ 1902 h 10000"/>
              <a:gd name="connsiteX57" fmla="*/ 6993 w 10090"/>
              <a:gd name="connsiteY57" fmla="*/ 1576 h 10000"/>
              <a:gd name="connsiteX58" fmla="*/ 6766 w 10090"/>
              <a:gd name="connsiteY58" fmla="*/ 1304 h 10000"/>
              <a:gd name="connsiteX59" fmla="*/ 6454 w 10090"/>
              <a:gd name="connsiteY59" fmla="*/ 1304 h 10000"/>
              <a:gd name="connsiteX60" fmla="*/ 6624 w 10090"/>
              <a:gd name="connsiteY60" fmla="*/ 761 h 10000"/>
              <a:gd name="connsiteX61" fmla="*/ 6908 w 10090"/>
              <a:gd name="connsiteY61" fmla="*/ 217 h 10000"/>
              <a:gd name="connsiteX62" fmla="*/ 7363 w 10090"/>
              <a:gd name="connsiteY62" fmla="*/ 761 h 10000"/>
              <a:gd name="connsiteX63" fmla="*/ 7732 w 10090"/>
              <a:gd name="connsiteY63" fmla="*/ 489 h 10000"/>
              <a:gd name="connsiteX64" fmla="*/ 8073 w 10090"/>
              <a:gd name="connsiteY64" fmla="*/ 0 h 10000"/>
              <a:gd name="connsiteX65" fmla="*/ 8130 w 10090"/>
              <a:gd name="connsiteY65" fmla="*/ 1196 h 10000"/>
              <a:gd name="connsiteX66" fmla="*/ 8329 w 10090"/>
              <a:gd name="connsiteY66" fmla="*/ 2283 h 10000"/>
              <a:gd name="connsiteX67" fmla="*/ 8243 w 10090"/>
              <a:gd name="connsiteY67" fmla="*/ 3207 h 10000"/>
              <a:gd name="connsiteX68" fmla="*/ 8471 w 10090"/>
              <a:gd name="connsiteY68" fmla="*/ 3696 h 10000"/>
              <a:gd name="connsiteX69" fmla="*/ 8528 w 10090"/>
              <a:gd name="connsiteY69" fmla="*/ 4348 h 10000"/>
              <a:gd name="connsiteX70" fmla="*/ 8357 w 10090"/>
              <a:gd name="connsiteY70" fmla="*/ 4457 h 10000"/>
              <a:gd name="connsiteX71" fmla="*/ 8300 w 10090"/>
              <a:gd name="connsiteY71" fmla="*/ 5543 h 10000"/>
              <a:gd name="connsiteX72" fmla="*/ 8187 w 10090"/>
              <a:gd name="connsiteY72" fmla="*/ 6087 h 10000"/>
              <a:gd name="connsiteX73" fmla="*/ 8101 w 10090"/>
              <a:gd name="connsiteY73" fmla="*/ 6739 h 10000"/>
              <a:gd name="connsiteX74" fmla="*/ 8045 w 10090"/>
              <a:gd name="connsiteY74" fmla="*/ 7065 h 10000"/>
              <a:gd name="connsiteX75" fmla="*/ 8329 w 10090"/>
              <a:gd name="connsiteY75" fmla="*/ 7554 h 10000"/>
              <a:gd name="connsiteX76" fmla="*/ 8357 w 10090"/>
              <a:gd name="connsiteY76" fmla="*/ 7120 h 10000"/>
              <a:gd name="connsiteX77" fmla="*/ 8442 w 10090"/>
              <a:gd name="connsiteY77" fmla="*/ 7011 h 10000"/>
              <a:gd name="connsiteX78" fmla="*/ 8556 w 10090"/>
              <a:gd name="connsiteY78" fmla="*/ 6576 h 10000"/>
              <a:gd name="connsiteX79" fmla="*/ 8613 w 10090"/>
              <a:gd name="connsiteY79" fmla="*/ 5761 h 10000"/>
              <a:gd name="connsiteX80" fmla="*/ 8670 w 10090"/>
              <a:gd name="connsiteY80" fmla="*/ 5163 h 10000"/>
              <a:gd name="connsiteX81" fmla="*/ 8726 w 10090"/>
              <a:gd name="connsiteY81" fmla="*/ 4837 h 10000"/>
              <a:gd name="connsiteX82" fmla="*/ 8954 w 10090"/>
              <a:gd name="connsiteY82" fmla="*/ 4620 h 10000"/>
              <a:gd name="connsiteX83" fmla="*/ 8840 w 10090"/>
              <a:gd name="connsiteY83" fmla="*/ 5761 h 10000"/>
              <a:gd name="connsiteX84" fmla="*/ 8812 w 10090"/>
              <a:gd name="connsiteY84" fmla="*/ 6413 h 10000"/>
              <a:gd name="connsiteX85" fmla="*/ 8471 w 10090"/>
              <a:gd name="connsiteY85" fmla="*/ 8207 h 10000"/>
              <a:gd name="connsiteX86" fmla="*/ 8215 w 10090"/>
              <a:gd name="connsiteY86" fmla="*/ 8261 h 10000"/>
              <a:gd name="connsiteX87" fmla="*/ 8187 w 10090"/>
              <a:gd name="connsiteY87" fmla="*/ 8804 h 10000"/>
              <a:gd name="connsiteX88" fmla="*/ 8840 w 10090"/>
              <a:gd name="connsiteY88" fmla="*/ 8750 h 10000"/>
              <a:gd name="connsiteX89" fmla="*/ 8868 w 10090"/>
              <a:gd name="connsiteY89" fmla="*/ 9130 h 10000"/>
              <a:gd name="connsiteX90" fmla="*/ 8670 w 10090"/>
              <a:gd name="connsiteY90" fmla="*/ 9239 h 10000"/>
              <a:gd name="connsiteX91" fmla="*/ 8272 w 10090"/>
              <a:gd name="connsiteY91" fmla="*/ 9457 h 10000"/>
              <a:gd name="connsiteX92" fmla="*/ 8045 w 10090"/>
              <a:gd name="connsiteY92" fmla="*/ 9565 h 10000"/>
              <a:gd name="connsiteX93" fmla="*/ 8243 w 10090"/>
              <a:gd name="connsiteY93" fmla="*/ 9891 h 10000"/>
              <a:gd name="connsiteX94" fmla="*/ 8812 w 10090"/>
              <a:gd name="connsiteY94" fmla="*/ 9728 h 10000"/>
              <a:gd name="connsiteX95" fmla="*/ 10090 w 10090"/>
              <a:gd name="connsiteY9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437 w 10090"/>
              <a:gd name="connsiteY15" fmla="*/ 2011 h 10000"/>
              <a:gd name="connsiteX16" fmla="*/ 4664 w 10090"/>
              <a:gd name="connsiteY16" fmla="*/ 2120 h 10000"/>
              <a:gd name="connsiteX17" fmla="*/ 4834 w 10090"/>
              <a:gd name="connsiteY17" fmla="*/ 3261 h 10000"/>
              <a:gd name="connsiteX18" fmla="*/ 5005 w 10090"/>
              <a:gd name="connsiteY18" fmla="*/ 3424 h 10000"/>
              <a:gd name="connsiteX19" fmla="*/ 5147 w 10090"/>
              <a:gd name="connsiteY19" fmla="*/ 2500 h 10000"/>
              <a:gd name="connsiteX20" fmla="*/ 5260 w 10090"/>
              <a:gd name="connsiteY20" fmla="*/ 2935 h 10000"/>
              <a:gd name="connsiteX21" fmla="*/ 5601 w 10090"/>
              <a:gd name="connsiteY21" fmla="*/ 3043 h 10000"/>
              <a:gd name="connsiteX22" fmla="*/ 5743 w 10090"/>
              <a:gd name="connsiteY22" fmla="*/ 3478 h 10000"/>
              <a:gd name="connsiteX23" fmla="*/ 5914 w 10090"/>
              <a:gd name="connsiteY23" fmla="*/ 3207 h 10000"/>
              <a:gd name="connsiteX24" fmla="*/ 6141 w 10090"/>
              <a:gd name="connsiteY24" fmla="*/ 2989 h 10000"/>
              <a:gd name="connsiteX25" fmla="*/ 6198 w 10090"/>
              <a:gd name="connsiteY25" fmla="*/ 3587 h 10000"/>
              <a:gd name="connsiteX26" fmla="*/ 6596 w 10090"/>
              <a:gd name="connsiteY26" fmla="*/ 3804 h 10000"/>
              <a:gd name="connsiteX27" fmla="*/ 6681 w 10090"/>
              <a:gd name="connsiteY27" fmla="*/ 3967 h 10000"/>
              <a:gd name="connsiteX28" fmla="*/ 6738 w 10090"/>
              <a:gd name="connsiteY28" fmla="*/ 4293 h 10000"/>
              <a:gd name="connsiteX29" fmla="*/ 6482 w 10090"/>
              <a:gd name="connsiteY29" fmla="*/ 4348 h 10000"/>
              <a:gd name="connsiteX30" fmla="*/ 6141 w 10090"/>
              <a:gd name="connsiteY30" fmla="*/ 4239 h 10000"/>
              <a:gd name="connsiteX31" fmla="*/ 5971 w 10090"/>
              <a:gd name="connsiteY31" fmla="*/ 4457 h 10000"/>
              <a:gd name="connsiteX32" fmla="*/ 6539 w 10090"/>
              <a:gd name="connsiteY32" fmla="*/ 4891 h 10000"/>
              <a:gd name="connsiteX33" fmla="*/ 6539 w 10090"/>
              <a:gd name="connsiteY33" fmla="*/ 5543 h 10000"/>
              <a:gd name="connsiteX34" fmla="*/ 6283 w 10090"/>
              <a:gd name="connsiteY34" fmla="*/ 5489 h 10000"/>
              <a:gd name="connsiteX35" fmla="*/ 6170 w 10090"/>
              <a:gd name="connsiteY35" fmla="*/ 5217 h 10000"/>
              <a:gd name="connsiteX36" fmla="*/ 6056 w 10090"/>
              <a:gd name="connsiteY36" fmla="*/ 5163 h 10000"/>
              <a:gd name="connsiteX37" fmla="*/ 5715 w 10090"/>
              <a:gd name="connsiteY37" fmla="*/ 5435 h 10000"/>
              <a:gd name="connsiteX38" fmla="*/ 6226 w 10090"/>
              <a:gd name="connsiteY38" fmla="*/ 5815 h 10000"/>
              <a:gd name="connsiteX39" fmla="*/ 6397 w 10090"/>
              <a:gd name="connsiteY39" fmla="*/ 6359 h 10000"/>
              <a:gd name="connsiteX40" fmla="*/ 6425 w 10090"/>
              <a:gd name="connsiteY40" fmla="*/ 6685 h 10000"/>
              <a:gd name="connsiteX41" fmla="*/ 6482 w 10090"/>
              <a:gd name="connsiteY41" fmla="*/ 6522 h 10000"/>
              <a:gd name="connsiteX42" fmla="*/ 6567 w 10090"/>
              <a:gd name="connsiteY42" fmla="*/ 6576 h 10000"/>
              <a:gd name="connsiteX43" fmla="*/ 6795 w 10090"/>
              <a:gd name="connsiteY43" fmla="*/ 6250 h 10000"/>
              <a:gd name="connsiteX44" fmla="*/ 6937 w 10090"/>
              <a:gd name="connsiteY44" fmla="*/ 6196 h 10000"/>
              <a:gd name="connsiteX45" fmla="*/ 6851 w 10090"/>
              <a:gd name="connsiteY45" fmla="*/ 6739 h 10000"/>
              <a:gd name="connsiteX46" fmla="*/ 6880 w 10090"/>
              <a:gd name="connsiteY46" fmla="*/ 6902 h 10000"/>
              <a:gd name="connsiteX47" fmla="*/ 7079 w 10090"/>
              <a:gd name="connsiteY47" fmla="*/ 6576 h 10000"/>
              <a:gd name="connsiteX48" fmla="*/ 7135 w 10090"/>
              <a:gd name="connsiteY48" fmla="*/ 6413 h 10000"/>
              <a:gd name="connsiteX49" fmla="*/ 7391 w 10090"/>
              <a:gd name="connsiteY49" fmla="*/ 5217 h 10000"/>
              <a:gd name="connsiteX50" fmla="*/ 7334 w 10090"/>
              <a:gd name="connsiteY50" fmla="*/ 4891 h 10000"/>
              <a:gd name="connsiteX51" fmla="*/ 7363 w 10090"/>
              <a:gd name="connsiteY51" fmla="*/ 4728 h 10000"/>
              <a:gd name="connsiteX52" fmla="*/ 6993 w 10090"/>
              <a:gd name="connsiteY52" fmla="*/ 4457 h 10000"/>
              <a:gd name="connsiteX53" fmla="*/ 6937 w 10090"/>
              <a:gd name="connsiteY53" fmla="*/ 2717 h 10000"/>
              <a:gd name="connsiteX54" fmla="*/ 6823 w 10090"/>
              <a:gd name="connsiteY54" fmla="*/ 2228 h 10000"/>
              <a:gd name="connsiteX55" fmla="*/ 6880 w 10090"/>
              <a:gd name="connsiteY55" fmla="*/ 1902 h 10000"/>
              <a:gd name="connsiteX56" fmla="*/ 6993 w 10090"/>
              <a:gd name="connsiteY56" fmla="*/ 1576 h 10000"/>
              <a:gd name="connsiteX57" fmla="*/ 6766 w 10090"/>
              <a:gd name="connsiteY57" fmla="*/ 1304 h 10000"/>
              <a:gd name="connsiteX58" fmla="*/ 6454 w 10090"/>
              <a:gd name="connsiteY58" fmla="*/ 1304 h 10000"/>
              <a:gd name="connsiteX59" fmla="*/ 6624 w 10090"/>
              <a:gd name="connsiteY59" fmla="*/ 761 h 10000"/>
              <a:gd name="connsiteX60" fmla="*/ 6908 w 10090"/>
              <a:gd name="connsiteY60" fmla="*/ 217 h 10000"/>
              <a:gd name="connsiteX61" fmla="*/ 7363 w 10090"/>
              <a:gd name="connsiteY61" fmla="*/ 761 h 10000"/>
              <a:gd name="connsiteX62" fmla="*/ 7732 w 10090"/>
              <a:gd name="connsiteY62" fmla="*/ 489 h 10000"/>
              <a:gd name="connsiteX63" fmla="*/ 8073 w 10090"/>
              <a:gd name="connsiteY63" fmla="*/ 0 h 10000"/>
              <a:gd name="connsiteX64" fmla="*/ 8130 w 10090"/>
              <a:gd name="connsiteY64" fmla="*/ 1196 h 10000"/>
              <a:gd name="connsiteX65" fmla="*/ 8329 w 10090"/>
              <a:gd name="connsiteY65" fmla="*/ 2283 h 10000"/>
              <a:gd name="connsiteX66" fmla="*/ 8243 w 10090"/>
              <a:gd name="connsiteY66" fmla="*/ 3207 h 10000"/>
              <a:gd name="connsiteX67" fmla="*/ 8471 w 10090"/>
              <a:gd name="connsiteY67" fmla="*/ 3696 h 10000"/>
              <a:gd name="connsiteX68" fmla="*/ 8528 w 10090"/>
              <a:gd name="connsiteY68" fmla="*/ 4348 h 10000"/>
              <a:gd name="connsiteX69" fmla="*/ 8357 w 10090"/>
              <a:gd name="connsiteY69" fmla="*/ 4457 h 10000"/>
              <a:gd name="connsiteX70" fmla="*/ 8300 w 10090"/>
              <a:gd name="connsiteY70" fmla="*/ 5543 h 10000"/>
              <a:gd name="connsiteX71" fmla="*/ 8187 w 10090"/>
              <a:gd name="connsiteY71" fmla="*/ 6087 h 10000"/>
              <a:gd name="connsiteX72" fmla="*/ 8101 w 10090"/>
              <a:gd name="connsiteY72" fmla="*/ 6739 h 10000"/>
              <a:gd name="connsiteX73" fmla="*/ 8045 w 10090"/>
              <a:gd name="connsiteY73" fmla="*/ 7065 h 10000"/>
              <a:gd name="connsiteX74" fmla="*/ 8329 w 10090"/>
              <a:gd name="connsiteY74" fmla="*/ 7554 h 10000"/>
              <a:gd name="connsiteX75" fmla="*/ 8357 w 10090"/>
              <a:gd name="connsiteY75" fmla="*/ 7120 h 10000"/>
              <a:gd name="connsiteX76" fmla="*/ 8442 w 10090"/>
              <a:gd name="connsiteY76" fmla="*/ 7011 h 10000"/>
              <a:gd name="connsiteX77" fmla="*/ 8556 w 10090"/>
              <a:gd name="connsiteY77" fmla="*/ 6576 h 10000"/>
              <a:gd name="connsiteX78" fmla="*/ 8613 w 10090"/>
              <a:gd name="connsiteY78" fmla="*/ 5761 h 10000"/>
              <a:gd name="connsiteX79" fmla="*/ 8670 w 10090"/>
              <a:gd name="connsiteY79" fmla="*/ 5163 h 10000"/>
              <a:gd name="connsiteX80" fmla="*/ 8726 w 10090"/>
              <a:gd name="connsiteY80" fmla="*/ 4837 h 10000"/>
              <a:gd name="connsiteX81" fmla="*/ 8954 w 10090"/>
              <a:gd name="connsiteY81" fmla="*/ 4620 h 10000"/>
              <a:gd name="connsiteX82" fmla="*/ 8840 w 10090"/>
              <a:gd name="connsiteY82" fmla="*/ 5761 h 10000"/>
              <a:gd name="connsiteX83" fmla="*/ 8812 w 10090"/>
              <a:gd name="connsiteY83" fmla="*/ 6413 h 10000"/>
              <a:gd name="connsiteX84" fmla="*/ 8471 w 10090"/>
              <a:gd name="connsiteY84" fmla="*/ 8207 h 10000"/>
              <a:gd name="connsiteX85" fmla="*/ 8215 w 10090"/>
              <a:gd name="connsiteY85" fmla="*/ 8261 h 10000"/>
              <a:gd name="connsiteX86" fmla="*/ 8187 w 10090"/>
              <a:gd name="connsiteY86" fmla="*/ 8804 h 10000"/>
              <a:gd name="connsiteX87" fmla="*/ 8840 w 10090"/>
              <a:gd name="connsiteY87" fmla="*/ 8750 h 10000"/>
              <a:gd name="connsiteX88" fmla="*/ 8868 w 10090"/>
              <a:gd name="connsiteY88" fmla="*/ 9130 h 10000"/>
              <a:gd name="connsiteX89" fmla="*/ 8670 w 10090"/>
              <a:gd name="connsiteY89" fmla="*/ 9239 h 10000"/>
              <a:gd name="connsiteX90" fmla="*/ 8272 w 10090"/>
              <a:gd name="connsiteY90" fmla="*/ 9457 h 10000"/>
              <a:gd name="connsiteX91" fmla="*/ 8045 w 10090"/>
              <a:gd name="connsiteY91" fmla="*/ 9565 h 10000"/>
              <a:gd name="connsiteX92" fmla="*/ 8243 w 10090"/>
              <a:gd name="connsiteY92" fmla="*/ 9891 h 10000"/>
              <a:gd name="connsiteX93" fmla="*/ 8812 w 10090"/>
              <a:gd name="connsiteY93" fmla="*/ 9728 h 10000"/>
              <a:gd name="connsiteX94" fmla="*/ 10090 w 10090"/>
              <a:gd name="connsiteY9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34 w 10090"/>
              <a:gd name="connsiteY16" fmla="*/ 3261 h 10000"/>
              <a:gd name="connsiteX17" fmla="*/ 5005 w 10090"/>
              <a:gd name="connsiteY17" fmla="*/ 3424 h 10000"/>
              <a:gd name="connsiteX18" fmla="*/ 5147 w 10090"/>
              <a:gd name="connsiteY18" fmla="*/ 2500 h 10000"/>
              <a:gd name="connsiteX19" fmla="*/ 5260 w 10090"/>
              <a:gd name="connsiteY19" fmla="*/ 2935 h 10000"/>
              <a:gd name="connsiteX20" fmla="*/ 5601 w 10090"/>
              <a:gd name="connsiteY20" fmla="*/ 3043 h 10000"/>
              <a:gd name="connsiteX21" fmla="*/ 5743 w 10090"/>
              <a:gd name="connsiteY21" fmla="*/ 3478 h 10000"/>
              <a:gd name="connsiteX22" fmla="*/ 5914 w 10090"/>
              <a:gd name="connsiteY22" fmla="*/ 3207 h 10000"/>
              <a:gd name="connsiteX23" fmla="*/ 6141 w 10090"/>
              <a:gd name="connsiteY23" fmla="*/ 2989 h 10000"/>
              <a:gd name="connsiteX24" fmla="*/ 6198 w 10090"/>
              <a:gd name="connsiteY24" fmla="*/ 3587 h 10000"/>
              <a:gd name="connsiteX25" fmla="*/ 6596 w 10090"/>
              <a:gd name="connsiteY25" fmla="*/ 3804 h 10000"/>
              <a:gd name="connsiteX26" fmla="*/ 6681 w 10090"/>
              <a:gd name="connsiteY26" fmla="*/ 3967 h 10000"/>
              <a:gd name="connsiteX27" fmla="*/ 6738 w 10090"/>
              <a:gd name="connsiteY27" fmla="*/ 4293 h 10000"/>
              <a:gd name="connsiteX28" fmla="*/ 6482 w 10090"/>
              <a:gd name="connsiteY28" fmla="*/ 4348 h 10000"/>
              <a:gd name="connsiteX29" fmla="*/ 6141 w 10090"/>
              <a:gd name="connsiteY29" fmla="*/ 4239 h 10000"/>
              <a:gd name="connsiteX30" fmla="*/ 5971 w 10090"/>
              <a:gd name="connsiteY30" fmla="*/ 4457 h 10000"/>
              <a:gd name="connsiteX31" fmla="*/ 6539 w 10090"/>
              <a:gd name="connsiteY31" fmla="*/ 4891 h 10000"/>
              <a:gd name="connsiteX32" fmla="*/ 6539 w 10090"/>
              <a:gd name="connsiteY32" fmla="*/ 5543 h 10000"/>
              <a:gd name="connsiteX33" fmla="*/ 6283 w 10090"/>
              <a:gd name="connsiteY33" fmla="*/ 5489 h 10000"/>
              <a:gd name="connsiteX34" fmla="*/ 6170 w 10090"/>
              <a:gd name="connsiteY34" fmla="*/ 5217 h 10000"/>
              <a:gd name="connsiteX35" fmla="*/ 6056 w 10090"/>
              <a:gd name="connsiteY35" fmla="*/ 5163 h 10000"/>
              <a:gd name="connsiteX36" fmla="*/ 5715 w 10090"/>
              <a:gd name="connsiteY36" fmla="*/ 5435 h 10000"/>
              <a:gd name="connsiteX37" fmla="*/ 6226 w 10090"/>
              <a:gd name="connsiteY37" fmla="*/ 5815 h 10000"/>
              <a:gd name="connsiteX38" fmla="*/ 6397 w 10090"/>
              <a:gd name="connsiteY38" fmla="*/ 6359 h 10000"/>
              <a:gd name="connsiteX39" fmla="*/ 6425 w 10090"/>
              <a:gd name="connsiteY39" fmla="*/ 6685 h 10000"/>
              <a:gd name="connsiteX40" fmla="*/ 6482 w 10090"/>
              <a:gd name="connsiteY40" fmla="*/ 6522 h 10000"/>
              <a:gd name="connsiteX41" fmla="*/ 6567 w 10090"/>
              <a:gd name="connsiteY41" fmla="*/ 6576 h 10000"/>
              <a:gd name="connsiteX42" fmla="*/ 6795 w 10090"/>
              <a:gd name="connsiteY42" fmla="*/ 6250 h 10000"/>
              <a:gd name="connsiteX43" fmla="*/ 6937 w 10090"/>
              <a:gd name="connsiteY43" fmla="*/ 6196 h 10000"/>
              <a:gd name="connsiteX44" fmla="*/ 6851 w 10090"/>
              <a:gd name="connsiteY44" fmla="*/ 6739 h 10000"/>
              <a:gd name="connsiteX45" fmla="*/ 6880 w 10090"/>
              <a:gd name="connsiteY45" fmla="*/ 6902 h 10000"/>
              <a:gd name="connsiteX46" fmla="*/ 7079 w 10090"/>
              <a:gd name="connsiteY46" fmla="*/ 6576 h 10000"/>
              <a:gd name="connsiteX47" fmla="*/ 7135 w 10090"/>
              <a:gd name="connsiteY47" fmla="*/ 6413 h 10000"/>
              <a:gd name="connsiteX48" fmla="*/ 7391 w 10090"/>
              <a:gd name="connsiteY48" fmla="*/ 5217 h 10000"/>
              <a:gd name="connsiteX49" fmla="*/ 7334 w 10090"/>
              <a:gd name="connsiteY49" fmla="*/ 4891 h 10000"/>
              <a:gd name="connsiteX50" fmla="*/ 7363 w 10090"/>
              <a:gd name="connsiteY50" fmla="*/ 4728 h 10000"/>
              <a:gd name="connsiteX51" fmla="*/ 6993 w 10090"/>
              <a:gd name="connsiteY51" fmla="*/ 4457 h 10000"/>
              <a:gd name="connsiteX52" fmla="*/ 6937 w 10090"/>
              <a:gd name="connsiteY52" fmla="*/ 2717 h 10000"/>
              <a:gd name="connsiteX53" fmla="*/ 6823 w 10090"/>
              <a:gd name="connsiteY53" fmla="*/ 2228 h 10000"/>
              <a:gd name="connsiteX54" fmla="*/ 6880 w 10090"/>
              <a:gd name="connsiteY54" fmla="*/ 1902 h 10000"/>
              <a:gd name="connsiteX55" fmla="*/ 6993 w 10090"/>
              <a:gd name="connsiteY55" fmla="*/ 1576 h 10000"/>
              <a:gd name="connsiteX56" fmla="*/ 6766 w 10090"/>
              <a:gd name="connsiteY56" fmla="*/ 1304 h 10000"/>
              <a:gd name="connsiteX57" fmla="*/ 6454 w 10090"/>
              <a:gd name="connsiteY57" fmla="*/ 1304 h 10000"/>
              <a:gd name="connsiteX58" fmla="*/ 6624 w 10090"/>
              <a:gd name="connsiteY58" fmla="*/ 761 h 10000"/>
              <a:gd name="connsiteX59" fmla="*/ 6908 w 10090"/>
              <a:gd name="connsiteY59" fmla="*/ 217 h 10000"/>
              <a:gd name="connsiteX60" fmla="*/ 7363 w 10090"/>
              <a:gd name="connsiteY60" fmla="*/ 761 h 10000"/>
              <a:gd name="connsiteX61" fmla="*/ 7732 w 10090"/>
              <a:gd name="connsiteY61" fmla="*/ 489 h 10000"/>
              <a:gd name="connsiteX62" fmla="*/ 8073 w 10090"/>
              <a:gd name="connsiteY62" fmla="*/ 0 h 10000"/>
              <a:gd name="connsiteX63" fmla="*/ 8130 w 10090"/>
              <a:gd name="connsiteY63" fmla="*/ 1196 h 10000"/>
              <a:gd name="connsiteX64" fmla="*/ 8329 w 10090"/>
              <a:gd name="connsiteY64" fmla="*/ 2283 h 10000"/>
              <a:gd name="connsiteX65" fmla="*/ 8243 w 10090"/>
              <a:gd name="connsiteY65" fmla="*/ 3207 h 10000"/>
              <a:gd name="connsiteX66" fmla="*/ 8471 w 10090"/>
              <a:gd name="connsiteY66" fmla="*/ 3696 h 10000"/>
              <a:gd name="connsiteX67" fmla="*/ 8528 w 10090"/>
              <a:gd name="connsiteY67" fmla="*/ 4348 h 10000"/>
              <a:gd name="connsiteX68" fmla="*/ 8357 w 10090"/>
              <a:gd name="connsiteY68" fmla="*/ 4457 h 10000"/>
              <a:gd name="connsiteX69" fmla="*/ 8300 w 10090"/>
              <a:gd name="connsiteY69" fmla="*/ 5543 h 10000"/>
              <a:gd name="connsiteX70" fmla="*/ 8187 w 10090"/>
              <a:gd name="connsiteY70" fmla="*/ 6087 h 10000"/>
              <a:gd name="connsiteX71" fmla="*/ 8101 w 10090"/>
              <a:gd name="connsiteY71" fmla="*/ 6739 h 10000"/>
              <a:gd name="connsiteX72" fmla="*/ 8045 w 10090"/>
              <a:gd name="connsiteY72" fmla="*/ 7065 h 10000"/>
              <a:gd name="connsiteX73" fmla="*/ 8329 w 10090"/>
              <a:gd name="connsiteY73" fmla="*/ 7554 h 10000"/>
              <a:gd name="connsiteX74" fmla="*/ 8357 w 10090"/>
              <a:gd name="connsiteY74" fmla="*/ 7120 h 10000"/>
              <a:gd name="connsiteX75" fmla="*/ 8442 w 10090"/>
              <a:gd name="connsiteY75" fmla="*/ 7011 h 10000"/>
              <a:gd name="connsiteX76" fmla="*/ 8556 w 10090"/>
              <a:gd name="connsiteY76" fmla="*/ 6576 h 10000"/>
              <a:gd name="connsiteX77" fmla="*/ 8613 w 10090"/>
              <a:gd name="connsiteY77" fmla="*/ 5761 h 10000"/>
              <a:gd name="connsiteX78" fmla="*/ 8670 w 10090"/>
              <a:gd name="connsiteY78" fmla="*/ 5163 h 10000"/>
              <a:gd name="connsiteX79" fmla="*/ 8726 w 10090"/>
              <a:gd name="connsiteY79" fmla="*/ 4837 h 10000"/>
              <a:gd name="connsiteX80" fmla="*/ 8954 w 10090"/>
              <a:gd name="connsiteY80" fmla="*/ 4620 h 10000"/>
              <a:gd name="connsiteX81" fmla="*/ 8840 w 10090"/>
              <a:gd name="connsiteY81" fmla="*/ 5761 h 10000"/>
              <a:gd name="connsiteX82" fmla="*/ 8812 w 10090"/>
              <a:gd name="connsiteY82" fmla="*/ 6413 h 10000"/>
              <a:gd name="connsiteX83" fmla="*/ 8471 w 10090"/>
              <a:gd name="connsiteY83" fmla="*/ 8207 h 10000"/>
              <a:gd name="connsiteX84" fmla="*/ 8215 w 10090"/>
              <a:gd name="connsiteY84" fmla="*/ 8261 h 10000"/>
              <a:gd name="connsiteX85" fmla="*/ 8187 w 10090"/>
              <a:gd name="connsiteY85" fmla="*/ 8804 h 10000"/>
              <a:gd name="connsiteX86" fmla="*/ 8840 w 10090"/>
              <a:gd name="connsiteY86" fmla="*/ 8750 h 10000"/>
              <a:gd name="connsiteX87" fmla="*/ 8868 w 10090"/>
              <a:gd name="connsiteY87" fmla="*/ 9130 h 10000"/>
              <a:gd name="connsiteX88" fmla="*/ 8670 w 10090"/>
              <a:gd name="connsiteY88" fmla="*/ 9239 h 10000"/>
              <a:gd name="connsiteX89" fmla="*/ 8272 w 10090"/>
              <a:gd name="connsiteY89" fmla="*/ 9457 h 10000"/>
              <a:gd name="connsiteX90" fmla="*/ 8045 w 10090"/>
              <a:gd name="connsiteY90" fmla="*/ 9565 h 10000"/>
              <a:gd name="connsiteX91" fmla="*/ 8243 w 10090"/>
              <a:gd name="connsiteY91" fmla="*/ 9891 h 10000"/>
              <a:gd name="connsiteX92" fmla="*/ 8812 w 10090"/>
              <a:gd name="connsiteY92" fmla="*/ 9728 h 10000"/>
              <a:gd name="connsiteX93" fmla="*/ 10090 w 10090"/>
              <a:gd name="connsiteY9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34 w 10090"/>
              <a:gd name="connsiteY16" fmla="*/ 3261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260 w 10090"/>
              <a:gd name="connsiteY19" fmla="*/ 2935 h 10000"/>
              <a:gd name="connsiteX20" fmla="*/ 5601 w 10090"/>
              <a:gd name="connsiteY20" fmla="*/ 3043 h 10000"/>
              <a:gd name="connsiteX21" fmla="*/ 5743 w 10090"/>
              <a:gd name="connsiteY21" fmla="*/ 3478 h 10000"/>
              <a:gd name="connsiteX22" fmla="*/ 5914 w 10090"/>
              <a:gd name="connsiteY22" fmla="*/ 3207 h 10000"/>
              <a:gd name="connsiteX23" fmla="*/ 6141 w 10090"/>
              <a:gd name="connsiteY23" fmla="*/ 2989 h 10000"/>
              <a:gd name="connsiteX24" fmla="*/ 6198 w 10090"/>
              <a:gd name="connsiteY24" fmla="*/ 3587 h 10000"/>
              <a:gd name="connsiteX25" fmla="*/ 6596 w 10090"/>
              <a:gd name="connsiteY25" fmla="*/ 3804 h 10000"/>
              <a:gd name="connsiteX26" fmla="*/ 6681 w 10090"/>
              <a:gd name="connsiteY26" fmla="*/ 3967 h 10000"/>
              <a:gd name="connsiteX27" fmla="*/ 6738 w 10090"/>
              <a:gd name="connsiteY27" fmla="*/ 4293 h 10000"/>
              <a:gd name="connsiteX28" fmla="*/ 6482 w 10090"/>
              <a:gd name="connsiteY28" fmla="*/ 4348 h 10000"/>
              <a:gd name="connsiteX29" fmla="*/ 6141 w 10090"/>
              <a:gd name="connsiteY29" fmla="*/ 4239 h 10000"/>
              <a:gd name="connsiteX30" fmla="*/ 5971 w 10090"/>
              <a:gd name="connsiteY30" fmla="*/ 4457 h 10000"/>
              <a:gd name="connsiteX31" fmla="*/ 6539 w 10090"/>
              <a:gd name="connsiteY31" fmla="*/ 4891 h 10000"/>
              <a:gd name="connsiteX32" fmla="*/ 6539 w 10090"/>
              <a:gd name="connsiteY32" fmla="*/ 5543 h 10000"/>
              <a:gd name="connsiteX33" fmla="*/ 6283 w 10090"/>
              <a:gd name="connsiteY33" fmla="*/ 5489 h 10000"/>
              <a:gd name="connsiteX34" fmla="*/ 6170 w 10090"/>
              <a:gd name="connsiteY34" fmla="*/ 5217 h 10000"/>
              <a:gd name="connsiteX35" fmla="*/ 6056 w 10090"/>
              <a:gd name="connsiteY35" fmla="*/ 5163 h 10000"/>
              <a:gd name="connsiteX36" fmla="*/ 5715 w 10090"/>
              <a:gd name="connsiteY36" fmla="*/ 5435 h 10000"/>
              <a:gd name="connsiteX37" fmla="*/ 6226 w 10090"/>
              <a:gd name="connsiteY37" fmla="*/ 5815 h 10000"/>
              <a:gd name="connsiteX38" fmla="*/ 6397 w 10090"/>
              <a:gd name="connsiteY38" fmla="*/ 6359 h 10000"/>
              <a:gd name="connsiteX39" fmla="*/ 6425 w 10090"/>
              <a:gd name="connsiteY39" fmla="*/ 6685 h 10000"/>
              <a:gd name="connsiteX40" fmla="*/ 6482 w 10090"/>
              <a:gd name="connsiteY40" fmla="*/ 6522 h 10000"/>
              <a:gd name="connsiteX41" fmla="*/ 6567 w 10090"/>
              <a:gd name="connsiteY41" fmla="*/ 6576 h 10000"/>
              <a:gd name="connsiteX42" fmla="*/ 6795 w 10090"/>
              <a:gd name="connsiteY42" fmla="*/ 6250 h 10000"/>
              <a:gd name="connsiteX43" fmla="*/ 6937 w 10090"/>
              <a:gd name="connsiteY43" fmla="*/ 6196 h 10000"/>
              <a:gd name="connsiteX44" fmla="*/ 6851 w 10090"/>
              <a:gd name="connsiteY44" fmla="*/ 6739 h 10000"/>
              <a:gd name="connsiteX45" fmla="*/ 6880 w 10090"/>
              <a:gd name="connsiteY45" fmla="*/ 6902 h 10000"/>
              <a:gd name="connsiteX46" fmla="*/ 7079 w 10090"/>
              <a:gd name="connsiteY46" fmla="*/ 6576 h 10000"/>
              <a:gd name="connsiteX47" fmla="*/ 7135 w 10090"/>
              <a:gd name="connsiteY47" fmla="*/ 6413 h 10000"/>
              <a:gd name="connsiteX48" fmla="*/ 7391 w 10090"/>
              <a:gd name="connsiteY48" fmla="*/ 5217 h 10000"/>
              <a:gd name="connsiteX49" fmla="*/ 7334 w 10090"/>
              <a:gd name="connsiteY49" fmla="*/ 4891 h 10000"/>
              <a:gd name="connsiteX50" fmla="*/ 7363 w 10090"/>
              <a:gd name="connsiteY50" fmla="*/ 4728 h 10000"/>
              <a:gd name="connsiteX51" fmla="*/ 6993 w 10090"/>
              <a:gd name="connsiteY51" fmla="*/ 4457 h 10000"/>
              <a:gd name="connsiteX52" fmla="*/ 6937 w 10090"/>
              <a:gd name="connsiteY52" fmla="*/ 2717 h 10000"/>
              <a:gd name="connsiteX53" fmla="*/ 6823 w 10090"/>
              <a:gd name="connsiteY53" fmla="*/ 2228 h 10000"/>
              <a:gd name="connsiteX54" fmla="*/ 6880 w 10090"/>
              <a:gd name="connsiteY54" fmla="*/ 1902 h 10000"/>
              <a:gd name="connsiteX55" fmla="*/ 6993 w 10090"/>
              <a:gd name="connsiteY55" fmla="*/ 1576 h 10000"/>
              <a:gd name="connsiteX56" fmla="*/ 6766 w 10090"/>
              <a:gd name="connsiteY56" fmla="*/ 1304 h 10000"/>
              <a:gd name="connsiteX57" fmla="*/ 6454 w 10090"/>
              <a:gd name="connsiteY57" fmla="*/ 1304 h 10000"/>
              <a:gd name="connsiteX58" fmla="*/ 6624 w 10090"/>
              <a:gd name="connsiteY58" fmla="*/ 761 h 10000"/>
              <a:gd name="connsiteX59" fmla="*/ 6908 w 10090"/>
              <a:gd name="connsiteY59" fmla="*/ 217 h 10000"/>
              <a:gd name="connsiteX60" fmla="*/ 7363 w 10090"/>
              <a:gd name="connsiteY60" fmla="*/ 761 h 10000"/>
              <a:gd name="connsiteX61" fmla="*/ 7732 w 10090"/>
              <a:gd name="connsiteY61" fmla="*/ 489 h 10000"/>
              <a:gd name="connsiteX62" fmla="*/ 8073 w 10090"/>
              <a:gd name="connsiteY62" fmla="*/ 0 h 10000"/>
              <a:gd name="connsiteX63" fmla="*/ 8130 w 10090"/>
              <a:gd name="connsiteY63" fmla="*/ 1196 h 10000"/>
              <a:gd name="connsiteX64" fmla="*/ 8329 w 10090"/>
              <a:gd name="connsiteY64" fmla="*/ 2283 h 10000"/>
              <a:gd name="connsiteX65" fmla="*/ 8243 w 10090"/>
              <a:gd name="connsiteY65" fmla="*/ 3207 h 10000"/>
              <a:gd name="connsiteX66" fmla="*/ 8471 w 10090"/>
              <a:gd name="connsiteY66" fmla="*/ 3696 h 10000"/>
              <a:gd name="connsiteX67" fmla="*/ 8528 w 10090"/>
              <a:gd name="connsiteY67" fmla="*/ 4348 h 10000"/>
              <a:gd name="connsiteX68" fmla="*/ 8357 w 10090"/>
              <a:gd name="connsiteY68" fmla="*/ 4457 h 10000"/>
              <a:gd name="connsiteX69" fmla="*/ 8300 w 10090"/>
              <a:gd name="connsiteY69" fmla="*/ 5543 h 10000"/>
              <a:gd name="connsiteX70" fmla="*/ 8187 w 10090"/>
              <a:gd name="connsiteY70" fmla="*/ 6087 h 10000"/>
              <a:gd name="connsiteX71" fmla="*/ 8101 w 10090"/>
              <a:gd name="connsiteY71" fmla="*/ 6739 h 10000"/>
              <a:gd name="connsiteX72" fmla="*/ 8045 w 10090"/>
              <a:gd name="connsiteY72" fmla="*/ 7065 h 10000"/>
              <a:gd name="connsiteX73" fmla="*/ 8329 w 10090"/>
              <a:gd name="connsiteY73" fmla="*/ 7554 h 10000"/>
              <a:gd name="connsiteX74" fmla="*/ 8357 w 10090"/>
              <a:gd name="connsiteY74" fmla="*/ 7120 h 10000"/>
              <a:gd name="connsiteX75" fmla="*/ 8442 w 10090"/>
              <a:gd name="connsiteY75" fmla="*/ 7011 h 10000"/>
              <a:gd name="connsiteX76" fmla="*/ 8556 w 10090"/>
              <a:gd name="connsiteY76" fmla="*/ 6576 h 10000"/>
              <a:gd name="connsiteX77" fmla="*/ 8613 w 10090"/>
              <a:gd name="connsiteY77" fmla="*/ 5761 h 10000"/>
              <a:gd name="connsiteX78" fmla="*/ 8670 w 10090"/>
              <a:gd name="connsiteY78" fmla="*/ 5163 h 10000"/>
              <a:gd name="connsiteX79" fmla="*/ 8726 w 10090"/>
              <a:gd name="connsiteY79" fmla="*/ 4837 h 10000"/>
              <a:gd name="connsiteX80" fmla="*/ 8954 w 10090"/>
              <a:gd name="connsiteY80" fmla="*/ 4620 h 10000"/>
              <a:gd name="connsiteX81" fmla="*/ 8840 w 10090"/>
              <a:gd name="connsiteY81" fmla="*/ 5761 h 10000"/>
              <a:gd name="connsiteX82" fmla="*/ 8812 w 10090"/>
              <a:gd name="connsiteY82" fmla="*/ 6413 h 10000"/>
              <a:gd name="connsiteX83" fmla="*/ 8471 w 10090"/>
              <a:gd name="connsiteY83" fmla="*/ 8207 h 10000"/>
              <a:gd name="connsiteX84" fmla="*/ 8215 w 10090"/>
              <a:gd name="connsiteY84" fmla="*/ 8261 h 10000"/>
              <a:gd name="connsiteX85" fmla="*/ 8187 w 10090"/>
              <a:gd name="connsiteY85" fmla="*/ 8804 h 10000"/>
              <a:gd name="connsiteX86" fmla="*/ 8840 w 10090"/>
              <a:gd name="connsiteY86" fmla="*/ 8750 h 10000"/>
              <a:gd name="connsiteX87" fmla="*/ 8868 w 10090"/>
              <a:gd name="connsiteY87" fmla="*/ 9130 h 10000"/>
              <a:gd name="connsiteX88" fmla="*/ 8670 w 10090"/>
              <a:gd name="connsiteY88" fmla="*/ 9239 h 10000"/>
              <a:gd name="connsiteX89" fmla="*/ 8272 w 10090"/>
              <a:gd name="connsiteY89" fmla="*/ 9457 h 10000"/>
              <a:gd name="connsiteX90" fmla="*/ 8045 w 10090"/>
              <a:gd name="connsiteY90" fmla="*/ 9565 h 10000"/>
              <a:gd name="connsiteX91" fmla="*/ 8243 w 10090"/>
              <a:gd name="connsiteY91" fmla="*/ 9891 h 10000"/>
              <a:gd name="connsiteX92" fmla="*/ 8812 w 10090"/>
              <a:gd name="connsiteY92" fmla="*/ 9728 h 10000"/>
              <a:gd name="connsiteX93" fmla="*/ 10090 w 10090"/>
              <a:gd name="connsiteY9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260 w 10090"/>
              <a:gd name="connsiteY19" fmla="*/ 2935 h 10000"/>
              <a:gd name="connsiteX20" fmla="*/ 5601 w 10090"/>
              <a:gd name="connsiteY20" fmla="*/ 3043 h 10000"/>
              <a:gd name="connsiteX21" fmla="*/ 5743 w 10090"/>
              <a:gd name="connsiteY21" fmla="*/ 3478 h 10000"/>
              <a:gd name="connsiteX22" fmla="*/ 5914 w 10090"/>
              <a:gd name="connsiteY22" fmla="*/ 3207 h 10000"/>
              <a:gd name="connsiteX23" fmla="*/ 6141 w 10090"/>
              <a:gd name="connsiteY23" fmla="*/ 2989 h 10000"/>
              <a:gd name="connsiteX24" fmla="*/ 6198 w 10090"/>
              <a:gd name="connsiteY24" fmla="*/ 3587 h 10000"/>
              <a:gd name="connsiteX25" fmla="*/ 6596 w 10090"/>
              <a:gd name="connsiteY25" fmla="*/ 3804 h 10000"/>
              <a:gd name="connsiteX26" fmla="*/ 6681 w 10090"/>
              <a:gd name="connsiteY26" fmla="*/ 3967 h 10000"/>
              <a:gd name="connsiteX27" fmla="*/ 6738 w 10090"/>
              <a:gd name="connsiteY27" fmla="*/ 4293 h 10000"/>
              <a:gd name="connsiteX28" fmla="*/ 6482 w 10090"/>
              <a:gd name="connsiteY28" fmla="*/ 4348 h 10000"/>
              <a:gd name="connsiteX29" fmla="*/ 6141 w 10090"/>
              <a:gd name="connsiteY29" fmla="*/ 4239 h 10000"/>
              <a:gd name="connsiteX30" fmla="*/ 5971 w 10090"/>
              <a:gd name="connsiteY30" fmla="*/ 4457 h 10000"/>
              <a:gd name="connsiteX31" fmla="*/ 6539 w 10090"/>
              <a:gd name="connsiteY31" fmla="*/ 4891 h 10000"/>
              <a:gd name="connsiteX32" fmla="*/ 6539 w 10090"/>
              <a:gd name="connsiteY32" fmla="*/ 5543 h 10000"/>
              <a:gd name="connsiteX33" fmla="*/ 6283 w 10090"/>
              <a:gd name="connsiteY33" fmla="*/ 5489 h 10000"/>
              <a:gd name="connsiteX34" fmla="*/ 6170 w 10090"/>
              <a:gd name="connsiteY34" fmla="*/ 5217 h 10000"/>
              <a:gd name="connsiteX35" fmla="*/ 6056 w 10090"/>
              <a:gd name="connsiteY35" fmla="*/ 5163 h 10000"/>
              <a:gd name="connsiteX36" fmla="*/ 5715 w 10090"/>
              <a:gd name="connsiteY36" fmla="*/ 5435 h 10000"/>
              <a:gd name="connsiteX37" fmla="*/ 6226 w 10090"/>
              <a:gd name="connsiteY37" fmla="*/ 5815 h 10000"/>
              <a:gd name="connsiteX38" fmla="*/ 6397 w 10090"/>
              <a:gd name="connsiteY38" fmla="*/ 6359 h 10000"/>
              <a:gd name="connsiteX39" fmla="*/ 6425 w 10090"/>
              <a:gd name="connsiteY39" fmla="*/ 6685 h 10000"/>
              <a:gd name="connsiteX40" fmla="*/ 6482 w 10090"/>
              <a:gd name="connsiteY40" fmla="*/ 6522 h 10000"/>
              <a:gd name="connsiteX41" fmla="*/ 6567 w 10090"/>
              <a:gd name="connsiteY41" fmla="*/ 6576 h 10000"/>
              <a:gd name="connsiteX42" fmla="*/ 6795 w 10090"/>
              <a:gd name="connsiteY42" fmla="*/ 6250 h 10000"/>
              <a:gd name="connsiteX43" fmla="*/ 6937 w 10090"/>
              <a:gd name="connsiteY43" fmla="*/ 6196 h 10000"/>
              <a:gd name="connsiteX44" fmla="*/ 6851 w 10090"/>
              <a:gd name="connsiteY44" fmla="*/ 6739 h 10000"/>
              <a:gd name="connsiteX45" fmla="*/ 6880 w 10090"/>
              <a:gd name="connsiteY45" fmla="*/ 6902 h 10000"/>
              <a:gd name="connsiteX46" fmla="*/ 7079 w 10090"/>
              <a:gd name="connsiteY46" fmla="*/ 6576 h 10000"/>
              <a:gd name="connsiteX47" fmla="*/ 7135 w 10090"/>
              <a:gd name="connsiteY47" fmla="*/ 6413 h 10000"/>
              <a:gd name="connsiteX48" fmla="*/ 7391 w 10090"/>
              <a:gd name="connsiteY48" fmla="*/ 5217 h 10000"/>
              <a:gd name="connsiteX49" fmla="*/ 7334 w 10090"/>
              <a:gd name="connsiteY49" fmla="*/ 4891 h 10000"/>
              <a:gd name="connsiteX50" fmla="*/ 7363 w 10090"/>
              <a:gd name="connsiteY50" fmla="*/ 4728 h 10000"/>
              <a:gd name="connsiteX51" fmla="*/ 6993 w 10090"/>
              <a:gd name="connsiteY51" fmla="*/ 4457 h 10000"/>
              <a:gd name="connsiteX52" fmla="*/ 6937 w 10090"/>
              <a:gd name="connsiteY52" fmla="*/ 2717 h 10000"/>
              <a:gd name="connsiteX53" fmla="*/ 6823 w 10090"/>
              <a:gd name="connsiteY53" fmla="*/ 2228 h 10000"/>
              <a:gd name="connsiteX54" fmla="*/ 6880 w 10090"/>
              <a:gd name="connsiteY54" fmla="*/ 1902 h 10000"/>
              <a:gd name="connsiteX55" fmla="*/ 6993 w 10090"/>
              <a:gd name="connsiteY55" fmla="*/ 1576 h 10000"/>
              <a:gd name="connsiteX56" fmla="*/ 6766 w 10090"/>
              <a:gd name="connsiteY56" fmla="*/ 1304 h 10000"/>
              <a:gd name="connsiteX57" fmla="*/ 6454 w 10090"/>
              <a:gd name="connsiteY57" fmla="*/ 1304 h 10000"/>
              <a:gd name="connsiteX58" fmla="*/ 6624 w 10090"/>
              <a:gd name="connsiteY58" fmla="*/ 761 h 10000"/>
              <a:gd name="connsiteX59" fmla="*/ 6908 w 10090"/>
              <a:gd name="connsiteY59" fmla="*/ 217 h 10000"/>
              <a:gd name="connsiteX60" fmla="*/ 7363 w 10090"/>
              <a:gd name="connsiteY60" fmla="*/ 761 h 10000"/>
              <a:gd name="connsiteX61" fmla="*/ 7732 w 10090"/>
              <a:gd name="connsiteY61" fmla="*/ 489 h 10000"/>
              <a:gd name="connsiteX62" fmla="*/ 8073 w 10090"/>
              <a:gd name="connsiteY62" fmla="*/ 0 h 10000"/>
              <a:gd name="connsiteX63" fmla="*/ 8130 w 10090"/>
              <a:gd name="connsiteY63" fmla="*/ 1196 h 10000"/>
              <a:gd name="connsiteX64" fmla="*/ 8329 w 10090"/>
              <a:gd name="connsiteY64" fmla="*/ 2283 h 10000"/>
              <a:gd name="connsiteX65" fmla="*/ 8243 w 10090"/>
              <a:gd name="connsiteY65" fmla="*/ 3207 h 10000"/>
              <a:gd name="connsiteX66" fmla="*/ 8471 w 10090"/>
              <a:gd name="connsiteY66" fmla="*/ 3696 h 10000"/>
              <a:gd name="connsiteX67" fmla="*/ 8528 w 10090"/>
              <a:gd name="connsiteY67" fmla="*/ 4348 h 10000"/>
              <a:gd name="connsiteX68" fmla="*/ 8357 w 10090"/>
              <a:gd name="connsiteY68" fmla="*/ 4457 h 10000"/>
              <a:gd name="connsiteX69" fmla="*/ 8300 w 10090"/>
              <a:gd name="connsiteY69" fmla="*/ 5543 h 10000"/>
              <a:gd name="connsiteX70" fmla="*/ 8187 w 10090"/>
              <a:gd name="connsiteY70" fmla="*/ 6087 h 10000"/>
              <a:gd name="connsiteX71" fmla="*/ 8101 w 10090"/>
              <a:gd name="connsiteY71" fmla="*/ 6739 h 10000"/>
              <a:gd name="connsiteX72" fmla="*/ 8045 w 10090"/>
              <a:gd name="connsiteY72" fmla="*/ 7065 h 10000"/>
              <a:gd name="connsiteX73" fmla="*/ 8329 w 10090"/>
              <a:gd name="connsiteY73" fmla="*/ 7554 h 10000"/>
              <a:gd name="connsiteX74" fmla="*/ 8357 w 10090"/>
              <a:gd name="connsiteY74" fmla="*/ 7120 h 10000"/>
              <a:gd name="connsiteX75" fmla="*/ 8442 w 10090"/>
              <a:gd name="connsiteY75" fmla="*/ 7011 h 10000"/>
              <a:gd name="connsiteX76" fmla="*/ 8556 w 10090"/>
              <a:gd name="connsiteY76" fmla="*/ 6576 h 10000"/>
              <a:gd name="connsiteX77" fmla="*/ 8613 w 10090"/>
              <a:gd name="connsiteY77" fmla="*/ 5761 h 10000"/>
              <a:gd name="connsiteX78" fmla="*/ 8670 w 10090"/>
              <a:gd name="connsiteY78" fmla="*/ 5163 h 10000"/>
              <a:gd name="connsiteX79" fmla="*/ 8726 w 10090"/>
              <a:gd name="connsiteY79" fmla="*/ 4837 h 10000"/>
              <a:gd name="connsiteX80" fmla="*/ 8954 w 10090"/>
              <a:gd name="connsiteY80" fmla="*/ 4620 h 10000"/>
              <a:gd name="connsiteX81" fmla="*/ 8840 w 10090"/>
              <a:gd name="connsiteY81" fmla="*/ 5761 h 10000"/>
              <a:gd name="connsiteX82" fmla="*/ 8812 w 10090"/>
              <a:gd name="connsiteY82" fmla="*/ 6413 h 10000"/>
              <a:gd name="connsiteX83" fmla="*/ 8471 w 10090"/>
              <a:gd name="connsiteY83" fmla="*/ 8207 h 10000"/>
              <a:gd name="connsiteX84" fmla="*/ 8215 w 10090"/>
              <a:gd name="connsiteY84" fmla="*/ 8261 h 10000"/>
              <a:gd name="connsiteX85" fmla="*/ 8187 w 10090"/>
              <a:gd name="connsiteY85" fmla="*/ 8804 h 10000"/>
              <a:gd name="connsiteX86" fmla="*/ 8840 w 10090"/>
              <a:gd name="connsiteY86" fmla="*/ 8750 h 10000"/>
              <a:gd name="connsiteX87" fmla="*/ 8868 w 10090"/>
              <a:gd name="connsiteY87" fmla="*/ 9130 h 10000"/>
              <a:gd name="connsiteX88" fmla="*/ 8670 w 10090"/>
              <a:gd name="connsiteY88" fmla="*/ 9239 h 10000"/>
              <a:gd name="connsiteX89" fmla="*/ 8272 w 10090"/>
              <a:gd name="connsiteY89" fmla="*/ 9457 h 10000"/>
              <a:gd name="connsiteX90" fmla="*/ 8045 w 10090"/>
              <a:gd name="connsiteY90" fmla="*/ 9565 h 10000"/>
              <a:gd name="connsiteX91" fmla="*/ 8243 w 10090"/>
              <a:gd name="connsiteY91" fmla="*/ 9891 h 10000"/>
              <a:gd name="connsiteX92" fmla="*/ 8812 w 10090"/>
              <a:gd name="connsiteY92" fmla="*/ 9728 h 10000"/>
              <a:gd name="connsiteX93" fmla="*/ 10090 w 10090"/>
              <a:gd name="connsiteY9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601 w 10090"/>
              <a:gd name="connsiteY19" fmla="*/ 3043 h 10000"/>
              <a:gd name="connsiteX20" fmla="*/ 5743 w 10090"/>
              <a:gd name="connsiteY20" fmla="*/ 3478 h 10000"/>
              <a:gd name="connsiteX21" fmla="*/ 5914 w 10090"/>
              <a:gd name="connsiteY21" fmla="*/ 3207 h 10000"/>
              <a:gd name="connsiteX22" fmla="*/ 6141 w 10090"/>
              <a:gd name="connsiteY22" fmla="*/ 2989 h 10000"/>
              <a:gd name="connsiteX23" fmla="*/ 6198 w 10090"/>
              <a:gd name="connsiteY23" fmla="*/ 3587 h 10000"/>
              <a:gd name="connsiteX24" fmla="*/ 6596 w 10090"/>
              <a:gd name="connsiteY24" fmla="*/ 3804 h 10000"/>
              <a:gd name="connsiteX25" fmla="*/ 6681 w 10090"/>
              <a:gd name="connsiteY25" fmla="*/ 3967 h 10000"/>
              <a:gd name="connsiteX26" fmla="*/ 6738 w 10090"/>
              <a:gd name="connsiteY26" fmla="*/ 4293 h 10000"/>
              <a:gd name="connsiteX27" fmla="*/ 6482 w 10090"/>
              <a:gd name="connsiteY27" fmla="*/ 4348 h 10000"/>
              <a:gd name="connsiteX28" fmla="*/ 6141 w 10090"/>
              <a:gd name="connsiteY28" fmla="*/ 4239 h 10000"/>
              <a:gd name="connsiteX29" fmla="*/ 5971 w 10090"/>
              <a:gd name="connsiteY29" fmla="*/ 4457 h 10000"/>
              <a:gd name="connsiteX30" fmla="*/ 6539 w 10090"/>
              <a:gd name="connsiteY30" fmla="*/ 4891 h 10000"/>
              <a:gd name="connsiteX31" fmla="*/ 6539 w 10090"/>
              <a:gd name="connsiteY31" fmla="*/ 5543 h 10000"/>
              <a:gd name="connsiteX32" fmla="*/ 6283 w 10090"/>
              <a:gd name="connsiteY32" fmla="*/ 5489 h 10000"/>
              <a:gd name="connsiteX33" fmla="*/ 6170 w 10090"/>
              <a:gd name="connsiteY33" fmla="*/ 5217 h 10000"/>
              <a:gd name="connsiteX34" fmla="*/ 6056 w 10090"/>
              <a:gd name="connsiteY34" fmla="*/ 5163 h 10000"/>
              <a:gd name="connsiteX35" fmla="*/ 5715 w 10090"/>
              <a:gd name="connsiteY35" fmla="*/ 5435 h 10000"/>
              <a:gd name="connsiteX36" fmla="*/ 6226 w 10090"/>
              <a:gd name="connsiteY36" fmla="*/ 5815 h 10000"/>
              <a:gd name="connsiteX37" fmla="*/ 6397 w 10090"/>
              <a:gd name="connsiteY37" fmla="*/ 6359 h 10000"/>
              <a:gd name="connsiteX38" fmla="*/ 6425 w 10090"/>
              <a:gd name="connsiteY38" fmla="*/ 6685 h 10000"/>
              <a:gd name="connsiteX39" fmla="*/ 6482 w 10090"/>
              <a:gd name="connsiteY39" fmla="*/ 6522 h 10000"/>
              <a:gd name="connsiteX40" fmla="*/ 6567 w 10090"/>
              <a:gd name="connsiteY40" fmla="*/ 6576 h 10000"/>
              <a:gd name="connsiteX41" fmla="*/ 6795 w 10090"/>
              <a:gd name="connsiteY41" fmla="*/ 6250 h 10000"/>
              <a:gd name="connsiteX42" fmla="*/ 6937 w 10090"/>
              <a:gd name="connsiteY42" fmla="*/ 6196 h 10000"/>
              <a:gd name="connsiteX43" fmla="*/ 6851 w 10090"/>
              <a:gd name="connsiteY43" fmla="*/ 6739 h 10000"/>
              <a:gd name="connsiteX44" fmla="*/ 6880 w 10090"/>
              <a:gd name="connsiteY44" fmla="*/ 6902 h 10000"/>
              <a:gd name="connsiteX45" fmla="*/ 7079 w 10090"/>
              <a:gd name="connsiteY45" fmla="*/ 6576 h 10000"/>
              <a:gd name="connsiteX46" fmla="*/ 7135 w 10090"/>
              <a:gd name="connsiteY46" fmla="*/ 6413 h 10000"/>
              <a:gd name="connsiteX47" fmla="*/ 7391 w 10090"/>
              <a:gd name="connsiteY47" fmla="*/ 5217 h 10000"/>
              <a:gd name="connsiteX48" fmla="*/ 7334 w 10090"/>
              <a:gd name="connsiteY48" fmla="*/ 4891 h 10000"/>
              <a:gd name="connsiteX49" fmla="*/ 7363 w 10090"/>
              <a:gd name="connsiteY49" fmla="*/ 4728 h 10000"/>
              <a:gd name="connsiteX50" fmla="*/ 6993 w 10090"/>
              <a:gd name="connsiteY50" fmla="*/ 4457 h 10000"/>
              <a:gd name="connsiteX51" fmla="*/ 6937 w 10090"/>
              <a:gd name="connsiteY51" fmla="*/ 2717 h 10000"/>
              <a:gd name="connsiteX52" fmla="*/ 6823 w 10090"/>
              <a:gd name="connsiteY52" fmla="*/ 2228 h 10000"/>
              <a:gd name="connsiteX53" fmla="*/ 6880 w 10090"/>
              <a:gd name="connsiteY53" fmla="*/ 1902 h 10000"/>
              <a:gd name="connsiteX54" fmla="*/ 6993 w 10090"/>
              <a:gd name="connsiteY54" fmla="*/ 1576 h 10000"/>
              <a:gd name="connsiteX55" fmla="*/ 6766 w 10090"/>
              <a:gd name="connsiteY55" fmla="*/ 1304 h 10000"/>
              <a:gd name="connsiteX56" fmla="*/ 6454 w 10090"/>
              <a:gd name="connsiteY56" fmla="*/ 1304 h 10000"/>
              <a:gd name="connsiteX57" fmla="*/ 6624 w 10090"/>
              <a:gd name="connsiteY57" fmla="*/ 761 h 10000"/>
              <a:gd name="connsiteX58" fmla="*/ 6908 w 10090"/>
              <a:gd name="connsiteY58" fmla="*/ 217 h 10000"/>
              <a:gd name="connsiteX59" fmla="*/ 7363 w 10090"/>
              <a:gd name="connsiteY59" fmla="*/ 761 h 10000"/>
              <a:gd name="connsiteX60" fmla="*/ 7732 w 10090"/>
              <a:gd name="connsiteY60" fmla="*/ 489 h 10000"/>
              <a:gd name="connsiteX61" fmla="*/ 8073 w 10090"/>
              <a:gd name="connsiteY61" fmla="*/ 0 h 10000"/>
              <a:gd name="connsiteX62" fmla="*/ 8130 w 10090"/>
              <a:gd name="connsiteY62" fmla="*/ 1196 h 10000"/>
              <a:gd name="connsiteX63" fmla="*/ 8329 w 10090"/>
              <a:gd name="connsiteY63" fmla="*/ 2283 h 10000"/>
              <a:gd name="connsiteX64" fmla="*/ 8243 w 10090"/>
              <a:gd name="connsiteY64" fmla="*/ 3207 h 10000"/>
              <a:gd name="connsiteX65" fmla="*/ 8471 w 10090"/>
              <a:gd name="connsiteY65" fmla="*/ 3696 h 10000"/>
              <a:gd name="connsiteX66" fmla="*/ 8528 w 10090"/>
              <a:gd name="connsiteY66" fmla="*/ 4348 h 10000"/>
              <a:gd name="connsiteX67" fmla="*/ 8357 w 10090"/>
              <a:gd name="connsiteY67" fmla="*/ 4457 h 10000"/>
              <a:gd name="connsiteX68" fmla="*/ 8300 w 10090"/>
              <a:gd name="connsiteY68" fmla="*/ 5543 h 10000"/>
              <a:gd name="connsiteX69" fmla="*/ 8187 w 10090"/>
              <a:gd name="connsiteY69" fmla="*/ 6087 h 10000"/>
              <a:gd name="connsiteX70" fmla="*/ 8101 w 10090"/>
              <a:gd name="connsiteY70" fmla="*/ 6739 h 10000"/>
              <a:gd name="connsiteX71" fmla="*/ 8045 w 10090"/>
              <a:gd name="connsiteY71" fmla="*/ 7065 h 10000"/>
              <a:gd name="connsiteX72" fmla="*/ 8329 w 10090"/>
              <a:gd name="connsiteY72" fmla="*/ 7554 h 10000"/>
              <a:gd name="connsiteX73" fmla="*/ 8357 w 10090"/>
              <a:gd name="connsiteY73" fmla="*/ 7120 h 10000"/>
              <a:gd name="connsiteX74" fmla="*/ 8442 w 10090"/>
              <a:gd name="connsiteY74" fmla="*/ 7011 h 10000"/>
              <a:gd name="connsiteX75" fmla="*/ 8556 w 10090"/>
              <a:gd name="connsiteY75" fmla="*/ 6576 h 10000"/>
              <a:gd name="connsiteX76" fmla="*/ 8613 w 10090"/>
              <a:gd name="connsiteY76" fmla="*/ 5761 h 10000"/>
              <a:gd name="connsiteX77" fmla="*/ 8670 w 10090"/>
              <a:gd name="connsiteY77" fmla="*/ 5163 h 10000"/>
              <a:gd name="connsiteX78" fmla="*/ 8726 w 10090"/>
              <a:gd name="connsiteY78" fmla="*/ 4837 h 10000"/>
              <a:gd name="connsiteX79" fmla="*/ 8954 w 10090"/>
              <a:gd name="connsiteY79" fmla="*/ 4620 h 10000"/>
              <a:gd name="connsiteX80" fmla="*/ 8840 w 10090"/>
              <a:gd name="connsiteY80" fmla="*/ 5761 h 10000"/>
              <a:gd name="connsiteX81" fmla="*/ 8812 w 10090"/>
              <a:gd name="connsiteY81" fmla="*/ 6413 h 10000"/>
              <a:gd name="connsiteX82" fmla="*/ 8471 w 10090"/>
              <a:gd name="connsiteY82" fmla="*/ 8207 h 10000"/>
              <a:gd name="connsiteX83" fmla="*/ 8215 w 10090"/>
              <a:gd name="connsiteY83" fmla="*/ 8261 h 10000"/>
              <a:gd name="connsiteX84" fmla="*/ 8187 w 10090"/>
              <a:gd name="connsiteY84" fmla="*/ 8804 h 10000"/>
              <a:gd name="connsiteX85" fmla="*/ 8840 w 10090"/>
              <a:gd name="connsiteY85" fmla="*/ 8750 h 10000"/>
              <a:gd name="connsiteX86" fmla="*/ 8868 w 10090"/>
              <a:gd name="connsiteY86" fmla="*/ 9130 h 10000"/>
              <a:gd name="connsiteX87" fmla="*/ 8670 w 10090"/>
              <a:gd name="connsiteY87" fmla="*/ 9239 h 10000"/>
              <a:gd name="connsiteX88" fmla="*/ 8272 w 10090"/>
              <a:gd name="connsiteY88" fmla="*/ 9457 h 10000"/>
              <a:gd name="connsiteX89" fmla="*/ 8045 w 10090"/>
              <a:gd name="connsiteY89" fmla="*/ 9565 h 10000"/>
              <a:gd name="connsiteX90" fmla="*/ 8243 w 10090"/>
              <a:gd name="connsiteY90" fmla="*/ 9891 h 10000"/>
              <a:gd name="connsiteX91" fmla="*/ 8812 w 10090"/>
              <a:gd name="connsiteY91" fmla="*/ 9728 h 10000"/>
              <a:gd name="connsiteX92" fmla="*/ 10090 w 10090"/>
              <a:gd name="connsiteY9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401 w 10090"/>
              <a:gd name="connsiteY19" fmla="*/ 2886 h 10000"/>
              <a:gd name="connsiteX20" fmla="*/ 5743 w 10090"/>
              <a:gd name="connsiteY20" fmla="*/ 3478 h 10000"/>
              <a:gd name="connsiteX21" fmla="*/ 5914 w 10090"/>
              <a:gd name="connsiteY21" fmla="*/ 3207 h 10000"/>
              <a:gd name="connsiteX22" fmla="*/ 6141 w 10090"/>
              <a:gd name="connsiteY22" fmla="*/ 2989 h 10000"/>
              <a:gd name="connsiteX23" fmla="*/ 6198 w 10090"/>
              <a:gd name="connsiteY23" fmla="*/ 3587 h 10000"/>
              <a:gd name="connsiteX24" fmla="*/ 6596 w 10090"/>
              <a:gd name="connsiteY24" fmla="*/ 3804 h 10000"/>
              <a:gd name="connsiteX25" fmla="*/ 6681 w 10090"/>
              <a:gd name="connsiteY25" fmla="*/ 3967 h 10000"/>
              <a:gd name="connsiteX26" fmla="*/ 6738 w 10090"/>
              <a:gd name="connsiteY26" fmla="*/ 4293 h 10000"/>
              <a:gd name="connsiteX27" fmla="*/ 6482 w 10090"/>
              <a:gd name="connsiteY27" fmla="*/ 4348 h 10000"/>
              <a:gd name="connsiteX28" fmla="*/ 6141 w 10090"/>
              <a:gd name="connsiteY28" fmla="*/ 4239 h 10000"/>
              <a:gd name="connsiteX29" fmla="*/ 5971 w 10090"/>
              <a:gd name="connsiteY29" fmla="*/ 4457 h 10000"/>
              <a:gd name="connsiteX30" fmla="*/ 6539 w 10090"/>
              <a:gd name="connsiteY30" fmla="*/ 4891 h 10000"/>
              <a:gd name="connsiteX31" fmla="*/ 6539 w 10090"/>
              <a:gd name="connsiteY31" fmla="*/ 5543 h 10000"/>
              <a:gd name="connsiteX32" fmla="*/ 6283 w 10090"/>
              <a:gd name="connsiteY32" fmla="*/ 5489 h 10000"/>
              <a:gd name="connsiteX33" fmla="*/ 6170 w 10090"/>
              <a:gd name="connsiteY33" fmla="*/ 5217 h 10000"/>
              <a:gd name="connsiteX34" fmla="*/ 6056 w 10090"/>
              <a:gd name="connsiteY34" fmla="*/ 5163 h 10000"/>
              <a:gd name="connsiteX35" fmla="*/ 5715 w 10090"/>
              <a:gd name="connsiteY35" fmla="*/ 5435 h 10000"/>
              <a:gd name="connsiteX36" fmla="*/ 6226 w 10090"/>
              <a:gd name="connsiteY36" fmla="*/ 5815 h 10000"/>
              <a:gd name="connsiteX37" fmla="*/ 6397 w 10090"/>
              <a:gd name="connsiteY37" fmla="*/ 6359 h 10000"/>
              <a:gd name="connsiteX38" fmla="*/ 6425 w 10090"/>
              <a:gd name="connsiteY38" fmla="*/ 6685 h 10000"/>
              <a:gd name="connsiteX39" fmla="*/ 6482 w 10090"/>
              <a:gd name="connsiteY39" fmla="*/ 6522 h 10000"/>
              <a:gd name="connsiteX40" fmla="*/ 6567 w 10090"/>
              <a:gd name="connsiteY40" fmla="*/ 6576 h 10000"/>
              <a:gd name="connsiteX41" fmla="*/ 6795 w 10090"/>
              <a:gd name="connsiteY41" fmla="*/ 6250 h 10000"/>
              <a:gd name="connsiteX42" fmla="*/ 6937 w 10090"/>
              <a:gd name="connsiteY42" fmla="*/ 6196 h 10000"/>
              <a:gd name="connsiteX43" fmla="*/ 6851 w 10090"/>
              <a:gd name="connsiteY43" fmla="*/ 6739 h 10000"/>
              <a:gd name="connsiteX44" fmla="*/ 6880 w 10090"/>
              <a:gd name="connsiteY44" fmla="*/ 6902 h 10000"/>
              <a:gd name="connsiteX45" fmla="*/ 7079 w 10090"/>
              <a:gd name="connsiteY45" fmla="*/ 6576 h 10000"/>
              <a:gd name="connsiteX46" fmla="*/ 7135 w 10090"/>
              <a:gd name="connsiteY46" fmla="*/ 6413 h 10000"/>
              <a:gd name="connsiteX47" fmla="*/ 7391 w 10090"/>
              <a:gd name="connsiteY47" fmla="*/ 5217 h 10000"/>
              <a:gd name="connsiteX48" fmla="*/ 7334 w 10090"/>
              <a:gd name="connsiteY48" fmla="*/ 4891 h 10000"/>
              <a:gd name="connsiteX49" fmla="*/ 7363 w 10090"/>
              <a:gd name="connsiteY49" fmla="*/ 4728 h 10000"/>
              <a:gd name="connsiteX50" fmla="*/ 6993 w 10090"/>
              <a:gd name="connsiteY50" fmla="*/ 4457 h 10000"/>
              <a:gd name="connsiteX51" fmla="*/ 6937 w 10090"/>
              <a:gd name="connsiteY51" fmla="*/ 2717 h 10000"/>
              <a:gd name="connsiteX52" fmla="*/ 6823 w 10090"/>
              <a:gd name="connsiteY52" fmla="*/ 2228 h 10000"/>
              <a:gd name="connsiteX53" fmla="*/ 6880 w 10090"/>
              <a:gd name="connsiteY53" fmla="*/ 1902 h 10000"/>
              <a:gd name="connsiteX54" fmla="*/ 6993 w 10090"/>
              <a:gd name="connsiteY54" fmla="*/ 1576 h 10000"/>
              <a:gd name="connsiteX55" fmla="*/ 6766 w 10090"/>
              <a:gd name="connsiteY55" fmla="*/ 1304 h 10000"/>
              <a:gd name="connsiteX56" fmla="*/ 6454 w 10090"/>
              <a:gd name="connsiteY56" fmla="*/ 1304 h 10000"/>
              <a:gd name="connsiteX57" fmla="*/ 6624 w 10090"/>
              <a:gd name="connsiteY57" fmla="*/ 761 h 10000"/>
              <a:gd name="connsiteX58" fmla="*/ 6908 w 10090"/>
              <a:gd name="connsiteY58" fmla="*/ 217 h 10000"/>
              <a:gd name="connsiteX59" fmla="*/ 7363 w 10090"/>
              <a:gd name="connsiteY59" fmla="*/ 761 h 10000"/>
              <a:gd name="connsiteX60" fmla="*/ 7732 w 10090"/>
              <a:gd name="connsiteY60" fmla="*/ 489 h 10000"/>
              <a:gd name="connsiteX61" fmla="*/ 8073 w 10090"/>
              <a:gd name="connsiteY61" fmla="*/ 0 h 10000"/>
              <a:gd name="connsiteX62" fmla="*/ 8130 w 10090"/>
              <a:gd name="connsiteY62" fmla="*/ 1196 h 10000"/>
              <a:gd name="connsiteX63" fmla="*/ 8329 w 10090"/>
              <a:gd name="connsiteY63" fmla="*/ 2283 h 10000"/>
              <a:gd name="connsiteX64" fmla="*/ 8243 w 10090"/>
              <a:gd name="connsiteY64" fmla="*/ 3207 h 10000"/>
              <a:gd name="connsiteX65" fmla="*/ 8471 w 10090"/>
              <a:gd name="connsiteY65" fmla="*/ 3696 h 10000"/>
              <a:gd name="connsiteX66" fmla="*/ 8528 w 10090"/>
              <a:gd name="connsiteY66" fmla="*/ 4348 h 10000"/>
              <a:gd name="connsiteX67" fmla="*/ 8357 w 10090"/>
              <a:gd name="connsiteY67" fmla="*/ 4457 h 10000"/>
              <a:gd name="connsiteX68" fmla="*/ 8300 w 10090"/>
              <a:gd name="connsiteY68" fmla="*/ 5543 h 10000"/>
              <a:gd name="connsiteX69" fmla="*/ 8187 w 10090"/>
              <a:gd name="connsiteY69" fmla="*/ 6087 h 10000"/>
              <a:gd name="connsiteX70" fmla="*/ 8101 w 10090"/>
              <a:gd name="connsiteY70" fmla="*/ 6739 h 10000"/>
              <a:gd name="connsiteX71" fmla="*/ 8045 w 10090"/>
              <a:gd name="connsiteY71" fmla="*/ 7065 h 10000"/>
              <a:gd name="connsiteX72" fmla="*/ 8329 w 10090"/>
              <a:gd name="connsiteY72" fmla="*/ 7554 h 10000"/>
              <a:gd name="connsiteX73" fmla="*/ 8357 w 10090"/>
              <a:gd name="connsiteY73" fmla="*/ 7120 h 10000"/>
              <a:gd name="connsiteX74" fmla="*/ 8442 w 10090"/>
              <a:gd name="connsiteY74" fmla="*/ 7011 h 10000"/>
              <a:gd name="connsiteX75" fmla="*/ 8556 w 10090"/>
              <a:gd name="connsiteY75" fmla="*/ 6576 h 10000"/>
              <a:gd name="connsiteX76" fmla="*/ 8613 w 10090"/>
              <a:gd name="connsiteY76" fmla="*/ 5761 h 10000"/>
              <a:gd name="connsiteX77" fmla="*/ 8670 w 10090"/>
              <a:gd name="connsiteY77" fmla="*/ 5163 h 10000"/>
              <a:gd name="connsiteX78" fmla="*/ 8726 w 10090"/>
              <a:gd name="connsiteY78" fmla="*/ 4837 h 10000"/>
              <a:gd name="connsiteX79" fmla="*/ 8954 w 10090"/>
              <a:gd name="connsiteY79" fmla="*/ 4620 h 10000"/>
              <a:gd name="connsiteX80" fmla="*/ 8840 w 10090"/>
              <a:gd name="connsiteY80" fmla="*/ 5761 h 10000"/>
              <a:gd name="connsiteX81" fmla="*/ 8812 w 10090"/>
              <a:gd name="connsiteY81" fmla="*/ 6413 h 10000"/>
              <a:gd name="connsiteX82" fmla="*/ 8471 w 10090"/>
              <a:gd name="connsiteY82" fmla="*/ 8207 h 10000"/>
              <a:gd name="connsiteX83" fmla="*/ 8215 w 10090"/>
              <a:gd name="connsiteY83" fmla="*/ 8261 h 10000"/>
              <a:gd name="connsiteX84" fmla="*/ 8187 w 10090"/>
              <a:gd name="connsiteY84" fmla="*/ 8804 h 10000"/>
              <a:gd name="connsiteX85" fmla="*/ 8840 w 10090"/>
              <a:gd name="connsiteY85" fmla="*/ 8750 h 10000"/>
              <a:gd name="connsiteX86" fmla="*/ 8868 w 10090"/>
              <a:gd name="connsiteY86" fmla="*/ 9130 h 10000"/>
              <a:gd name="connsiteX87" fmla="*/ 8670 w 10090"/>
              <a:gd name="connsiteY87" fmla="*/ 9239 h 10000"/>
              <a:gd name="connsiteX88" fmla="*/ 8272 w 10090"/>
              <a:gd name="connsiteY88" fmla="*/ 9457 h 10000"/>
              <a:gd name="connsiteX89" fmla="*/ 8045 w 10090"/>
              <a:gd name="connsiteY89" fmla="*/ 9565 h 10000"/>
              <a:gd name="connsiteX90" fmla="*/ 8243 w 10090"/>
              <a:gd name="connsiteY90" fmla="*/ 9891 h 10000"/>
              <a:gd name="connsiteX91" fmla="*/ 8812 w 10090"/>
              <a:gd name="connsiteY91" fmla="*/ 9728 h 10000"/>
              <a:gd name="connsiteX92" fmla="*/ 10090 w 10090"/>
              <a:gd name="connsiteY9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81 w 10090"/>
              <a:gd name="connsiteY19" fmla="*/ 2945 h 10000"/>
              <a:gd name="connsiteX20" fmla="*/ 5743 w 10090"/>
              <a:gd name="connsiteY20" fmla="*/ 3478 h 10000"/>
              <a:gd name="connsiteX21" fmla="*/ 5914 w 10090"/>
              <a:gd name="connsiteY21" fmla="*/ 3207 h 10000"/>
              <a:gd name="connsiteX22" fmla="*/ 6141 w 10090"/>
              <a:gd name="connsiteY22" fmla="*/ 2989 h 10000"/>
              <a:gd name="connsiteX23" fmla="*/ 6198 w 10090"/>
              <a:gd name="connsiteY23" fmla="*/ 3587 h 10000"/>
              <a:gd name="connsiteX24" fmla="*/ 6596 w 10090"/>
              <a:gd name="connsiteY24" fmla="*/ 3804 h 10000"/>
              <a:gd name="connsiteX25" fmla="*/ 6681 w 10090"/>
              <a:gd name="connsiteY25" fmla="*/ 3967 h 10000"/>
              <a:gd name="connsiteX26" fmla="*/ 6738 w 10090"/>
              <a:gd name="connsiteY26" fmla="*/ 4293 h 10000"/>
              <a:gd name="connsiteX27" fmla="*/ 6482 w 10090"/>
              <a:gd name="connsiteY27" fmla="*/ 4348 h 10000"/>
              <a:gd name="connsiteX28" fmla="*/ 6141 w 10090"/>
              <a:gd name="connsiteY28" fmla="*/ 4239 h 10000"/>
              <a:gd name="connsiteX29" fmla="*/ 5971 w 10090"/>
              <a:gd name="connsiteY29" fmla="*/ 4457 h 10000"/>
              <a:gd name="connsiteX30" fmla="*/ 6539 w 10090"/>
              <a:gd name="connsiteY30" fmla="*/ 4891 h 10000"/>
              <a:gd name="connsiteX31" fmla="*/ 6539 w 10090"/>
              <a:gd name="connsiteY31" fmla="*/ 5543 h 10000"/>
              <a:gd name="connsiteX32" fmla="*/ 6283 w 10090"/>
              <a:gd name="connsiteY32" fmla="*/ 5489 h 10000"/>
              <a:gd name="connsiteX33" fmla="*/ 6170 w 10090"/>
              <a:gd name="connsiteY33" fmla="*/ 5217 h 10000"/>
              <a:gd name="connsiteX34" fmla="*/ 6056 w 10090"/>
              <a:gd name="connsiteY34" fmla="*/ 5163 h 10000"/>
              <a:gd name="connsiteX35" fmla="*/ 5715 w 10090"/>
              <a:gd name="connsiteY35" fmla="*/ 5435 h 10000"/>
              <a:gd name="connsiteX36" fmla="*/ 6226 w 10090"/>
              <a:gd name="connsiteY36" fmla="*/ 5815 h 10000"/>
              <a:gd name="connsiteX37" fmla="*/ 6397 w 10090"/>
              <a:gd name="connsiteY37" fmla="*/ 6359 h 10000"/>
              <a:gd name="connsiteX38" fmla="*/ 6425 w 10090"/>
              <a:gd name="connsiteY38" fmla="*/ 6685 h 10000"/>
              <a:gd name="connsiteX39" fmla="*/ 6482 w 10090"/>
              <a:gd name="connsiteY39" fmla="*/ 6522 h 10000"/>
              <a:gd name="connsiteX40" fmla="*/ 6567 w 10090"/>
              <a:gd name="connsiteY40" fmla="*/ 6576 h 10000"/>
              <a:gd name="connsiteX41" fmla="*/ 6795 w 10090"/>
              <a:gd name="connsiteY41" fmla="*/ 6250 h 10000"/>
              <a:gd name="connsiteX42" fmla="*/ 6937 w 10090"/>
              <a:gd name="connsiteY42" fmla="*/ 6196 h 10000"/>
              <a:gd name="connsiteX43" fmla="*/ 6851 w 10090"/>
              <a:gd name="connsiteY43" fmla="*/ 6739 h 10000"/>
              <a:gd name="connsiteX44" fmla="*/ 6880 w 10090"/>
              <a:gd name="connsiteY44" fmla="*/ 6902 h 10000"/>
              <a:gd name="connsiteX45" fmla="*/ 7079 w 10090"/>
              <a:gd name="connsiteY45" fmla="*/ 6576 h 10000"/>
              <a:gd name="connsiteX46" fmla="*/ 7135 w 10090"/>
              <a:gd name="connsiteY46" fmla="*/ 6413 h 10000"/>
              <a:gd name="connsiteX47" fmla="*/ 7391 w 10090"/>
              <a:gd name="connsiteY47" fmla="*/ 5217 h 10000"/>
              <a:gd name="connsiteX48" fmla="*/ 7334 w 10090"/>
              <a:gd name="connsiteY48" fmla="*/ 4891 h 10000"/>
              <a:gd name="connsiteX49" fmla="*/ 7363 w 10090"/>
              <a:gd name="connsiteY49" fmla="*/ 4728 h 10000"/>
              <a:gd name="connsiteX50" fmla="*/ 6993 w 10090"/>
              <a:gd name="connsiteY50" fmla="*/ 4457 h 10000"/>
              <a:gd name="connsiteX51" fmla="*/ 6937 w 10090"/>
              <a:gd name="connsiteY51" fmla="*/ 2717 h 10000"/>
              <a:gd name="connsiteX52" fmla="*/ 6823 w 10090"/>
              <a:gd name="connsiteY52" fmla="*/ 2228 h 10000"/>
              <a:gd name="connsiteX53" fmla="*/ 6880 w 10090"/>
              <a:gd name="connsiteY53" fmla="*/ 1902 h 10000"/>
              <a:gd name="connsiteX54" fmla="*/ 6993 w 10090"/>
              <a:gd name="connsiteY54" fmla="*/ 1576 h 10000"/>
              <a:gd name="connsiteX55" fmla="*/ 6766 w 10090"/>
              <a:gd name="connsiteY55" fmla="*/ 1304 h 10000"/>
              <a:gd name="connsiteX56" fmla="*/ 6454 w 10090"/>
              <a:gd name="connsiteY56" fmla="*/ 1304 h 10000"/>
              <a:gd name="connsiteX57" fmla="*/ 6624 w 10090"/>
              <a:gd name="connsiteY57" fmla="*/ 761 h 10000"/>
              <a:gd name="connsiteX58" fmla="*/ 6908 w 10090"/>
              <a:gd name="connsiteY58" fmla="*/ 217 h 10000"/>
              <a:gd name="connsiteX59" fmla="*/ 7363 w 10090"/>
              <a:gd name="connsiteY59" fmla="*/ 761 h 10000"/>
              <a:gd name="connsiteX60" fmla="*/ 7732 w 10090"/>
              <a:gd name="connsiteY60" fmla="*/ 489 h 10000"/>
              <a:gd name="connsiteX61" fmla="*/ 8073 w 10090"/>
              <a:gd name="connsiteY61" fmla="*/ 0 h 10000"/>
              <a:gd name="connsiteX62" fmla="*/ 8130 w 10090"/>
              <a:gd name="connsiteY62" fmla="*/ 1196 h 10000"/>
              <a:gd name="connsiteX63" fmla="*/ 8329 w 10090"/>
              <a:gd name="connsiteY63" fmla="*/ 2283 h 10000"/>
              <a:gd name="connsiteX64" fmla="*/ 8243 w 10090"/>
              <a:gd name="connsiteY64" fmla="*/ 3207 h 10000"/>
              <a:gd name="connsiteX65" fmla="*/ 8471 w 10090"/>
              <a:gd name="connsiteY65" fmla="*/ 3696 h 10000"/>
              <a:gd name="connsiteX66" fmla="*/ 8528 w 10090"/>
              <a:gd name="connsiteY66" fmla="*/ 4348 h 10000"/>
              <a:gd name="connsiteX67" fmla="*/ 8357 w 10090"/>
              <a:gd name="connsiteY67" fmla="*/ 4457 h 10000"/>
              <a:gd name="connsiteX68" fmla="*/ 8300 w 10090"/>
              <a:gd name="connsiteY68" fmla="*/ 5543 h 10000"/>
              <a:gd name="connsiteX69" fmla="*/ 8187 w 10090"/>
              <a:gd name="connsiteY69" fmla="*/ 6087 h 10000"/>
              <a:gd name="connsiteX70" fmla="*/ 8101 w 10090"/>
              <a:gd name="connsiteY70" fmla="*/ 6739 h 10000"/>
              <a:gd name="connsiteX71" fmla="*/ 8045 w 10090"/>
              <a:gd name="connsiteY71" fmla="*/ 7065 h 10000"/>
              <a:gd name="connsiteX72" fmla="*/ 8329 w 10090"/>
              <a:gd name="connsiteY72" fmla="*/ 7554 h 10000"/>
              <a:gd name="connsiteX73" fmla="*/ 8357 w 10090"/>
              <a:gd name="connsiteY73" fmla="*/ 7120 h 10000"/>
              <a:gd name="connsiteX74" fmla="*/ 8442 w 10090"/>
              <a:gd name="connsiteY74" fmla="*/ 7011 h 10000"/>
              <a:gd name="connsiteX75" fmla="*/ 8556 w 10090"/>
              <a:gd name="connsiteY75" fmla="*/ 6576 h 10000"/>
              <a:gd name="connsiteX76" fmla="*/ 8613 w 10090"/>
              <a:gd name="connsiteY76" fmla="*/ 5761 h 10000"/>
              <a:gd name="connsiteX77" fmla="*/ 8670 w 10090"/>
              <a:gd name="connsiteY77" fmla="*/ 5163 h 10000"/>
              <a:gd name="connsiteX78" fmla="*/ 8726 w 10090"/>
              <a:gd name="connsiteY78" fmla="*/ 4837 h 10000"/>
              <a:gd name="connsiteX79" fmla="*/ 8954 w 10090"/>
              <a:gd name="connsiteY79" fmla="*/ 4620 h 10000"/>
              <a:gd name="connsiteX80" fmla="*/ 8840 w 10090"/>
              <a:gd name="connsiteY80" fmla="*/ 5761 h 10000"/>
              <a:gd name="connsiteX81" fmla="*/ 8812 w 10090"/>
              <a:gd name="connsiteY81" fmla="*/ 6413 h 10000"/>
              <a:gd name="connsiteX82" fmla="*/ 8471 w 10090"/>
              <a:gd name="connsiteY82" fmla="*/ 8207 h 10000"/>
              <a:gd name="connsiteX83" fmla="*/ 8215 w 10090"/>
              <a:gd name="connsiteY83" fmla="*/ 8261 h 10000"/>
              <a:gd name="connsiteX84" fmla="*/ 8187 w 10090"/>
              <a:gd name="connsiteY84" fmla="*/ 8804 h 10000"/>
              <a:gd name="connsiteX85" fmla="*/ 8840 w 10090"/>
              <a:gd name="connsiteY85" fmla="*/ 8750 h 10000"/>
              <a:gd name="connsiteX86" fmla="*/ 8868 w 10090"/>
              <a:gd name="connsiteY86" fmla="*/ 9130 h 10000"/>
              <a:gd name="connsiteX87" fmla="*/ 8670 w 10090"/>
              <a:gd name="connsiteY87" fmla="*/ 9239 h 10000"/>
              <a:gd name="connsiteX88" fmla="*/ 8272 w 10090"/>
              <a:gd name="connsiteY88" fmla="*/ 9457 h 10000"/>
              <a:gd name="connsiteX89" fmla="*/ 8045 w 10090"/>
              <a:gd name="connsiteY89" fmla="*/ 9565 h 10000"/>
              <a:gd name="connsiteX90" fmla="*/ 8243 w 10090"/>
              <a:gd name="connsiteY90" fmla="*/ 9891 h 10000"/>
              <a:gd name="connsiteX91" fmla="*/ 8812 w 10090"/>
              <a:gd name="connsiteY91" fmla="*/ 9728 h 10000"/>
              <a:gd name="connsiteX92" fmla="*/ 10090 w 10090"/>
              <a:gd name="connsiteY9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81 w 10090"/>
              <a:gd name="connsiteY19" fmla="*/ 2945 h 10000"/>
              <a:gd name="connsiteX20" fmla="*/ 5743 w 10090"/>
              <a:gd name="connsiteY20" fmla="*/ 3478 h 10000"/>
              <a:gd name="connsiteX21" fmla="*/ 5914 w 10090"/>
              <a:gd name="connsiteY21" fmla="*/ 3207 h 10000"/>
              <a:gd name="connsiteX22" fmla="*/ 6141 w 10090"/>
              <a:gd name="connsiteY22" fmla="*/ 2989 h 10000"/>
              <a:gd name="connsiteX23" fmla="*/ 6198 w 10090"/>
              <a:gd name="connsiteY23" fmla="*/ 3587 h 10000"/>
              <a:gd name="connsiteX24" fmla="*/ 6596 w 10090"/>
              <a:gd name="connsiteY24" fmla="*/ 3804 h 10000"/>
              <a:gd name="connsiteX25" fmla="*/ 6681 w 10090"/>
              <a:gd name="connsiteY25" fmla="*/ 3967 h 10000"/>
              <a:gd name="connsiteX26" fmla="*/ 6738 w 10090"/>
              <a:gd name="connsiteY26" fmla="*/ 4293 h 10000"/>
              <a:gd name="connsiteX27" fmla="*/ 6482 w 10090"/>
              <a:gd name="connsiteY27" fmla="*/ 4348 h 10000"/>
              <a:gd name="connsiteX28" fmla="*/ 6141 w 10090"/>
              <a:gd name="connsiteY28" fmla="*/ 4239 h 10000"/>
              <a:gd name="connsiteX29" fmla="*/ 5971 w 10090"/>
              <a:gd name="connsiteY29" fmla="*/ 4457 h 10000"/>
              <a:gd name="connsiteX30" fmla="*/ 6539 w 10090"/>
              <a:gd name="connsiteY30" fmla="*/ 4891 h 10000"/>
              <a:gd name="connsiteX31" fmla="*/ 6539 w 10090"/>
              <a:gd name="connsiteY31" fmla="*/ 5543 h 10000"/>
              <a:gd name="connsiteX32" fmla="*/ 6283 w 10090"/>
              <a:gd name="connsiteY32" fmla="*/ 5489 h 10000"/>
              <a:gd name="connsiteX33" fmla="*/ 6170 w 10090"/>
              <a:gd name="connsiteY33" fmla="*/ 5217 h 10000"/>
              <a:gd name="connsiteX34" fmla="*/ 6056 w 10090"/>
              <a:gd name="connsiteY34" fmla="*/ 5163 h 10000"/>
              <a:gd name="connsiteX35" fmla="*/ 5715 w 10090"/>
              <a:gd name="connsiteY35" fmla="*/ 5435 h 10000"/>
              <a:gd name="connsiteX36" fmla="*/ 6226 w 10090"/>
              <a:gd name="connsiteY36" fmla="*/ 5815 h 10000"/>
              <a:gd name="connsiteX37" fmla="*/ 6397 w 10090"/>
              <a:gd name="connsiteY37" fmla="*/ 6359 h 10000"/>
              <a:gd name="connsiteX38" fmla="*/ 6425 w 10090"/>
              <a:gd name="connsiteY38" fmla="*/ 6685 h 10000"/>
              <a:gd name="connsiteX39" fmla="*/ 6482 w 10090"/>
              <a:gd name="connsiteY39" fmla="*/ 6522 h 10000"/>
              <a:gd name="connsiteX40" fmla="*/ 6567 w 10090"/>
              <a:gd name="connsiteY40" fmla="*/ 6576 h 10000"/>
              <a:gd name="connsiteX41" fmla="*/ 6795 w 10090"/>
              <a:gd name="connsiteY41" fmla="*/ 6250 h 10000"/>
              <a:gd name="connsiteX42" fmla="*/ 6937 w 10090"/>
              <a:gd name="connsiteY42" fmla="*/ 6196 h 10000"/>
              <a:gd name="connsiteX43" fmla="*/ 6851 w 10090"/>
              <a:gd name="connsiteY43" fmla="*/ 6739 h 10000"/>
              <a:gd name="connsiteX44" fmla="*/ 6880 w 10090"/>
              <a:gd name="connsiteY44" fmla="*/ 6902 h 10000"/>
              <a:gd name="connsiteX45" fmla="*/ 7079 w 10090"/>
              <a:gd name="connsiteY45" fmla="*/ 6576 h 10000"/>
              <a:gd name="connsiteX46" fmla="*/ 7135 w 10090"/>
              <a:gd name="connsiteY46" fmla="*/ 6413 h 10000"/>
              <a:gd name="connsiteX47" fmla="*/ 7391 w 10090"/>
              <a:gd name="connsiteY47" fmla="*/ 5217 h 10000"/>
              <a:gd name="connsiteX48" fmla="*/ 7334 w 10090"/>
              <a:gd name="connsiteY48" fmla="*/ 4891 h 10000"/>
              <a:gd name="connsiteX49" fmla="*/ 7363 w 10090"/>
              <a:gd name="connsiteY49" fmla="*/ 4728 h 10000"/>
              <a:gd name="connsiteX50" fmla="*/ 6993 w 10090"/>
              <a:gd name="connsiteY50" fmla="*/ 4457 h 10000"/>
              <a:gd name="connsiteX51" fmla="*/ 6937 w 10090"/>
              <a:gd name="connsiteY51" fmla="*/ 2717 h 10000"/>
              <a:gd name="connsiteX52" fmla="*/ 6823 w 10090"/>
              <a:gd name="connsiteY52" fmla="*/ 2228 h 10000"/>
              <a:gd name="connsiteX53" fmla="*/ 6880 w 10090"/>
              <a:gd name="connsiteY53" fmla="*/ 1902 h 10000"/>
              <a:gd name="connsiteX54" fmla="*/ 6993 w 10090"/>
              <a:gd name="connsiteY54" fmla="*/ 1576 h 10000"/>
              <a:gd name="connsiteX55" fmla="*/ 6766 w 10090"/>
              <a:gd name="connsiteY55" fmla="*/ 1304 h 10000"/>
              <a:gd name="connsiteX56" fmla="*/ 6454 w 10090"/>
              <a:gd name="connsiteY56" fmla="*/ 1304 h 10000"/>
              <a:gd name="connsiteX57" fmla="*/ 6624 w 10090"/>
              <a:gd name="connsiteY57" fmla="*/ 761 h 10000"/>
              <a:gd name="connsiteX58" fmla="*/ 6908 w 10090"/>
              <a:gd name="connsiteY58" fmla="*/ 217 h 10000"/>
              <a:gd name="connsiteX59" fmla="*/ 7363 w 10090"/>
              <a:gd name="connsiteY59" fmla="*/ 761 h 10000"/>
              <a:gd name="connsiteX60" fmla="*/ 7732 w 10090"/>
              <a:gd name="connsiteY60" fmla="*/ 489 h 10000"/>
              <a:gd name="connsiteX61" fmla="*/ 8073 w 10090"/>
              <a:gd name="connsiteY61" fmla="*/ 0 h 10000"/>
              <a:gd name="connsiteX62" fmla="*/ 8130 w 10090"/>
              <a:gd name="connsiteY62" fmla="*/ 1196 h 10000"/>
              <a:gd name="connsiteX63" fmla="*/ 8329 w 10090"/>
              <a:gd name="connsiteY63" fmla="*/ 2283 h 10000"/>
              <a:gd name="connsiteX64" fmla="*/ 8243 w 10090"/>
              <a:gd name="connsiteY64" fmla="*/ 3207 h 10000"/>
              <a:gd name="connsiteX65" fmla="*/ 8471 w 10090"/>
              <a:gd name="connsiteY65" fmla="*/ 3696 h 10000"/>
              <a:gd name="connsiteX66" fmla="*/ 8528 w 10090"/>
              <a:gd name="connsiteY66" fmla="*/ 4348 h 10000"/>
              <a:gd name="connsiteX67" fmla="*/ 8357 w 10090"/>
              <a:gd name="connsiteY67" fmla="*/ 4457 h 10000"/>
              <a:gd name="connsiteX68" fmla="*/ 8300 w 10090"/>
              <a:gd name="connsiteY68" fmla="*/ 5543 h 10000"/>
              <a:gd name="connsiteX69" fmla="*/ 8187 w 10090"/>
              <a:gd name="connsiteY69" fmla="*/ 6087 h 10000"/>
              <a:gd name="connsiteX70" fmla="*/ 8101 w 10090"/>
              <a:gd name="connsiteY70" fmla="*/ 6739 h 10000"/>
              <a:gd name="connsiteX71" fmla="*/ 8045 w 10090"/>
              <a:gd name="connsiteY71" fmla="*/ 7065 h 10000"/>
              <a:gd name="connsiteX72" fmla="*/ 8329 w 10090"/>
              <a:gd name="connsiteY72" fmla="*/ 7554 h 10000"/>
              <a:gd name="connsiteX73" fmla="*/ 8357 w 10090"/>
              <a:gd name="connsiteY73" fmla="*/ 7120 h 10000"/>
              <a:gd name="connsiteX74" fmla="*/ 8442 w 10090"/>
              <a:gd name="connsiteY74" fmla="*/ 7011 h 10000"/>
              <a:gd name="connsiteX75" fmla="*/ 8556 w 10090"/>
              <a:gd name="connsiteY75" fmla="*/ 6576 h 10000"/>
              <a:gd name="connsiteX76" fmla="*/ 8613 w 10090"/>
              <a:gd name="connsiteY76" fmla="*/ 5761 h 10000"/>
              <a:gd name="connsiteX77" fmla="*/ 8670 w 10090"/>
              <a:gd name="connsiteY77" fmla="*/ 5163 h 10000"/>
              <a:gd name="connsiteX78" fmla="*/ 8726 w 10090"/>
              <a:gd name="connsiteY78" fmla="*/ 4837 h 10000"/>
              <a:gd name="connsiteX79" fmla="*/ 8954 w 10090"/>
              <a:gd name="connsiteY79" fmla="*/ 4620 h 10000"/>
              <a:gd name="connsiteX80" fmla="*/ 8840 w 10090"/>
              <a:gd name="connsiteY80" fmla="*/ 5761 h 10000"/>
              <a:gd name="connsiteX81" fmla="*/ 8812 w 10090"/>
              <a:gd name="connsiteY81" fmla="*/ 6413 h 10000"/>
              <a:gd name="connsiteX82" fmla="*/ 8471 w 10090"/>
              <a:gd name="connsiteY82" fmla="*/ 8207 h 10000"/>
              <a:gd name="connsiteX83" fmla="*/ 8215 w 10090"/>
              <a:gd name="connsiteY83" fmla="*/ 8261 h 10000"/>
              <a:gd name="connsiteX84" fmla="*/ 8187 w 10090"/>
              <a:gd name="connsiteY84" fmla="*/ 8804 h 10000"/>
              <a:gd name="connsiteX85" fmla="*/ 8840 w 10090"/>
              <a:gd name="connsiteY85" fmla="*/ 8750 h 10000"/>
              <a:gd name="connsiteX86" fmla="*/ 8868 w 10090"/>
              <a:gd name="connsiteY86" fmla="*/ 9130 h 10000"/>
              <a:gd name="connsiteX87" fmla="*/ 8670 w 10090"/>
              <a:gd name="connsiteY87" fmla="*/ 9239 h 10000"/>
              <a:gd name="connsiteX88" fmla="*/ 8272 w 10090"/>
              <a:gd name="connsiteY88" fmla="*/ 9457 h 10000"/>
              <a:gd name="connsiteX89" fmla="*/ 8045 w 10090"/>
              <a:gd name="connsiteY89" fmla="*/ 9565 h 10000"/>
              <a:gd name="connsiteX90" fmla="*/ 8243 w 10090"/>
              <a:gd name="connsiteY90" fmla="*/ 9891 h 10000"/>
              <a:gd name="connsiteX91" fmla="*/ 8812 w 10090"/>
              <a:gd name="connsiteY91" fmla="*/ 9728 h 10000"/>
              <a:gd name="connsiteX92" fmla="*/ 10090 w 10090"/>
              <a:gd name="connsiteY9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81 w 10090"/>
              <a:gd name="connsiteY19" fmla="*/ 2945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198 w 10090"/>
              <a:gd name="connsiteY22" fmla="*/ 3587 h 10000"/>
              <a:gd name="connsiteX23" fmla="*/ 6596 w 10090"/>
              <a:gd name="connsiteY23" fmla="*/ 3804 h 10000"/>
              <a:gd name="connsiteX24" fmla="*/ 6681 w 10090"/>
              <a:gd name="connsiteY24" fmla="*/ 3967 h 10000"/>
              <a:gd name="connsiteX25" fmla="*/ 6738 w 10090"/>
              <a:gd name="connsiteY25" fmla="*/ 4293 h 10000"/>
              <a:gd name="connsiteX26" fmla="*/ 6482 w 10090"/>
              <a:gd name="connsiteY26" fmla="*/ 4348 h 10000"/>
              <a:gd name="connsiteX27" fmla="*/ 6141 w 10090"/>
              <a:gd name="connsiteY27" fmla="*/ 4239 h 10000"/>
              <a:gd name="connsiteX28" fmla="*/ 5971 w 10090"/>
              <a:gd name="connsiteY28" fmla="*/ 4457 h 10000"/>
              <a:gd name="connsiteX29" fmla="*/ 6539 w 10090"/>
              <a:gd name="connsiteY29" fmla="*/ 4891 h 10000"/>
              <a:gd name="connsiteX30" fmla="*/ 6539 w 10090"/>
              <a:gd name="connsiteY30" fmla="*/ 5543 h 10000"/>
              <a:gd name="connsiteX31" fmla="*/ 6283 w 10090"/>
              <a:gd name="connsiteY31" fmla="*/ 5489 h 10000"/>
              <a:gd name="connsiteX32" fmla="*/ 6170 w 10090"/>
              <a:gd name="connsiteY32" fmla="*/ 5217 h 10000"/>
              <a:gd name="connsiteX33" fmla="*/ 6056 w 10090"/>
              <a:gd name="connsiteY33" fmla="*/ 5163 h 10000"/>
              <a:gd name="connsiteX34" fmla="*/ 5715 w 10090"/>
              <a:gd name="connsiteY34" fmla="*/ 5435 h 10000"/>
              <a:gd name="connsiteX35" fmla="*/ 6226 w 10090"/>
              <a:gd name="connsiteY35" fmla="*/ 5815 h 10000"/>
              <a:gd name="connsiteX36" fmla="*/ 6397 w 10090"/>
              <a:gd name="connsiteY36" fmla="*/ 6359 h 10000"/>
              <a:gd name="connsiteX37" fmla="*/ 6425 w 10090"/>
              <a:gd name="connsiteY37" fmla="*/ 6685 h 10000"/>
              <a:gd name="connsiteX38" fmla="*/ 6482 w 10090"/>
              <a:gd name="connsiteY38" fmla="*/ 6522 h 10000"/>
              <a:gd name="connsiteX39" fmla="*/ 6567 w 10090"/>
              <a:gd name="connsiteY39" fmla="*/ 6576 h 10000"/>
              <a:gd name="connsiteX40" fmla="*/ 6795 w 10090"/>
              <a:gd name="connsiteY40" fmla="*/ 6250 h 10000"/>
              <a:gd name="connsiteX41" fmla="*/ 6937 w 10090"/>
              <a:gd name="connsiteY41" fmla="*/ 6196 h 10000"/>
              <a:gd name="connsiteX42" fmla="*/ 6851 w 10090"/>
              <a:gd name="connsiteY42" fmla="*/ 6739 h 10000"/>
              <a:gd name="connsiteX43" fmla="*/ 6880 w 10090"/>
              <a:gd name="connsiteY43" fmla="*/ 6902 h 10000"/>
              <a:gd name="connsiteX44" fmla="*/ 7079 w 10090"/>
              <a:gd name="connsiteY44" fmla="*/ 6576 h 10000"/>
              <a:gd name="connsiteX45" fmla="*/ 7135 w 10090"/>
              <a:gd name="connsiteY45" fmla="*/ 6413 h 10000"/>
              <a:gd name="connsiteX46" fmla="*/ 7391 w 10090"/>
              <a:gd name="connsiteY46" fmla="*/ 5217 h 10000"/>
              <a:gd name="connsiteX47" fmla="*/ 7334 w 10090"/>
              <a:gd name="connsiteY47" fmla="*/ 4891 h 10000"/>
              <a:gd name="connsiteX48" fmla="*/ 7363 w 10090"/>
              <a:gd name="connsiteY48" fmla="*/ 4728 h 10000"/>
              <a:gd name="connsiteX49" fmla="*/ 6993 w 10090"/>
              <a:gd name="connsiteY49" fmla="*/ 4457 h 10000"/>
              <a:gd name="connsiteX50" fmla="*/ 6937 w 10090"/>
              <a:gd name="connsiteY50" fmla="*/ 2717 h 10000"/>
              <a:gd name="connsiteX51" fmla="*/ 6823 w 10090"/>
              <a:gd name="connsiteY51" fmla="*/ 2228 h 10000"/>
              <a:gd name="connsiteX52" fmla="*/ 6880 w 10090"/>
              <a:gd name="connsiteY52" fmla="*/ 1902 h 10000"/>
              <a:gd name="connsiteX53" fmla="*/ 6993 w 10090"/>
              <a:gd name="connsiteY53" fmla="*/ 1576 h 10000"/>
              <a:gd name="connsiteX54" fmla="*/ 6766 w 10090"/>
              <a:gd name="connsiteY54" fmla="*/ 1304 h 10000"/>
              <a:gd name="connsiteX55" fmla="*/ 6454 w 10090"/>
              <a:gd name="connsiteY55" fmla="*/ 1304 h 10000"/>
              <a:gd name="connsiteX56" fmla="*/ 6624 w 10090"/>
              <a:gd name="connsiteY56" fmla="*/ 761 h 10000"/>
              <a:gd name="connsiteX57" fmla="*/ 6908 w 10090"/>
              <a:gd name="connsiteY57" fmla="*/ 217 h 10000"/>
              <a:gd name="connsiteX58" fmla="*/ 7363 w 10090"/>
              <a:gd name="connsiteY58" fmla="*/ 761 h 10000"/>
              <a:gd name="connsiteX59" fmla="*/ 7732 w 10090"/>
              <a:gd name="connsiteY59" fmla="*/ 489 h 10000"/>
              <a:gd name="connsiteX60" fmla="*/ 8073 w 10090"/>
              <a:gd name="connsiteY60" fmla="*/ 0 h 10000"/>
              <a:gd name="connsiteX61" fmla="*/ 8130 w 10090"/>
              <a:gd name="connsiteY61" fmla="*/ 1196 h 10000"/>
              <a:gd name="connsiteX62" fmla="*/ 8329 w 10090"/>
              <a:gd name="connsiteY62" fmla="*/ 2283 h 10000"/>
              <a:gd name="connsiteX63" fmla="*/ 8243 w 10090"/>
              <a:gd name="connsiteY63" fmla="*/ 3207 h 10000"/>
              <a:gd name="connsiteX64" fmla="*/ 8471 w 10090"/>
              <a:gd name="connsiteY64" fmla="*/ 3696 h 10000"/>
              <a:gd name="connsiteX65" fmla="*/ 8528 w 10090"/>
              <a:gd name="connsiteY65" fmla="*/ 4348 h 10000"/>
              <a:gd name="connsiteX66" fmla="*/ 8357 w 10090"/>
              <a:gd name="connsiteY66" fmla="*/ 4457 h 10000"/>
              <a:gd name="connsiteX67" fmla="*/ 8300 w 10090"/>
              <a:gd name="connsiteY67" fmla="*/ 5543 h 10000"/>
              <a:gd name="connsiteX68" fmla="*/ 8187 w 10090"/>
              <a:gd name="connsiteY68" fmla="*/ 6087 h 10000"/>
              <a:gd name="connsiteX69" fmla="*/ 8101 w 10090"/>
              <a:gd name="connsiteY69" fmla="*/ 6739 h 10000"/>
              <a:gd name="connsiteX70" fmla="*/ 8045 w 10090"/>
              <a:gd name="connsiteY70" fmla="*/ 7065 h 10000"/>
              <a:gd name="connsiteX71" fmla="*/ 8329 w 10090"/>
              <a:gd name="connsiteY71" fmla="*/ 7554 h 10000"/>
              <a:gd name="connsiteX72" fmla="*/ 8357 w 10090"/>
              <a:gd name="connsiteY72" fmla="*/ 7120 h 10000"/>
              <a:gd name="connsiteX73" fmla="*/ 8442 w 10090"/>
              <a:gd name="connsiteY73" fmla="*/ 7011 h 10000"/>
              <a:gd name="connsiteX74" fmla="*/ 8556 w 10090"/>
              <a:gd name="connsiteY74" fmla="*/ 6576 h 10000"/>
              <a:gd name="connsiteX75" fmla="*/ 8613 w 10090"/>
              <a:gd name="connsiteY75" fmla="*/ 5761 h 10000"/>
              <a:gd name="connsiteX76" fmla="*/ 8670 w 10090"/>
              <a:gd name="connsiteY76" fmla="*/ 5163 h 10000"/>
              <a:gd name="connsiteX77" fmla="*/ 8726 w 10090"/>
              <a:gd name="connsiteY77" fmla="*/ 4837 h 10000"/>
              <a:gd name="connsiteX78" fmla="*/ 8954 w 10090"/>
              <a:gd name="connsiteY78" fmla="*/ 4620 h 10000"/>
              <a:gd name="connsiteX79" fmla="*/ 8840 w 10090"/>
              <a:gd name="connsiteY79" fmla="*/ 5761 h 10000"/>
              <a:gd name="connsiteX80" fmla="*/ 8812 w 10090"/>
              <a:gd name="connsiteY80" fmla="*/ 6413 h 10000"/>
              <a:gd name="connsiteX81" fmla="*/ 8471 w 10090"/>
              <a:gd name="connsiteY81" fmla="*/ 8207 h 10000"/>
              <a:gd name="connsiteX82" fmla="*/ 8215 w 10090"/>
              <a:gd name="connsiteY82" fmla="*/ 8261 h 10000"/>
              <a:gd name="connsiteX83" fmla="*/ 8187 w 10090"/>
              <a:gd name="connsiteY83" fmla="*/ 8804 h 10000"/>
              <a:gd name="connsiteX84" fmla="*/ 8840 w 10090"/>
              <a:gd name="connsiteY84" fmla="*/ 8750 h 10000"/>
              <a:gd name="connsiteX85" fmla="*/ 8868 w 10090"/>
              <a:gd name="connsiteY85" fmla="*/ 9130 h 10000"/>
              <a:gd name="connsiteX86" fmla="*/ 8670 w 10090"/>
              <a:gd name="connsiteY86" fmla="*/ 9239 h 10000"/>
              <a:gd name="connsiteX87" fmla="*/ 8272 w 10090"/>
              <a:gd name="connsiteY87" fmla="*/ 9457 h 10000"/>
              <a:gd name="connsiteX88" fmla="*/ 8045 w 10090"/>
              <a:gd name="connsiteY88" fmla="*/ 9565 h 10000"/>
              <a:gd name="connsiteX89" fmla="*/ 8243 w 10090"/>
              <a:gd name="connsiteY89" fmla="*/ 9891 h 10000"/>
              <a:gd name="connsiteX90" fmla="*/ 8812 w 10090"/>
              <a:gd name="connsiteY90" fmla="*/ 9728 h 10000"/>
              <a:gd name="connsiteX91" fmla="*/ 10090 w 10090"/>
              <a:gd name="connsiteY9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81 w 10090"/>
              <a:gd name="connsiteY19" fmla="*/ 2945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198 w 10090"/>
              <a:gd name="connsiteY22" fmla="*/ 3587 h 10000"/>
              <a:gd name="connsiteX23" fmla="*/ 6596 w 10090"/>
              <a:gd name="connsiteY23" fmla="*/ 3804 h 10000"/>
              <a:gd name="connsiteX24" fmla="*/ 6681 w 10090"/>
              <a:gd name="connsiteY24" fmla="*/ 3967 h 10000"/>
              <a:gd name="connsiteX25" fmla="*/ 6738 w 10090"/>
              <a:gd name="connsiteY25" fmla="*/ 4293 h 10000"/>
              <a:gd name="connsiteX26" fmla="*/ 6482 w 10090"/>
              <a:gd name="connsiteY26" fmla="*/ 4348 h 10000"/>
              <a:gd name="connsiteX27" fmla="*/ 6141 w 10090"/>
              <a:gd name="connsiteY27" fmla="*/ 4239 h 10000"/>
              <a:gd name="connsiteX28" fmla="*/ 5971 w 10090"/>
              <a:gd name="connsiteY28" fmla="*/ 4457 h 10000"/>
              <a:gd name="connsiteX29" fmla="*/ 6539 w 10090"/>
              <a:gd name="connsiteY29" fmla="*/ 4891 h 10000"/>
              <a:gd name="connsiteX30" fmla="*/ 6539 w 10090"/>
              <a:gd name="connsiteY30" fmla="*/ 5543 h 10000"/>
              <a:gd name="connsiteX31" fmla="*/ 6283 w 10090"/>
              <a:gd name="connsiteY31" fmla="*/ 5489 h 10000"/>
              <a:gd name="connsiteX32" fmla="*/ 6170 w 10090"/>
              <a:gd name="connsiteY32" fmla="*/ 5217 h 10000"/>
              <a:gd name="connsiteX33" fmla="*/ 6056 w 10090"/>
              <a:gd name="connsiteY33" fmla="*/ 5163 h 10000"/>
              <a:gd name="connsiteX34" fmla="*/ 5715 w 10090"/>
              <a:gd name="connsiteY34" fmla="*/ 5435 h 10000"/>
              <a:gd name="connsiteX35" fmla="*/ 6226 w 10090"/>
              <a:gd name="connsiteY35" fmla="*/ 5815 h 10000"/>
              <a:gd name="connsiteX36" fmla="*/ 6397 w 10090"/>
              <a:gd name="connsiteY36" fmla="*/ 6359 h 10000"/>
              <a:gd name="connsiteX37" fmla="*/ 6425 w 10090"/>
              <a:gd name="connsiteY37" fmla="*/ 6685 h 10000"/>
              <a:gd name="connsiteX38" fmla="*/ 6482 w 10090"/>
              <a:gd name="connsiteY38" fmla="*/ 6522 h 10000"/>
              <a:gd name="connsiteX39" fmla="*/ 6567 w 10090"/>
              <a:gd name="connsiteY39" fmla="*/ 6576 h 10000"/>
              <a:gd name="connsiteX40" fmla="*/ 6795 w 10090"/>
              <a:gd name="connsiteY40" fmla="*/ 6250 h 10000"/>
              <a:gd name="connsiteX41" fmla="*/ 6937 w 10090"/>
              <a:gd name="connsiteY41" fmla="*/ 6196 h 10000"/>
              <a:gd name="connsiteX42" fmla="*/ 6851 w 10090"/>
              <a:gd name="connsiteY42" fmla="*/ 6739 h 10000"/>
              <a:gd name="connsiteX43" fmla="*/ 6880 w 10090"/>
              <a:gd name="connsiteY43" fmla="*/ 6902 h 10000"/>
              <a:gd name="connsiteX44" fmla="*/ 7079 w 10090"/>
              <a:gd name="connsiteY44" fmla="*/ 6576 h 10000"/>
              <a:gd name="connsiteX45" fmla="*/ 7135 w 10090"/>
              <a:gd name="connsiteY45" fmla="*/ 6413 h 10000"/>
              <a:gd name="connsiteX46" fmla="*/ 7391 w 10090"/>
              <a:gd name="connsiteY46" fmla="*/ 5217 h 10000"/>
              <a:gd name="connsiteX47" fmla="*/ 7334 w 10090"/>
              <a:gd name="connsiteY47" fmla="*/ 4891 h 10000"/>
              <a:gd name="connsiteX48" fmla="*/ 7363 w 10090"/>
              <a:gd name="connsiteY48" fmla="*/ 4728 h 10000"/>
              <a:gd name="connsiteX49" fmla="*/ 6993 w 10090"/>
              <a:gd name="connsiteY49" fmla="*/ 4457 h 10000"/>
              <a:gd name="connsiteX50" fmla="*/ 6937 w 10090"/>
              <a:gd name="connsiteY50" fmla="*/ 2717 h 10000"/>
              <a:gd name="connsiteX51" fmla="*/ 6823 w 10090"/>
              <a:gd name="connsiteY51" fmla="*/ 2228 h 10000"/>
              <a:gd name="connsiteX52" fmla="*/ 6880 w 10090"/>
              <a:gd name="connsiteY52" fmla="*/ 1902 h 10000"/>
              <a:gd name="connsiteX53" fmla="*/ 6993 w 10090"/>
              <a:gd name="connsiteY53" fmla="*/ 1576 h 10000"/>
              <a:gd name="connsiteX54" fmla="*/ 6766 w 10090"/>
              <a:gd name="connsiteY54" fmla="*/ 1304 h 10000"/>
              <a:gd name="connsiteX55" fmla="*/ 6454 w 10090"/>
              <a:gd name="connsiteY55" fmla="*/ 1304 h 10000"/>
              <a:gd name="connsiteX56" fmla="*/ 6624 w 10090"/>
              <a:gd name="connsiteY56" fmla="*/ 761 h 10000"/>
              <a:gd name="connsiteX57" fmla="*/ 6908 w 10090"/>
              <a:gd name="connsiteY57" fmla="*/ 217 h 10000"/>
              <a:gd name="connsiteX58" fmla="*/ 7363 w 10090"/>
              <a:gd name="connsiteY58" fmla="*/ 761 h 10000"/>
              <a:gd name="connsiteX59" fmla="*/ 7732 w 10090"/>
              <a:gd name="connsiteY59" fmla="*/ 489 h 10000"/>
              <a:gd name="connsiteX60" fmla="*/ 8073 w 10090"/>
              <a:gd name="connsiteY60" fmla="*/ 0 h 10000"/>
              <a:gd name="connsiteX61" fmla="*/ 8130 w 10090"/>
              <a:gd name="connsiteY61" fmla="*/ 1196 h 10000"/>
              <a:gd name="connsiteX62" fmla="*/ 8329 w 10090"/>
              <a:gd name="connsiteY62" fmla="*/ 2283 h 10000"/>
              <a:gd name="connsiteX63" fmla="*/ 8243 w 10090"/>
              <a:gd name="connsiteY63" fmla="*/ 3207 h 10000"/>
              <a:gd name="connsiteX64" fmla="*/ 8471 w 10090"/>
              <a:gd name="connsiteY64" fmla="*/ 3696 h 10000"/>
              <a:gd name="connsiteX65" fmla="*/ 8528 w 10090"/>
              <a:gd name="connsiteY65" fmla="*/ 4348 h 10000"/>
              <a:gd name="connsiteX66" fmla="*/ 8357 w 10090"/>
              <a:gd name="connsiteY66" fmla="*/ 4457 h 10000"/>
              <a:gd name="connsiteX67" fmla="*/ 8300 w 10090"/>
              <a:gd name="connsiteY67" fmla="*/ 5543 h 10000"/>
              <a:gd name="connsiteX68" fmla="*/ 8187 w 10090"/>
              <a:gd name="connsiteY68" fmla="*/ 6087 h 10000"/>
              <a:gd name="connsiteX69" fmla="*/ 8101 w 10090"/>
              <a:gd name="connsiteY69" fmla="*/ 6739 h 10000"/>
              <a:gd name="connsiteX70" fmla="*/ 8045 w 10090"/>
              <a:gd name="connsiteY70" fmla="*/ 7065 h 10000"/>
              <a:gd name="connsiteX71" fmla="*/ 8329 w 10090"/>
              <a:gd name="connsiteY71" fmla="*/ 7554 h 10000"/>
              <a:gd name="connsiteX72" fmla="*/ 8357 w 10090"/>
              <a:gd name="connsiteY72" fmla="*/ 7120 h 10000"/>
              <a:gd name="connsiteX73" fmla="*/ 8442 w 10090"/>
              <a:gd name="connsiteY73" fmla="*/ 7011 h 10000"/>
              <a:gd name="connsiteX74" fmla="*/ 8556 w 10090"/>
              <a:gd name="connsiteY74" fmla="*/ 6576 h 10000"/>
              <a:gd name="connsiteX75" fmla="*/ 8613 w 10090"/>
              <a:gd name="connsiteY75" fmla="*/ 5761 h 10000"/>
              <a:gd name="connsiteX76" fmla="*/ 8670 w 10090"/>
              <a:gd name="connsiteY76" fmla="*/ 5163 h 10000"/>
              <a:gd name="connsiteX77" fmla="*/ 8726 w 10090"/>
              <a:gd name="connsiteY77" fmla="*/ 4837 h 10000"/>
              <a:gd name="connsiteX78" fmla="*/ 8954 w 10090"/>
              <a:gd name="connsiteY78" fmla="*/ 4620 h 10000"/>
              <a:gd name="connsiteX79" fmla="*/ 8840 w 10090"/>
              <a:gd name="connsiteY79" fmla="*/ 5761 h 10000"/>
              <a:gd name="connsiteX80" fmla="*/ 8812 w 10090"/>
              <a:gd name="connsiteY80" fmla="*/ 6413 h 10000"/>
              <a:gd name="connsiteX81" fmla="*/ 8471 w 10090"/>
              <a:gd name="connsiteY81" fmla="*/ 8207 h 10000"/>
              <a:gd name="connsiteX82" fmla="*/ 8215 w 10090"/>
              <a:gd name="connsiteY82" fmla="*/ 8261 h 10000"/>
              <a:gd name="connsiteX83" fmla="*/ 8187 w 10090"/>
              <a:gd name="connsiteY83" fmla="*/ 8804 h 10000"/>
              <a:gd name="connsiteX84" fmla="*/ 8840 w 10090"/>
              <a:gd name="connsiteY84" fmla="*/ 8750 h 10000"/>
              <a:gd name="connsiteX85" fmla="*/ 8868 w 10090"/>
              <a:gd name="connsiteY85" fmla="*/ 9130 h 10000"/>
              <a:gd name="connsiteX86" fmla="*/ 8670 w 10090"/>
              <a:gd name="connsiteY86" fmla="*/ 9239 h 10000"/>
              <a:gd name="connsiteX87" fmla="*/ 8272 w 10090"/>
              <a:gd name="connsiteY87" fmla="*/ 9457 h 10000"/>
              <a:gd name="connsiteX88" fmla="*/ 8045 w 10090"/>
              <a:gd name="connsiteY88" fmla="*/ 9565 h 10000"/>
              <a:gd name="connsiteX89" fmla="*/ 8243 w 10090"/>
              <a:gd name="connsiteY89" fmla="*/ 9891 h 10000"/>
              <a:gd name="connsiteX90" fmla="*/ 8812 w 10090"/>
              <a:gd name="connsiteY90" fmla="*/ 9728 h 10000"/>
              <a:gd name="connsiteX91" fmla="*/ 10090 w 10090"/>
              <a:gd name="connsiteY9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198 w 10090"/>
              <a:gd name="connsiteY22" fmla="*/ 3587 h 10000"/>
              <a:gd name="connsiteX23" fmla="*/ 6596 w 10090"/>
              <a:gd name="connsiteY23" fmla="*/ 3804 h 10000"/>
              <a:gd name="connsiteX24" fmla="*/ 6681 w 10090"/>
              <a:gd name="connsiteY24" fmla="*/ 3967 h 10000"/>
              <a:gd name="connsiteX25" fmla="*/ 6738 w 10090"/>
              <a:gd name="connsiteY25" fmla="*/ 4293 h 10000"/>
              <a:gd name="connsiteX26" fmla="*/ 6482 w 10090"/>
              <a:gd name="connsiteY26" fmla="*/ 4348 h 10000"/>
              <a:gd name="connsiteX27" fmla="*/ 6141 w 10090"/>
              <a:gd name="connsiteY27" fmla="*/ 4239 h 10000"/>
              <a:gd name="connsiteX28" fmla="*/ 5971 w 10090"/>
              <a:gd name="connsiteY28" fmla="*/ 4457 h 10000"/>
              <a:gd name="connsiteX29" fmla="*/ 6539 w 10090"/>
              <a:gd name="connsiteY29" fmla="*/ 4891 h 10000"/>
              <a:gd name="connsiteX30" fmla="*/ 6539 w 10090"/>
              <a:gd name="connsiteY30" fmla="*/ 5543 h 10000"/>
              <a:gd name="connsiteX31" fmla="*/ 6283 w 10090"/>
              <a:gd name="connsiteY31" fmla="*/ 5489 h 10000"/>
              <a:gd name="connsiteX32" fmla="*/ 6170 w 10090"/>
              <a:gd name="connsiteY32" fmla="*/ 5217 h 10000"/>
              <a:gd name="connsiteX33" fmla="*/ 6056 w 10090"/>
              <a:gd name="connsiteY33" fmla="*/ 5163 h 10000"/>
              <a:gd name="connsiteX34" fmla="*/ 5715 w 10090"/>
              <a:gd name="connsiteY34" fmla="*/ 5435 h 10000"/>
              <a:gd name="connsiteX35" fmla="*/ 6226 w 10090"/>
              <a:gd name="connsiteY35" fmla="*/ 5815 h 10000"/>
              <a:gd name="connsiteX36" fmla="*/ 6397 w 10090"/>
              <a:gd name="connsiteY36" fmla="*/ 6359 h 10000"/>
              <a:gd name="connsiteX37" fmla="*/ 6425 w 10090"/>
              <a:gd name="connsiteY37" fmla="*/ 6685 h 10000"/>
              <a:gd name="connsiteX38" fmla="*/ 6482 w 10090"/>
              <a:gd name="connsiteY38" fmla="*/ 6522 h 10000"/>
              <a:gd name="connsiteX39" fmla="*/ 6567 w 10090"/>
              <a:gd name="connsiteY39" fmla="*/ 6576 h 10000"/>
              <a:gd name="connsiteX40" fmla="*/ 6795 w 10090"/>
              <a:gd name="connsiteY40" fmla="*/ 6250 h 10000"/>
              <a:gd name="connsiteX41" fmla="*/ 6937 w 10090"/>
              <a:gd name="connsiteY41" fmla="*/ 6196 h 10000"/>
              <a:gd name="connsiteX42" fmla="*/ 6851 w 10090"/>
              <a:gd name="connsiteY42" fmla="*/ 6739 h 10000"/>
              <a:gd name="connsiteX43" fmla="*/ 6880 w 10090"/>
              <a:gd name="connsiteY43" fmla="*/ 6902 h 10000"/>
              <a:gd name="connsiteX44" fmla="*/ 7079 w 10090"/>
              <a:gd name="connsiteY44" fmla="*/ 6576 h 10000"/>
              <a:gd name="connsiteX45" fmla="*/ 7135 w 10090"/>
              <a:gd name="connsiteY45" fmla="*/ 6413 h 10000"/>
              <a:gd name="connsiteX46" fmla="*/ 7391 w 10090"/>
              <a:gd name="connsiteY46" fmla="*/ 5217 h 10000"/>
              <a:gd name="connsiteX47" fmla="*/ 7334 w 10090"/>
              <a:gd name="connsiteY47" fmla="*/ 4891 h 10000"/>
              <a:gd name="connsiteX48" fmla="*/ 7363 w 10090"/>
              <a:gd name="connsiteY48" fmla="*/ 4728 h 10000"/>
              <a:gd name="connsiteX49" fmla="*/ 6993 w 10090"/>
              <a:gd name="connsiteY49" fmla="*/ 4457 h 10000"/>
              <a:gd name="connsiteX50" fmla="*/ 6937 w 10090"/>
              <a:gd name="connsiteY50" fmla="*/ 2717 h 10000"/>
              <a:gd name="connsiteX51" fmla="*/ 6823 w 10090"/>
              <a:gd name="connsiteY51" fmla="*/ 2228 h 10000"/>
              <a:gd name="connsiteX52" fmla="*/ 6880 w 10090"/>
              <a:gd name="connsiteY52" fmla="*/ 1902 h 10000"/>
              <a:gd name="connsiteX53" fmla="*/ 6993 w 10090"/>
              <a:gd name="connsiteY53" fmla="*/ 1576 h 10000"/>
              <a:gd name="connsiteX54" fmla="*/ 6766 w 10090"/>
              <a:gd name="connsiteY54" fmla="*/ 1304 h 10000"/>
              <a:gd name="connsiteX55" fmla="*/ 6454 w 10090"/>
              <a:gd name="connsiteY55" fmla="*/ 1304 h 10000"/>
              <a:gd name="connsiteX56" fmla="*/ 6624 w 10090"/>
              <a:gd name="connsiteY56" fmla="*/ 761 h 10000"/>
              <a:gd name="connsiteX57" fmla="*/ 6908 w 10090"/>
              <a:gd name="connsiteY57" fmla="*/ 217 h 10000"/>
              <a:gd name="connsiteX58" fmla="*/ 7363 w 10090"/>
              <a:gd name="connsiteY58" fmla="*/ 761 h 10000"/>
              <a:gd name="connsiteX59" fmla="*/ 7732 w 10090"/>
              <a:gd name="connsiteY59" fmla="*/ 489 h 10000"/>
              <a:gd name="connsiteX60" fmla="*/ 8073 w 10090"/>
              <a:gd name="connsiteY60" fmla="*/ 0 h 10000"/>
              <a:gd name="connsiteX61" fmla="*/ 8130 w 10090"/>
              <a:gd name="connsiteY61" fmla="*/ 1196 h 10000"/>
              <a:gd name="connsiteX62" fmla="*/ 8329 w 10090"/>
              <a:gd name="connsiteY62" fmla="*/ 2283 h 10000"/>
              <a:gd name="connsiteX63" fmla="*/ 8243 w 10090"/>
              <a:gd name="connsiteY63" fmla="*/ 3207 h 10000"/>
              <a:gd name="connsiteX64" fmla="*/ 8471 w 10090"/>
              <a:gd name="connsiteY64" fmla="*/ 3696 h 10000"/>
              <a:gd name="connsiteX65" fmla="*/ 8528 w 10090"/>
              <a:gd name="connsiteY65" fmla="*/ 4348 h 10000"/>
              <a:gd name="connsiteX66" fmla="*/ 8357 w 10090"/>
              <a:gd name="connsiteY66" fmla="*/ 4457 h 10000"/>
              <a:gd name="connsiteX67" fmla="*/ 8300 w 10090"/>
              <a:gd name="connsiteY67" fmla="*/ 5543 h 10000"/>
              <a:gd name="connsiteX68" fmla="*/ 8187 w 10090"/>
              <a:gd name="connsiteY68" fmla="*/ 6087 h 10000"/>
              <a:gd name="connsiteX69" fmla="*/ 8101 w 10090"/>
              <a:gd name="connsiteY69" fmla="*/ 6739 h 10000"/>
              <a:gd name="connsiteX70" fmla="*/ 8045 w 10090"/>
              <a:gd name="connsiteY70" fmla="*/ 7065 h 10000"/>
              <a:gd name="connsiteX71" fmla="*/ 8329 w 10090"/>
              <a:gd name="connsiteY71" fmla="*/ 7554 h 10000"/>
              <a:gd name="connsiteX72" fmla="*/ 8357 w 10090"/>
              <a:gd name="connsiteY72" fmla="*/ 7120 h 10000"/>
              <a:gd name="connsiteX73" fmla="*/ 8442 w 10090"/>
              <a:gd name="connsiteY73" fmla="*/ 7011 h 10000"/>
              <a:gd name="connsiteX74" fmla="*/ 8556 w 10090"/>
              <a:gd name="connsiteY74" fmla="*/ 6576 h 10000"/>
              <a:gd name="connsiteX75" fmla="*/ 8613 w 10090"/>
              <a:gd name="connsiteY75" fmla="*/ 5761 h 10000"/>
              <a:gd name="connsiteX76" fmla="*/ 8670 w 10090"/>
              <a:gd name="connsiteY76" fmla="*/ 5163 h 10000"/>
              <a:gd name="connsiteX77" fmla="*/ 8726 w 10090"/>
              <a:gd name="connsiteY77" fmla="*/ 4837 h 10000"/>
              <a:gd name="connsiteX78" fmla="*/ 8954 w 10090"/>
              <a:gd name="connsiteY78" fmla="*/ 4620 h 10000"/>
              <a:gd name="connsiteX79" fmla="*/ 8840 w 10090"/>
              <a:gd name="connsiteY79" fmla="*/ 5761 h 10000"/>
              <a:gd name="connsiteX80" fmla="*/ 8812 w 10090"/>
              <a:gd name="connsiteY80" fmla="*/ 6413 h 10000"/>
              <a:gd name="connsiteX81" fmla="*/ 8471 w 10090"/>
              <a:gd name="connsiteY81" fmla="*/ 8207 h 10000"/>
              <a:gd name="connsiteX82" fmla="*/ 8215 w 10090"/>
              <a:gd name="connsiteY82" fmla="*/ 8261 h 10000"/>
              <a:gd name="connsiteX83" fmla="*/ 8187 w 10090"/>
              <a:gd name="connsiteY83" fmla="*/ 8804 h 10000"/>
              <a:gd name="connsiteX84" fmla="*/ 8840 w 10090"/>
              <a:gd name="connsiteY84" fmla="*/ 8750 h 10000"/>
              <a:gd name="connsiteX85" fmla="*/ 8868 w 10090"/>
              <a:gd name="connsiteY85" fmla="*/ 9130 h 10000"/>
              <a:gd name="connsiteX86" fmla="*/ 8670 w 10090"/>
              <a:gd name="connsiteY86" fmla="*/ 9239 h 10000"/>
              <a:gd name="connsiteX87" fmla="*/ 8272 w 10090"/>
              <a:gd name="connsiteY87" fmla="*/ 9457 h 10000"/>
              <a:gd name="connsiteX88" fmla="*/ 8045 w 10090"/>
              <a:gd name="connsiteY88" fmla="*/ 9565 h 10000"/>
              <a:gd name="connsiteX89" fmla="*/ 8243 w 10090"/>
              <a:gd name="connsiteY89" fmla="*/ 9891 h 10000"/>
              <a:gd name="connsiteX90" fmla="*/ 8812 w 10090"/>
              <a:gd name="connsiteY90" fmla="*/ 9728 h 10000"/>
              <a:gd name="connsiteX91" fmla="*/ 10090 w 10090"/>
              <a:gd name="connsiteY9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681 w 10090"/>
              <a:gd name="connsiteY24" fmla="*/ 3967 h 10000"/>
              <a:gd name="connsiteX25" fmla="*/ 6738 w 10090"/>
              <a:gd name="connsiteY25" fmla="*/ 4293 h 10000"/>
              <a:gd name="connsiteX26" fmla="*/ 6482 w 10090"/>
              <a:gd name="connsiteY26" fmla="*/ 4348 h 10000"/>
              <a:gd name="connsiteX27" fmla="*/ 6141 w 10090"/>
              <a:gd name="connsiteY27" fmla="*/ 4239 h 10000"/>
              <a:gd name="connsiteX28" fmla="*/ 5971 w 10090"/>
              <a:gd name="connsiteY28" fmla="*/ 4457 h 10000"/>
              <a:gd name="connsiteX29" fmla="*/ 6539 w 10090"/>
              <a:gd name="connsiteY29" fmla="*/ 4891 h 10000"/>
              <a:gd name="connsiteX30" fmla="*/ 6539 w 10090"/>
              <a:gd name="connsiteY30" fmla="*/ 5543 h 10000"/>
              <a:gd name="connsiteX31" fmla="*/ 6283 w 10090"/>
              <a:gd name="connsiteY31" fmla="*/ 5489 h 10000"/>
              <a:gd name="connsiteX32" fmla="*/ 6170 w 10090"/>
              <a:gd name="connsiteY32" fmla="*/ 5217 h 10000"/>
              <a:gd name="connsiteX33" fmla="*/ 6056 w 10090"/>
              <a:gd name="connsiteY33" fmla="*/ 5163 h 10000"/>
              <a:gd name="connsiteX34" fmla="*/ 5715 w 10090"/>
              <a:gd name="connsiteY34" fmla="*/ 5435 h 10000"/>
              <a:gd name="connsiteX35" fmla="*/ 6226 w 10090"/>
              <a:gd name="connsiteY35" fmla="*/ 5815 h 10000"/>
              <a:gd name="connsiteX36" fmla="*/ 6397 w 10090"/>
              <a:gd name="connsiteY36" fmla="*/ 6359 h 10000"/>
              <a:gd name="connsiteX37" fmla="*/ 6425 w 10090"/>
              <a:gd name="connsiteY37" fmla="*/ 6685 h 10000"/>
              <a:gd name="connsiteX38" fmla="*/ 6482 w 10090"/>
              <a:gd name="connsiteY38" fmla="*/ 6522 h 10000"/>
              <a:gd name="connsiteX39" fmla="*/ 6567 w 10090"/>
              <a:gd name="connsiteY39" fmla="*/ 6576 h 10000"/>
              <a:gd name="connsiteX40" fmla="*/ 6795 w 10090"/>
              <a:gd name="connsiteY40" fmla="*/ 6250 h 10000"/>
              <a:gd name="connsiteX41" fmla="*/ 6937 w 10090"/>
              <a:gd name="connsiteY41" fmla="*/ 6196 h 10000"/>
              <a:gd name="connsiteX42" fmla="*/ 6851 w 10090"/>
              <a:gd name="connsiteY42" fmla="*/ 6739 h 10000"/>
              <a:gd name="connsiteX43" fmla="*/ 6880 w 10090"/>
              <a:gd name="connsiteY43" fmla="*/ 6902 h 10000"/>
              <a:gd name="connsiteX44" fmla="*/ 7079 w 10090"/>
              <a:gd name="connsiteY44" fmla="*/ 6576 h 10000"/>
              <a:gd name="connsiteX45" fmla="*/ 7135 w 10090"/>
              <a:gd name="connsiteY45" fmla="*/ 6413 h 10000"/>
              <a:gd name="connsiteX46" fmla="*/ 7391 w 10090"/>
              <a:gd name="connsiteY46" fmla="*/ 5217 h 10000"/>
              <a:gd name="connsiteX47" fmla="*/ 7334 w 10090"/>
              <a:gd name="connsiteY47" fmla="*/ 4891 h 10000"/>
              <a:gd name="connsiteX48" fmla="*/ 7363 w 10090"/>
              <a:gd name="connsiteY48" fmla="*/ 4728 h 10000"/>
              <a:gd name="connsiteX49" fmla="*/ 6993 w 10090"/>
              <a:gd name="connsiteY49" fmla="*/ 4457 h 10000"/>
              <a:gd name="connsiteX50" fmla="*/ 6937 w 10090"/>
              <a:gd name="connsiteY50" fmla="*/ 2717 h 10000"/>
              <a:gd name="connsiteX51" fmla="*/ 6823 w 10090"/>
              <a:gd name="connsiteY51" fmla="*/ 2228 h 10000"/>
              <a:gd name="connsiteX52" fmla="*/ 6880 w 10090"/>
              <a:gd name="connsiteY52" fmla="*/ 1902 h 10000"/>
              <a:gd name="connsiteX53" fmla="*/ 6993 w 10090"/>
              <a:gd name="connsiteY53" fmla="*/ 1576 h 10000"/>
              <a:gd name="connsiteX54" fmla="*/ 6766 w 10090"/>
              <a:gd name="connsiteY54" fmla="*/ 1304 h 10000"/>
              <a:gd name="connsiteX55" fmla="*/ 6454 w 10090"/>
              <a:gd name="connsiteY55" fmla="*/ 1304 h 10000"/>
              <a:gd name="connsiteX56" fmla="*/ 6624 w 10090"/>
              <a:gd name="connsiteY56" fmla="*/ 761 h 10000"/>
              <a:gd name="connsiteX57" fmla="*/ 6908 w 10090"/>
              <a:gd name="connsiteY57" fmla="*/ 217 h 10000"/>
              <a:gd name="connsiteX58" fmla="*/ 7363 w 10090"/>
              <a:gd name="connsiteY58" fmla="*/ 761 h 10000"/>
              <a:gd name="connsiteX59" fmla="*/ 7732 w 10090"/>
              <a:gd name="connsiteY59" fmla="*/ 489 h 10000"/>
              <a:gd name="connsiteX60" fmla="*/ 8073 w 10090"/>
              <a:gd name="connsiteY60" fmla="*/ 0 h 10000"/>
              <a:gd name="connsiteX61" fmla="*/ 8130 w 10090"/>
              <a:gd name="connsiteY61" fmla="*/ 1196 h 10000"/>
              <a:gd name="connsiteX62" fmla="*/ 8329 w 10090"/>
              <a:gd name="connsiteY62" fmla="*/ 2283 h 10000"/>
              <a:gd name="connsiteX63" fmla="*/ 8243 w 10090"/>
              <a:gd name="connsiteY63" fmla="*/ 3207 h 10000"/>
              <a:gd name="connsiteX64" fmla="*/ 8471 w 10090"/>
              <a:gd name="connsiteY64" fmla="*/ 3696 h 10000"/>
              <a:gd name="connsiteX65" fmla="*/ 8528 w 10090"/>
              <a:gd name="connsiteY65" fmla="*/ 4348 h 10000"/>
              <a:gd name="connsiteX66" fmla="*/ 8357 w 10090"/>
              <a:gd name="connsiteY66" fmla="*/ 4457 h 10000"/>
              <a:gd name="connsiteX67" fmla="*/ 8300 w 10090"/>
              <a:gd name="connsiteY67" fmla="*/ 5543 h 10000"/>
              <a:gd name="connsiteX68" fmla="*/ 8187 w 10090"/>
              <a:gd name="connsiteY68" fmla="*/ 6087 h 10000"/>
              <a:gd name="connsiteX69" fmla="*/ 8101 w 10090"/>
              <a:gd name="connsiteY69" fmla="*/ 6739 h 10000"/>
              <a:gd name="connsiteX70" fmla="*/ 8045 w 10090"/>
              <a:gd name="connsiteY70" fmla="*/ 7065 h 10000"/>
              <a:gd name="connsiteX71" fmla="*/ 8329 w 10090"/>
              <a:gd name="connsiteY71" fmla="*/ 7554 h 10000"/>
              <a:gd name="connsiteX72" fmla="*/ 8357 w 10090"/>
              <a:gd name="connsiteY72" fmla="*/ 7120 h 10000"/>
              <a:gd name="connsiteX73" fmla="*/ 8442 w 10090"/>
              <a:gd name="connsiteY73" fmla="*/ 7011 h 10000"/>
              <a:gd name="connsiteX74" fmla="*/ 8556 w 10090"/>
              <a:gd name="connsiteY74" fmla="*/ 6576 h 10000"/>
              <a:gd name="connsiteX75" fmla="*/ 8613 w 10090"/>
              <a:gd name="connsiteY75" fmla="*/ 5761 h 10000"/>
              <a:gd name="connsiteX76" fmla="*/ 8670 w 10090"/>
              <a:gd name="connsiteY76" fmla="*/ 5163 h 10000"/>
              <a:gd name="connsiteX77" fmla="*/ 8726 w 10090"/>
              <a:gd name="connsiteY77" fmla="*/ 4837 h 10000"/>
              <a:gd name="connsiteX78" fmla="*/ 8954 w 10090"/>
              <a:gd name="connsiteY78" fmla="*/ 4620 h 10000"/>
              <a:gd name="connsiteX79" fmla="*/ 8840 w 10090"/>
              <a:gd name="connsiteY79" fmla="*/ 5761 h 10000"/>
              <a:gd name="connsiteX80" fmla="*/ 8812 w 10090"/>
              <a:gd name="connsiteY80" fmla="*/ 6413 h 10000"/>
              <a:gd name="connsiteX81" fmla="*/ 8471 w 10090"/>
              <a:gd name="connsiteY81" fmla="*/ 8207 h 10000"/>
              <a:gd name="connsiteX82" fmla="*/ 8215 w 10090"/>
              <a:gd name="connsiteY82" fmla="*/ 8261 h 10000"/>
              <a:gd name="connsiteX83" fmla="*/ 8187 w 10090"/>
              <a:gd name="connsiteY83" fmla="*/ 8804 h 10000"/>
              <a:gd name="connsiteX84" fmla="*/ 8840 w 10090"/>
              <a:gd name="connsiteY84" fmla="*/ 8750 h 10000"/>
              <a:gd name="connsiteX85" fmla="*/ 8868 w 10090"/>
              <a:gd name="connsiteY85" fmla="*/ 9130 h 10000"/>
              <a:gd name="connsiteX86" fmla="*/ 8670 w 10090"/>
              <a:gd name="connsiteY86" fmla="*/ 9239 h 10000"/>
              <a:gd name="connsiteX87" fmla="*/ 8272 w 10090"/>
              <a:gd name="connsiteY87" fmla="*/ 9457 h 10000"/>
              <a:gd name="connsiteX88" fmla="*/ 8045 w 10090"/>
              <a:gd name="connsiteY88" fmla="*/ 9565 h 10000"/>
              <a:gd name="connsiteX89" fmla="*/ 8243 w 10090"/>
              <a:gd name="connsiteY89" fmla="*/ 9891 h 10000"/>
              <a:gd name="connsiteX90" fmla="*/ 8812 w 10090"/>
              <a:gd name="connsiteY90" fmla="*/ 9728 h 10000"/>
              <a:gd name="connsiteX91" fmla="*/ 10090 w 10090"/>
              <a:gd name="connsiteY9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681 w 10090"/>
              <a:gd name="connsiteY24" fmla="*/ 3967 h 10000"/>
              <a:gd name="connsiteX25" fmla="*/ 6738 w 10090"/>
              <a:gd name="connsiteY25" fmla="*/ 4293 h 10000"/>
              <a:gd name="connsiteX26" fmla="*/ 6482 w 10090"/>
              <a:gd name="connsiteY26" fmla="*/ 4348 h 10000"/>
              <a:gd name="connsiteX27" fmla="*/ 6141 w 10090"/>
              <a:gd name="connsiteY27" fmla="*/ 4239 h 10000"/>
              <a:gd name="connsiteX28" fmla="*/ 5971 w 10090"/>
              <a:gd name="connsiteY28" fmla="*/ 4457 h 10000"/>
              <a:gd name="connsiteX29" fmla="*/ 6539 w 10090"/>
              <a:gd name="connsiteY29" fmla="*/ 4891 h 10000"/>
              <a:gd name="connsiteX30" fmla="*/ 6539 w 10090"/>
              <a:gd name="connsiteY30" fmla="*/ 5543 h 10000"/>
              <a:gd name="connsiteX31" fmla="*/ 6283 w 10090"/>
              <a:gd name="connsiteY31" fmla="*/ 5489 h 10000"/>
              <a:gd name="connsiteX32" fmla="*/ 6170 w 10090"/>
              <a:gd name="connsiteY32" fmla="*/ 5217 h 10000"/>
              <a:gd name="connsiteX33" fmla="*/ 6056 w 10090"/>
              <a:gd name="connsiteY33" fmla="*/ 5163 h 10000"/>
              <a:gd name="connsiteX34" fmla="*/ 5715 w 10090"/>
              <a:gd name="connsiteY34" fmla="*/ 5435 h 10000"/>
              <a:gd name="connsiteX35" fmla="*/ 6226 w 10090"/>
              <a:gd name="connsiteY35" fmla="*/ 5815 h 10000"/>
              <a:gd name="connsiteX36" fmla="*/ 6397 w 10090"/>
              <a:gd name="connsiteY36" fmla="*/ 6359 h 10000"/>
              <a:gd name="connsiteX37" fmla="*/ 6425 w 10090"/>
              <a:gd name="connsiteY37" fmla="*/ 6685 h 10000"/>
              <a:gd name="connsiteX38" fmla="*/ 6482 w 10090"/>
              <a:gd name="connsiteY38" fmla="*/ 6522 h 10000"/>
              <a:gd name="connsiteX39" fmla="*/ 6567 w 10090"/>
              <a:gd name="connsiteY39" fmla="*/ 6576 h 10000"/>
              <a:gd name="connsiteX40" fmla="*/ 6795 w 10090"/>
              <a:gd name="connsiteY40" fmla="*/ 6250 h 10000"/>
              <a:gd name="connsiteX41" fmla="*/ 6937 w 10090"/>
              <a:gd name="connsiteY41" fmla="*/ 6196 h 10000"/>
              <a:gd name="connsiteX42" fmla="*/ 6851 w 10090"/>
              <a:gd name="connsiteY42" fmla="*/ 6739 h 10000"/>
              <a:gd name="connsiteX43" fmla="*/ 6880 w 10090"/>
              <a:gd name="connsiteY43" fmla="*/ 6902 h 10000"/>
              <a:gd name="connsiteX44" fmla="*/ 7079 w 10090"/>
              <a:gd name="connsiteY44" fmla="*/ 6576 h 10000"/>
              <a:gd name="connsiteX45" fmla="*/ 7135 w 10090"/>
              <a:gd name="connsiteY45" fmla="*/ 6413 h 10000"/>
              <a:gd name="connsiteX46" fmla="*/ 7391 w 10090"/>
              <a:gd name="connsiteY46" fmla="*/ 5217 h 10000"/>
              <a:gd name="connsiteX47" fmla="*/ 7334 w 10090"/>
              <a:gd name="connsiteY47" fmla="*/ 4891 h 10000"/>
              <a:gd name="connsiteX48" fmla="*/ 7363 w 10090"/>
              <a:gd name="connsiteY48" fmla="*/ 4728 h 10000"/>
              <a:gd name="connsiteX49" fmla="*/ 6993 w 10090"/>
              <a:gd name="connsiteY49" fmla="*/ 4457 h 10000"/>
              <a:gd name="connsiteX50" fmla="*/ 6937 w 10090"/>
              <a:gd name="connsiteY50" fmla="*/ 2717 h 10000"/>
              <a:gd name="connsiteX51" fmla="*/ 6823 w 10090"/>
              <a:gd name="connsiteY51" fmla="*/ 2228 h 10000"/>
              <a:gd name="connsiteX52" fmla="*/ 6880 w 10090"/>
              <a:gd name="connsiteY52" fmla="*/ 1902 h 10000"/>
              <a:gd name="connsiteX53" fmla="*/ 6993 w 10090"/>
              <a:gd name="connsiteY53" fmla="*/ 1576 h 10000"/>
              <a:gd name="connsiteX54" fmla="*/ 6766 w 10090"/>
              <a:gd name="connsiteY54" fmla="*/ 1304 h 10000"/>
              <a:gd name="connsiteX55" fmla="*/ 6454 w 10090"/>
              <a:gd name="connsiteY55" fmla="*/ 1304 h 10000"/>
              <a:gd name="connsiteX56" fmla="*/ 6624 w 10090"/>
              <a:gd name="connsiteY56" fmla="*/ 761 h 10000"/>
              <a:gd name="connsiteX57" fmla="*/ 6908 w 10090"/>
              <a:gd name="connsiteY57" fmla="*/ 217 h 10000"/>
              <a:gd name="connsiteX58" fmla="*/ 7363 w 10090"/>
              <a:gd name="connsiteY58" fmla="*/ 761 h 10000"/>
              <a:gd name="connsiteX59" fmla="*/ 7732 w 10090"/>
              <a:gd name="connsiteY59" fmla="*/ 489 h 10000"/>
              <a:gd name="connsiteX60" fmla="*/ 8073 w 10090"/>
              <a:gd name="connsiteY60" fmla="*/ 0 h 10000"/>
              <a:gd name="connsiteX61" fmla="*/ 8130 w 10090"/>
              <a:gd name="connsiteY61" fmla="*/ 1196 h 10000"/>
              <a:gd name="connsiteX62" fmla="*/ 8329 w 10090"/>
              <a:gd name="connsiteY62" fmla="*/ 2283 h 10000"/>
              <a:gd name="connsiteX63" fmla="*/ 8243 w 10090"/>
              <a:gd name="connsiteY63" fmla="*/ 3207 h 10000"/>
              <a:gd name="connsiteX64" fmla="*/ 8471 w 10090"/>
              <a:gd name="connsiteY64" fmla="*/ 3696 h 10000"/>
              <a:gd name="connsiteX65" fmla="*/ 8528 w 10090"/>
              <a:gd name="connsiteY65" fmla="*/ 4348 h 10000"/>
              <a:gd name="connsiteX66" fmla="*/ 8357 w 10090"/>
              <a:gd name="connsiteY66" fmla="*/ 4457 h 10000"/>
              <a:gd name="connsiteX67" fmla="*/ 8300 w 10090"/>
              <a:gd name="connsiteY67" fmla="*/ 5543 h 10000"/>
              <a:gd name="connsiteX68" fmla="*/ 8187 w 10090"/>
              <a:gd name="connsiteY68" fmla="*/ 6087 h 10000"/>
              <a:gd name="connsiteX69" fmla="*/ 8101 w 10090"/>
              <a:gd name="connsiteY69" fmla="*/ 6739 h 10000"/>
              <a:gd name="connsiteX70" fmla="*/ 8045 w 10090"/>
              <a:gd name="connsiteY70" fmla="*/ 7065 h 10000"/>
              <a:gd name="connsiteX71" fmla="*/ 8329 w 10090"/>
              <a:gd name="connsiteY71" fmla="*/ 7554 h 10000"/>
              <a:gd name="connsiteX72" fmla="*/ 8357 w 10090"/>
              <a:gd name="connsiteY72" fmla="*/ 7120 h 10000"/>
              <a:gd name="connsiteX73" fmla="*/ 8442 w 10090"/>
              <a:gd name="connsiteY73" fmla="*/ 7011 h 10000"/>
              <a:gd name="connsiteX74" fmla="*/ 8556 w 10090"/>
              <a:gd name="connsiteY74" fmla="*/ 6576 h 10000"/>
              <a:gd name="connsiteX75" fmla="*/ 8613 w 10090"/>
              <a:gd name="connsiteY75" fmla="*/ 5761 h 10000"/>
              <a:gd name="connsiteX76" fmla="*/ 8670 w 10090"/>
              <a:gd name="connsiteY76" fmla="*/ 5163 h 10000"/>
              <a:gd name="connsiteX77" fmla="*/ 8726 w 10090"/>
              <a:gd name="connsiteY77" fmla="*/ 4837 h 10000"/>
              <a:gd name="connsiteX78" fmla="*/ 8954 w 10090"/>
              <a:gd name="connsiteY78" fmla="*/ 4620 h 10000"/>
              <a:gd name="connsiteX79" fmla="*/ 8840 w 10090"/>
              <a:gd name="connsiteY79" fmla="*/ 5761 h 10000"/>
              <a:gd name="connsiteX80" fmla="*/ 8812 w 10090"/>
              <a:gd name="connsiteY80" fmla="*/ 6413 h 10000"/>
              <a:gd name="connsiteX81" fmla="*/ 8471 w 10090"/>
              <a:gd name="connsiteY81" fmla="*/ 8207 h 10000"/>
              <a:gd name="connsiteX82" fmla="*/ 8215 w 10090"/>
              <a:gd name="connsiteY82" fmla="*/ 8261 h 10000"/>
              <a:gd name="connsiteX83" fmla="*/ 8187 w 10090"/>
              <a:gd name="connsiteY83" fmla="*/ 8804 h 10000"/>
              <a:gd name="connsiteX84" fmla="*/ 8840 w 10090"/>
              <a:gd name="connsiteY84" fmla="*/ 8750 h 10000"/>
              <a:gd name="connsiteX85" fmla="*/ 8868 w 10090"/>
              <a:gd name="connsiteY85" fmla="*/ 9130 h 10000"/>
              <a:gd name="connsiteX86" fmla="*/ 8670 w 10090"/>
              <a:gd name="connsiteY86" fmla="*/ 9239 h 10000"/>
              <a:gd name="connsiteX87" fmla="*/ 8272 w 10090"/>
              <a:gd name="connsiteY87" fmla="*/ 9457 h 10000"/>
              <a:gd name="connsiteX88" fmla="*/ 8045 w 10090"/>
              <a:gd name="connsiteY88" fmla="*/ 9565 h 10000"/>
              <a:gd name="connsiteX89" fmla="*/ 8243 w 10090"/>
              <a:gd name="connsiteY89" fmla="*/ 9891 h 10000"/>
              <a:gd name="connsiteX90" fmla="*/ 8812 w 10090"/>
              <a:gd name="connsiteY90" fmla="*/ 9728 h 10000"/>
              <a:gd name="connsiteX91" fmla="*/ 10090 w 10090"/>
              <a:gd name="connsiteY9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38 w 10090"/>
              <a:gd name="connsiteY24" fmla="*/ 4293 h 10000"/>
              <a:gd name="connsiteX25" fmla="*/ 6482 w 10090"/>
              <a:gd name="connsiteY25" fmla="*/ 4348 h 10000"/>
              <a:gd name="connsiteX26" fmla="*/ 6141 w 10090"/>
              <a:gd name="connsiteY26" fmla="*/ 4239 h 10000"/>
              <a:gd name="connsiteX27" fmla="*/ 5971 w 10090"/>
              <a:gd name="connsiteY27" fmla="*/ 4457 h 10000"/>
              <a:gd name="connsiteX28" fmla="*/ 6539 w 10090"/>
              <a:gd name="connsiteY28" fmla="*/ 4891 h 10000"/>
              <a:gd name="connsiteX29" fmla="*/ 6539 w 10090"/>
              <a:gd name="connsiteY29" fmla="*/ 5543 h 10000"/>
              <a:gd name="connsiteX30" fmla="*/ 6283 w 10090"/>
              <a:gd name="connsiteY30" fmla="*/ 5489 h 10000"/>
              <a:gd name="connsiteX31" fmla="*/ 6170 w 10090"/>
              <a:gd name="connsiteY31" fmla="*/ 5217 h 10000"/>
              <a:gd name="connsiteX32" fmla="*/ 6056 w 10090"/>
              <a:gd name="connsiteY32" fmla="*/ 5163 h 10000"/>
              <a:gd name="connsiteX33" fmla="*/ 5715 w 10090"/>
              <a:gd name="connsiteY33" fmla="*/ 5435 h 10000"/>
              <a:gd name="connsiteX34" fmla="*/ 6226 w 10090"/>
              <a:gd name="connsiteY34" fmla="*/ 5815 h 10000"/>
              <a:gd name="connsiteX35" fmla="*/ 6397 w 10090"/>
              <a:gd name="connsiteY35" fmla="*/ 6359 h 10000"/>
              <a:gd name="connsiteX36" fmla="*/ 6425 w 10090"/>
              <a:gd name="connsiteY36" fmla="*/ 6685 h 10000"/>
              <a:gd name="connsiteX37" fmla="*/ 6482 w 10090"/>
              <a:gd name="connsiteY37" fmla="*/ 6522 h 10000"/>
              <a:gd name="connsiteX38" fmla="*/ 6567 w 10090"/>
              <a:gd name="connsiteY38" fmla="*/ 6576 h 10000"/>
              <a:gd name="connsiteX39" fmla="*/ 6795 w 10090"/>
              <a:gd name="connsiteY39" fmla="*/ 6250 h 10000"/>
              <a:gd name="connsiteX40" fmla="*/ 6937 w 10090"/>
              <a:gd name="connsiteY40" fmla="*/ 6196 h 10000"/>
              <a:gd name="connsiteX41" fmla="*/ 6851 w 10090"/>
              <a:gd name="connsiteY41" fmla="*/ 6739 h 10000"/>
              <a:gd name="connsiteX42" fmla="*/ 6880 w 10090"/>
              <a:gd name="connsiteY42" fmla="*/ 6902 h 10000"/>
              <a:gd name="connsiteX43" fmla="*/ 7079 w 10090"/>
              <a:gd name="connsiteY43" fmla="*/ 6576 h 10000"/>
              <a:gd name="connsiteX44" fmla="*/ 7135 w 10090"/>
              <a:gd name="connsiteY44" fmla="*/ 6413 h 10000"/>
              <a:gd name="connsiteX45" fmla="*/ 7391 w 10090"/>
              <a:gd name="connsiteY45" fmla="*/ 5217 h 10000"/>
              <a:gd name="connsiteX46" fmla="*/ 7334 w 10090"/>
              <a:gd name="connsiteY46" fmla="*/ 4891 h 10000"/>
              <a:gd name="connsiteX47" fmla="*/ 7363 w 10090"/>
              <a:gd name="connsiteY47" fmla="*/ 4728 h 10000"/>
              <a:gd name="connsiteX48" fmla="*/ 6993 w 10090"/>
              <a:gd name="connsiteY48" fmla="*/ 4457 h 10000"/>
              <a:gd name="connsiteX49" fmla="*/ 6937 w 10090"/>
              <a:gd name="connsiteY49" fmla="*/ 2717 h 10000"/>
              <a:gd name="connsiteX50" fmla="*/ 6823 w 10090"/>
              <a:gd name="connsiteY50" fmla="*/ 2228 h 10000"/>
              <a:gd name="connsiteX51" fmla="*/ 6880 w 10090"/>
              <a:gd name="connsiteY51" fmla="*/ 1902 h 10000"/>
              <a:gd name="connsiteX52" fmla="*/ 6993 w 10090"/>
              <a:gd name="connsiteY52" fmla="*/ 1576 h 10000"/>
              <a:gd name="connsiteX53" fmla="*/ 6766 w 10090"/>
              <a:gd name="connsiteY53" fmla="*/ 1304 h 10000"/>
              <a:gd name="connsiteX54" fmla="*/ 6454 w 10090"/>
              <a:gd name="connsiteY54" fmla="*/ 1304 h 10000"/>
              <a:gd name="connsiteX55" fmla="*/ 6624 w 10090"/>
              <a:gd name="connsiteY55" fmla="*/ 761 h 10000"/>
              <a:gd name="connsiteX56" fmla="*/ 6908 w 10090"/>
              <a:gd name="connsiteY56" fmla="*/ 217 h 10000"/>
              <a:gd name="connsiteX57" fmla="*/ 7363 w 10090"/>
              <a:gd name="connsiteY57" fmla="*/ 761 h 10000"/>
              <a:gd name="connsiteX58" fmla="*/ 7732 w 10090"/>
              <a:gd name="connsiteY58" fmla="*/ 489 h 10000"/>
              <a:gd name="connsiteX59" fmla="*/ 8073 w 10090"/>
              <a:gd name="connsiteY59" fmla="*/ 0 h 10000"/>
              <a:gd name="connsiteX60" fmla="*/ 8130 w 10090"/>
              <a:gd name="connsiteY60" fmla="*/ 1196 h 10000"/>
              <a:gd name="connsiteX61" fmla="*/ 8329 w 10090"/>
              <a:gd name="connsiteY61" fmla="*/ 2283 h 10000"/>
              <a:gd name="connsiteX62" fmla="*/ 8243 w 10090"/>
              <a:gd name="connsiteY62" fmla="*/ 3207 h 10000"/>
              <a:gd name="connsiteX63" fmla="*/ 8471 w 10090"/>
              <a:gd name="connsiteY63" fmla="*/ 3696 h 10000"/>
              <a:gd name="connsiteX64" fmla="*/ 8528 w 10090"/>
              <a:gd name="connsiteY64" fmla="*/ 4348 h 10000"/>
              <a:gd name="connsiteX65" fmla="*/ 8357 w 10090"/>
              <a:gd name="connsiteY65" fmla="*/ 4457 h 10000"/>
              <a:gd name="connsiteX66" fmla="*/ 8300 w 10090"/>
              <a:gd name="connsiteY66" fmla="*/ 5543 h 10000"/>
              <a:gd name="connsiteX67" fmla="*/ 8187 w 10090"/>
              <a:gd name="connsiteY67" fmla="*/ 6087 h 10000"/>
              <a:gd name="connsiteX68" fmla="*/ 8101 w 10090"/>
              <a:gd name="connsiteY68" fmla="*/ 6739 h 10000"/>
              <a:gd name="connsiteX69" fmla="*/ 8045 w 10090"/>
              <a:gd name="connsiteY69" fmla="*/ 7065 h 10000"/>
              <a:gd name="connsiteX70" fmla="*/ 8329 w 10090"/>
              <a:gd name="connsiteY70" fmla="*/ 7554 h 10000"/>
              <a:gd name="connsiteX71" fmla="*/ 8357 w 10090"/>
              <a:gd name="connsiteY71" fmla="*/ 7120 h 10000"/>
              <a:gd name="connsiteX72" fmla="*/ 8442 w 10090"/>
              <a:gd name="connsiteY72" fmla="*/ 7011 h 10000"/>
              <a:gd name="connsiteX73" fmla="*/ 8556 w 10090"/>
              <a:gd name="connsiteY73" fmla="*/ 6576 h 10000"/>
              <a:gd name="connsiteX74" fmla="*/ 8613 w 10090"/>
              <a:gd name="connsiteY74" fmla="*/ 5761 h 10000"/>
              <a:gd name="connsiteX75" fmla="*/ 8670 w 10090"/>
              <a:gd name="connsiteY75" fmla="*/ 5163 h 10000"/>
              <a:gd name="connsiteX76" fmla="*/ 8726 w 10090"/>
              <a:gd name="connsiteY76" fmla="*/ 4837 h 10000"/>
              <a:gd name="connsiteX77" fmla="*/ 8954 w 10090"/>
              <a:gd name="connsiteY77" fmla="*/ 4620 h 10000"/>
              <a:gd name="connsiteX78" fmla="*/ 8840 w 10090"/>
              <a:gd name="connsiteY78" fmla="*/ 5761 h 10000"/>
              <a:gd name="connsiteX79" fmla="*/ 8812 w 10090"/>
              <a:gd name="connsiteY79" fmla="*/ 6413 h 10000"/>
              <a:gd name="connsiteX80" fmla="*/ 8471 w 10090"/>
              <a:gd name="connsiteY80" fmla="*/ 8207 h 10000"/>
              <a:gd name="connsiteX81" fmla="*/ 8215 w 10090"/>
              <a:gd name="connsiteY81" fmla="*/ 8261 h 10000"/>
              <a:gd name="connsiteX82" fmla="*/ 8187 w 10090"/>
              <a:gd name="connsiteY82" fmla="*/ 8804 h 10000"/>
              <a:gd name="connsiteX83" fmla="*/ 8840 w 10090"/>
              <a:gd name="connsiteY83" fmla="*/ 8750 h 10000"/>
              <a:gd name="connsiteX84" fmla="*/ 8868 w 10090"/>
              <a:gd name="connsiteY84" fmla="*/ 9130 h 10000"/>
              <a:gd name="connsiteX85" fmla="*/ 8670 w 10090"/>
              <a:gd name="connsiteY85" fmla="*/ 9239 h 10000"/>
              <a:gd name="connsiteX86" fmla="*/ 8272 w 10090"/>
              <a:gd name="connsiteY86" fmla="*/ 9457 h 10000"/>
              <a:gd name="connsiteX87" fmla="*/ 8045 w 10090"/>
              <a:gd name="connsiteY87" fmla="*/ 9565 h 10000"/>
              <a:gd name="connsiteX88" fmla="*/ 8243 w 10090"/>
              <a:gd name="connsiteY88" fmla="*/ 9891 h 10000"/>
              <a:gd name="connsiteX89" fmla="*/ 8812 w 10090"/>
              <a:gd name="connsiteY89" fmla="*/ 9728 h 10000"/>
              <a:gd name="connsiteX90" fmla="*/ 10090 w 10090"/>
              <a:gd name="connsiteY9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482 w 10090"/>
              <a:gd name="connsiteY25" fmla="*/ 4348 h 10000"/>
              <a:gd name="connsiteX26" fmla="*/ 6141 w 10090"/>
              <a:gd name="connsiteY26" fmla="*/ 4239 h 10000"/>
              <a:gd name="connsiteX27" fmla="*/ 5971 w 10090"/>
              <a:gd name="connsiteY27" fmla="*/ 4457 h 10000"/>
              <a:gd name="connsiteX28" fmla="*/ 6539 w 10090"/>
              <a:gd name="connsiteY28" fmla="*/ 4891 h 10000"/>
              <a:gd name="connsiteX29" fmla="*/ 6539 w 10090"/>
              <a:gd name="connsiteY29" fmla="*/ 5543 h 10000"/>
              <a:gd name="connsiteX30" fmla="*/ 6283 w 10090"/>
              <a:gd name="connsiteY30" fmla="*/ 5489 h 10000"/>
              <a:gd name="connsiteX31" fmla="*/ 6170 w 10090"/>
              <a:gd name="connsiteY31" fmla="*/ 5217 h 10000"/>
              <a:gd name="connsiteX32" fmla="*/ 6056 w 10090"/>
              <a:gd name="connsiteY32" fmla="*/ 5163 h 10000"/>
              <a:gd name="connsiteX33" fmla="*/ 5715 w 10090"/>
              <a:gd name="connsiteY33" fmla="*/ 5435 h 10000"/>
              <a:gd name="connsiteX34" fmla="*/ 6226 w 10090"/>
              <a:gd name="connsiteY34" fmla="*/ 5815 h 10000"/>
              <a:gd name="connsiteX35" fmla="*/ 6397 w 10090"/>
              <a:gd name="connsiteY35" fmla="*/ 6359 h 10000"/>
              <a:gd name="connsiteX36" fmla="*/ 6425 w 10090"/>
              <a:gd name="connsiteY36" fmla="*/ 6685 h 10000"/>
              <a:gd name="connsiteX37" fmla="*/ 6482 w 10090"/>
              <a:gd name="connsiteY37" fmla="*/ 6522 h 10000"/>
              <a:gd name="connsiteX38" fmla="*/ 6567 w 10090"/>
              <a:gd name="connsiteY38" fmla="*/ 6576 h 10000"/>
              <a:gd name="connsiteX39" fmla="*/ 6795 w 10090"/>
              <a:gd name="connsiteY39" fmla="*/ 6250 h 10000"/>
              <a:gd name="connsiteX40" fmla="*/ 6937 w 10090"/>
              <a:gd name="connsiteY40" fmla="*/ 6196 h 10000"/>
              <a:gd name="connsiteX41" fmla="*/ 6851 w 10090"/>
              <a:gd name="connsiteY41" fmla="*/ 6739 h 10000"/>
              <a:gd name="connsiteX42" fmla="*/ 6880 w 10090"/>
              <a:gd name="connsiteY42" fmla="*/ 6902 h 10000"/>
              <a:gd name="connsiteX43" fmla="*/ 7079 w 10090"/>
              <a:gd name="connsiteY43" fmla="*/ 6576 h 10000"/>
              <a:gd name="connsiteX44" fmla="*/ 7135 w 10090"/>
              <a:gd name="connsiteY44" fmla="*/ 6413 h 10000"/>
              <a:gd name="connsiteX45" fmla="*/ 7391 w 10090"/>
              <a:gd name="connsiteY45" fmla="*/ 5217 h 10000"/>
              <a:gd name="connsiteX46" fmla="*/ 7334 w 10090"/>
              <a:gd name="connsiteY46" fmla="*/ 4891 h 10000"/>
              <a:gd name="connsiteX47" fmla="*/ 7363 w 10090"/>
              <a:gd name="connsiteY47" fmla="*/ 4728 h 10000"/>
              <a:gd name="connsiteX48" fmla="*/ 6993 w 10090"/>
              <a:gd name="connsiteY48" fmla="*/ 4457 h 10000"/>
              <a:gd name="connsiteX49" fmla="*/ 6937 w 10090"/>
              <a:gd name="connsiteY49" fmla="*/ 2717 h 10000"/>
              <a:gd name="connsiteX50" fmla="*/ 6823 w 10090"/>
              <a:gd name="connsiteY50" fmla="*/ 2228 h 10000"/>
              <a:gd name="connsiteX51" fmla="*/ 6880 w 10090"/>
              <a:gd name="connsiteY51" fmla="*/ 1902 h 10000"/>
              <a:gd name="connsiteX52" fmla="*/ 6993 w 10090"/>
              <a:gd name="connsiteY52" fmla="*/ 1576 h 10000"/>
              <a:gd name="connsiteX53" fmla="*/ 6766 w 10090"/>
              <a:gd name="connsiteY53" fmla="*/ 1304 h 10000"/>
              <a:gd name="connsiteX54" fmla="*/ 6454 w 10090"/>
              <a:gd name="connsiteY54" fmla="*/ 1304 h 10000"/>
              <a:gd name="connsiteX55" fmla="*/ 6624 w 10090"/>
              <a:gd name="connsiteY55" fmla="*/ 761 h 10000"/>
              <a:gd name="connsiteX56" fmla="*/ 6908 w 10090"/>
              <a:gd name="connsiteY56" fmla="*/ 217 h 10000"/>
              <a:gd name="connsiteX57" fmla="*/ 7363 w 10090"/>
              <a:gd name="connsiteY57" fmla="*/ 761 h 10000"/>
              <a:gd name="connsiteX58" fmla="*/ 7732 w 10090"/>
              <a:gd name="connsiteY58" fmla="*/ 489 h 10000"/>
              <a:gd name="connsiteX59" fmla="*/ 8073 w 10090"/>
              <a:gd name="connsiteY59" fmla="*/ 0 h 10000"/>
              <a:gd name="connsiteX60" fmla="*/ 8130 w 10090"/>
              <a:gd name="connsiteY60" fmla="*/ 1196 h 10000"/>
              <a:gd name="connsiteX61" fmla="*/ 8329 w 10090"/>
              <a:gd name="connsiteY61" fmla="*/ 2283 h 10000"/>
              <a:gd name="connsiteX62" fmla="*/ 8243 w 10090"/>
              <a:gd name="connsiteY62" fmla="*/ 3207 h 10000"/>
              <a:gd name="connsiteX63" fmla="*/ 8471 w 10090"/>
              <a:gd name="connsiteY63" fmla="*/ 3696 h 10000"/>
              <a:gd name="connsiteX64" fmla="*/ 8528 w 10090"/>
              <a:gd name="connsiteY64" fmla="*/ 4348 h 10000"/>
              <a:gd name="connsiteX65" fmla="*/ 8357 w 10090"/>
              <a:gd name="connsiteY65" fmla="*/ 4457 h 10000"/>
              <a:gd name="connsiteX66" fmla="*/ 8300 w 10090"/>
              <a:gd name="connsiteY66" fmla="*/ 5543 h 10000"/>
              <a:gd name="connsiteX67" fmla="*/ 8187 w 10090"/>
              <a:gd name="connsiteY67" fmla="*/ 6087 h 10000"/>
              <a:gd name="connsiteX68" fmla="*/ 8101 w 10090"/>
              <a:gd name="connsiteY68" fmla="*/ 6739 h 10000"/>
              <a:gd name="connsiteX69" fmla="*/ 8045 w 10090"/>
              <a:gd name="connsiteY69" fmla="*/ 7065 h 10000"/>
              <a:gd name="connsiteX70" fmla="*/ 8329 w 10090"/>
              <a:gd name="connsiteY70" fmla="*/ 7554 h 10000"/>
              <a:gd name="connsiteX71" fmla="*/ 8357 w 10090"/>
              <a:gd name="connsiteY71" fmla="*/ 7120 h 10000"/>
              <a:gd name="connsiteX72" fmla="*/ 8442 w 10090"/>
              <a:gd name="connsiteY72" fmla="*/ 7011 h 10000"/>
              <a:gd name="connsiteX73" fmla="*/ 8556 w 10090"/>
              <a:gd name="connsiteY73" fmla="*/ 6576 h 10000"/>
              <a:gd name="connsiteX74" fmla="*/ 8613 w 10090"/>
              <a:gd name="connsiteY74" fmla="*/ 5761 h 10000"/>
              <a:gd name="connsiteX75" fmla="*/ 8670 w 10090"/>
              <a:gd name="connsiteY75" fmla="*/ 5163 h 10000"/>
              <a:gd name="connsiteX76" fmla="*/ 8726 w 10090"/>
              <a:gd name="connsiteY76" fmla="*/ 4837 h 10000"/>
              <a:gd name="connsiteX77" fmla="*/ 8954 w 10090"/>
              <a:gd name="connsiteY77" fmla="*/ 4620 h 10000"/>
              <a:gd name="connsiteX78" fmla="*/ 8840 w 10090"/>
              <a:gd name="connsiteY78" fmla="*/ 5761 h 10000"/>
              <a:gd name="connsiteX79" fmla="*/ 8812 w 10090"/>
              <a:gd name="connsiteY79" fmla="*/ 6413 h 10000"/>
              <a:gd name="connsiteX80" fmla="*/ 8471 w 10090"/>
              <a:gd name="connsiteY80" fmla="*/ 8207 h 10000"/>
              <a:gd name="connsiteX81" fmla="*/ 8215 w 10090"/>
              <a:gd name="connsiteY81" fmla="*/ 8261 h 10000"/>
              <a:gd name="connsiteX82" fmla="*/ 8187 w 10090"/>
              <a:gd name="connsiteY82" fmla="*/ 8804 h 10000"/>
              <a:gd name="connsiteX83" fmla="*/ 8840 w 10090"/>
              <a:gd name="connsiteY83" fmla="*/ 8750 h 10000"/>
              <a:gd name="connsiteX84" fmla="*/ 8868 w 10090"/>
              <a:gd name="connsiteY84" fmla="*/ 9130 h 10000"/>
              <a:gd name="connsiteX85" fmla="*/ 8670 w 10090"/>
              <a:gd name="connsiteY85" fmla="*/ 9239 h 10000"/>
              <a:gd name="connsiteX86" fmla="*/ 8272 w 10090"/>
              <a:gd name="connsiteY86" fmla="*/ 9457 h 10000"/>
              <a:gd name="connsiteX87" fmla="*/ 8045 w 10090"/>
              <a:gd name="connsiteY87" fmla="*/ 9565 h 10000"/>
              <a:gd name="connsiteX88" fmla="*/ 8243 w 10090"/>
              <a:gd name="connsiteY88" fmla="*/ 9891 h 10000"/>
              <a:gd name="connsiteX89" fmla="*/ 8812 w 10090"/>
              <a:gd name="connsiteY89" fmla="*/ 9728 h 10000"/>
              <a:gd name="connsiteX90" fmla="*/ 10090 w 10090"/>
              <a:gd name="connsiteY9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141 w 10090"/>
              <a:gd name="connsiteY25" fmla="*/ 4239 h 10000"/>
              <a:gd name="connsiteX26" fmla="*/ 5971 w 10090"/>
              <a:gd name="connsiteY26" fmla="*/ 4457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5971 w 10090"/>
              <a:gd name="connsiteY26" fmla="*/ 4457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5971 w 10090"/>
              <a:gd name="connsiteY26" fmla="*/ 4457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5971 w 10090"/>
              <a:gd name="connsiteY26" fmla="*/ 4457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539 w 10090"/>
              <a:gd name="connsiteY27" fmla="*/ 4891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283 w 10090"/>
              <a:gd name="connsiteY29" fmla="*/ 5489 h 10000"/>
              <a:gd name="connsiteX30" fmla="*/ 6170 w 10090"/>
              <a:gd name="connsiteY30" fmla="*/ 5217 h 10000"/>
              <a:gd name="connsiteX31" fmla="*/ 6056 w 10090"/>
              <a:gd name="connsiteY31" fmla="*/ 5163 h 10000"/>
              <a:gd name="connsiteX32" fmla="*/ 5715 w 10090"/>
              <a:gd name="connsiteY32" fmla="*/ 5435 h 10000"/>
              <a:gd name="connsiteX33" fmla="*/ 6226 w 10090"/>
              <a:gd name="connsiteY33" fmla="*/ 5815 h 10000"/>
              <a:gd name="connsiteX34" fmla="*/ 6397 w 10090"/>
              <a:gd name="connsiteY34" fmla="*/ 6359 h 10000"/>
              <a:gd name="connsiteX35" fmla="*/ 6425 w 10090"/>
              <a:gd name="connsiteY35" fmla="*/ 6685 h 10000"/>
              <a:gd name="connsiteX36" fmla="*/ 6482 w 10090"/>
              <a:gd name="connsiteY36" fmla="*/ 6522 h 10000"/>
              <a:gd name="connsiteX37" fmla="*/ 6567 w 10090"/>
              <a:gd name="connsiteY37" fmla="*/ 6576 h 10000"/>
              <a:gd name="connsiteX38" fmla="*/ 6795 w 10090"/>
              <a:gd name="connsiteY38" fmla="*/ 6250 h 10000"/>
              <a:gd name="connsiteX39" fmla="*/ 6937 w 10090"/>
              <a:gd name="connsiteY39" fmla="*/ 6196 h 10000"/>
              <a:gd name="connsiteX40" fmla="*/ 6851 w 10090"/>
              <a:gd name="connsiteY40" fmla="*/ 6739 h 10000"/>
              <a:gd name="connsiteX41" fmla="*/ 6880 w 10090"/>
              <a:gd name="connsiteY41" fmla="*/ 6902 h 10000"/>
              <a:gd name="connsiteX42" fmla="*/ 7079 w 10090"/>
              <a:gd name="connsiteY42" fmla="*/ 6576 h 10000"/>
              <a:gd name="connsiteX43" fmla="*/ 7135 w 10090"/>
              <a:gd name="connsiteY43" fmla="*/ 6413 h 10000"/>
              <a:gd name="connsiteX44" fmla="*/ 7391 w 10090"/>
              <a:gd name="connsiteY44" fmla="*/ 5217 h 10000"/>
              <a:gd name="connsiteX45" fmla="*/ 7334 w 10090"/>
              <a:gd name="connsiteY45" fmla="*/ 4891 h 10000"/>
              <a:gd name="connsiteX46" fmla="*/ 7363 w 10090"/>
              <a:gd name="connsiteY46" fmla="*/ 4728 h 10000"/>
              <a:gd name="connsiteX47" fmla="*/ 6993 w 10090"/>
              <a:gd name="connsiteY47" fmla="*/ 4457 h 10000"/>
              <a:gd name="connsiteX48" fmla="*/ 6937 w 10090"/>
              <a:gd name="connsiteY48" fmla="*/ 2717 h 10000"/>
              <a:gd name="connsiteX49" fmla="*/ 6823 w 10090"/>
              <a:gd name="connsiteY49" fmla="*/ 2228 h 10000"/>
              <a:gd name="connsiteX50" fmla="*/ 6880 w 10090"/>
              <a:gd name="connsiteY50" fmla="*/ 1902 h 10000"/>
              <a:gd name="connsiteX51" fmla="*/ 6993 w 10090"/>
              <a:gd name="connsiteY51" fmla="*/ 1576 h 10000"/>
              <a:gd name="connsiteX52" fmla="*/ 6766 w 10090"/>
              <a:gd name="connsiteY52" fmla="*/ 1304 h 10000"/>
              <a:gd name="connsiteX53" fmla="*/ 6454 w 10090"/>
              <a:gd name="connsiteY53" fmla="*/ 1304 h 10000"/>
              <a:gd name="connsiteX54" fmla="*/ 6624 w 10090"/>
              <a:gd name="connsiteY54" fmla="*/ 761 h 10000"/>
              <a:gd name="connsiteX55" fmla="*/ 6908 w 10090"/>
              <a:gd name="connsiteY55" fmla="*/ 217 h 10000"/>
              <a:gd name="connsiteX56" fmla="*/ 7363 w 10090"/>
              <a:gd name="connsiteY56" fmla="*/ 761 h 10000"/>
              <a:gd name="connsiteX57" fmla="*/ 7732 w 10090"/>
              <a:gd name="connsiteY57" fmla="*/ 489 h 10000"/>
              <a:gd name="connsiteX58" fmla="*/ 8073 w 10090"/>
              <a:gd name="connsiteY58" fmla="*/ 0 h 10000"/>
              <a:gd name="connsiteX59" fmla="*/ 8130 w 10090"/>
              <a:gd name="connsiteY59" fmla="*/ 1196 h 10000"/>
              <a:gd name="connsiteX60" fmla="*/ 8329 w 10090"/>
              <a:gd name="connsiteY60" fmla="*/ 2283 h 10000"/>
              <a:gd name="connsiteX61" fmla="*/ 8243 w 10090"/>
              <a:gd name="connsiteY61" fmla="*/ 3207 h 10000"/>
              <a:gd name="connsiteX62" fmla="*/ 8471 w 10090"/>
              <a:gd name="connsiteY62" fmla="*/ 3696 h 10000"/>
              <a:gd name="connsiteX63" fmla="*/ 8528 w 10090"/>
              <a:gd name="connsiteY63" fmla="*/ 4348 h 10000"/>
              <a:gd name="connsiteX64" fmla="*/ 8357 w 10090"/>
              <a:gd name="connsiteY64" fmla="*/ 4457 h 10000"/>
              <a:gd name="connsiteX65" fmla="*/ 8300 w 10090"/>
              <a:gd name="connsiteY65" fmla="*/ 5543 h 10000"/>
              <a:gd name="connsiteX66" fmla="*/ 8187 w 10090"/>
              <a:gd name="connsiteY66" fmla="*/ 6087 h 10000"/>
              <a:gd name="connsiteX67" fmla="*/ 8101 w 10090"/>
              <a:gd name="connsiteY67" fmla="*/ 6739 h 10000"/>
              <a:gd name="connsiteX68" fmla="*/ 8045 w 10090"/>
              <a:gd name="connsiteY68" fmla="*/ 7065 h 10000"/>
              <a:gd name="connsiteX69" fmla="*/ 8329 w 10090"/>
              <a:gd name="connsiteY69" fmla="*/ 7554 h 10000"/>
              <a:gd name="connsiteX70" fmla="*/ 8357 w 10090"/>
              <a:gd name="connsiteY70" fmla="*/ 7120 h 10000"/>
              <a:gd name="connsiteX71" fmla="*/ 8442 w 10090"/>
              <a:gd name="connsiteY71" fmla="*/ 7011 h 10000"/>
              <a:gd name="connsiteX72" fmla="*/ 8556 w 10090"/>
              <a:gd name="connsiteY72" fmla="*/ 6576 h 10000"/>
              <a:gd name="connsiteX73" fmla="*/ 8613 w 10090"/>
              <a:gd name="connsiteY73" fmla="*/ 5761 h 10000"/>
              <a:gd name="connsiteX74" fmla="*/ 8670 w 10090"/>
              <a:gd name="connsiteY74" fmla="*/ 5163 h 10000"/>
              <a:gd name="connsiteX75" fmla="*/ 8726 w 10090"/>
              <a:gd name="connsiteY75" fmla="*/ 4837 h 10000"/>
              <a:gd name="connsiteX76" fmla="*/ 8954 w 10090"/>
              <a:gd name="connsiteY76" fmla="*/ 4620 h 10000"/>
              <a:gd name="connsiteX77" fmla="*/ 8840 w 10090"/>
              <a:gd name="connsiteY77" fmla="*/ 5761 h 10000"/>
              <a:gd name="connsiteX78" fmla="*/ 8812 w 10090"/>
              <a:gd name="connsiteY78" fmla="*/ 6413 h 10000"/>
              <a:gd name="connsiteX79" fmla="*/ 8471 w 10090"/>
              <a:gd name="connsiteY79" fmla="*/ 8207 h 10000"/>
              <a:gd name="connsiteX80" fmla="*/ 8215 w 10090"/>
              <a:gd name="connsiteY80" fmla="*/ 8261 h 10000"/>
              <a:gd name="connsiteX81" fmla="*/ 8187 w 10090"/>
              <a:gd name="connsiteY81" fmla="*/ 8804 h 10000"/>
              <a:gd name="connsiteX82" fmla="*/ 8840 w 10090"/>
              <a:gd name="connsiteY82" fmla="*/ 8750 h 10000"/>
              <a:gd name="connsiteX83" fmla="*/ 8868 w 10090"/>
              <a:gd name="connsiteY83" fmla="*/ 9130 h 10000"/>
              <a:gd name="connsiteX84" fmla="*/ 8670 w 10090"/>
              <a:gd name="connsiteY84" fmla="*/ 9239 h 10000"/>
              <a:gd name="connsiteX85" fmla="*/ 8272 w 10090"/>
              <a:gd name="connsiteY85" fmla="*/ 9457 h 10000"/>
              <a:gd name="connsiteX86" fmla="*/ 8045 w 10090"/>
              <a:gd name="connsiteY86" fmla="*/ 9565 h 10000"/>
              <a:gd name="connsiteX87" fmla="*/ 8243 w 10090"/>
              <a:gd name="connsiteY87" fmla="*/ 9891 h 10000"/>
              <a:gd name="connsiteX88" fmla="*/ 8812 w 10090"/>
              <a:gd name="connsiteY88" fmla="*/ 9728 h 10000"/>
              <a:gd name="connsiteX89" fmla="*/ 10090 w 10090"/>
              <a:gd name="connsiteY89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170 w 10090"/>
              <a:gd name="connsiteY29" fmla="*/ 5217 h 10000"/>
              <a:gd name="connsiteX30" fmla="*/ 6056 w 10090"/>
              <a:gd name="connsiteY30" fmla="*/ 5163 h 10000"/>
              <a:gd name="connsiteX31" fmla="*/ 5715 w 10090"/>
              <a:gd name="connsiteY31" fmla="*/ 5435 h 10000"/>
              <a:gd name="connsiteX32" fmla="*/ 6226 w 10090"/>
              <a:gd name="connsiteY32" fmla="*/ 5815 h 10000"/>
              <a:gd name="connsiteX33" fmla="*/ 6397 w 10090"/>
              <a:gd name="connsiteY33" fmla="*/ 6359 h 10000"/>
              <a:gd name="connsiteX34" fmla="*/ 6425 w 10090"/>
              <a:gd name="connsiteY34" fmla="*/ 6685 h 10000"/>
              <a:gd name="connsiteX35" fmla="*/ 6482 w 10090"/>
              <a:gd name="connsiteY35" fmla="*/ 6522 h 10000"/>
              <a:gd name="connsiteX36" fmla="*/ 6567 w 10090"/>
              <a:gd name="connsiteY36" fmla="*/ 6576 h 10000"/>
              <a:gd name="connsiteX37" fmla="*/ 6795 w 10090"/>
              <a:gd name="connsiteY37" fmla="*/ 6250 h 10000"/>
              <a:gd name="connsiteX38" fmla="*/ 6937 w 10090"/>
              <a:gd name="connsiteY38" fmla="*/ 6196 h 10000"/>
              <a:gd name="connsiteX39" fmla="*/ 6851 w 10090"/>
              <a:gd name="connsiteY39" fmla="*/ 6739 h 10000"/>
              <a:gd name="connsiteX40" fmla="*/ 6880 w 10090"/>
              <a:gd name="connsiteY40" fmla="*/ 6902 h 10000"/>
              <a:gd name="connsiteX41" fmla="*/ 7079 w 10090"/>
              <a:gd name="connsiteY41" fmla="*/ 6576 h 10000"/>
              <a:gd name="connsiteX42" fmla="*/ 7135 w 10090"/>
              <a:gd name="connsiteY42" fmla="*/ 6413 h 10000"/>
              <a:gd name="connsiteX43" fmla="*/ 7391 w 10090"/>
              <a:gd name="connsiteY43" fmla="*/ 5217 h 10000"/>
              <a:gd name="connsiteX44" fmla="*/ 7334 w 10090"/>
              <a:gd name="connsiteY44" fmla="*/ 4891 h 10000"/>
              <a:gd name="connsiteX45" fmla="*/ 7363 w 10090"/>
              <a:gd name="connsiteY45" fmla="*/ 4728 h 10000"/>
              <a:gd name="connsiteX46" fmla="*/ 6993 w 10090"/>
              <a:gd name="connsiteY46" fmla="*/ 4457 h 10000"/>
              <a:gd name="connsiteX47" fmla="*/ 6937 w 10090"/>
              <a:gd name="connsiteY47" fmla="*/ 2717 h 10000"/>
              <a:gd name="connsiteX48" fmla="*/ 6823 w 10090"/>
              <a:gd name="connsiteY48" fmla="*/ 2228 h 10000"/>
              <a:gd name="connsiteX49" fmla="*/ 6880 w 10090"/>
              <a:gd name="connsiteY49" fmla="*/ 1902 h 10000"/>
              <a:gd name="connsiteX50" fmla="*/ 6993 w 10090"/>
              <a:gd name="connsiteY50" fmla="*/ 1576 h 10000"/>
              <a:gd name="connsiteX51" fmla="*/ 6766 w 10090"/>
              <a:gd name="connsiteY51" fmla="*/ 1304 h 10000"/>
              <a:gd name="connsiteX52" fmla="*/ 6454 w 10090"/>
              <a:gd name="connsiteY52" fmla="*/ 1304 h 10000"/>
              <a:gd name="connsiteX53" fmla="*/ 6624 w 10090"/>
              <a:gd name="connsiteY53" fmla="*/ 761 h 10000"/>
              <a:gd name="connsiteX54" fmla="*/ 6908 w 10090"/>
              <a:gd name="connsiteY54" fmla="*/ 217 h 10000"/>
              <a:gd name="connsiteX55" fmla="*/ 7363 w 10090"/>
              <a:gd name="connsiteY55" fmla="*/ 761 h 10000"/>
              <a:gd name="connsiteX56" fmla="*/ 7732 w 10090"/>
              <a:gd name="connsiteY56" fmla="*/ 489 h 10000"/>
              <a:gd name="connsiteX57" fmla="*/ 8073 w 10090"/>
              <a:gd name="connsiteY57" fmla="*/ 0 h 10000"/>
              <a:gd name="connsiteX58" fmla="*/ 8130 w 10090"/>
              <a:gd name="connsiteY58" fmla="*/ 1196 h 10000"/>
              <a:gd name="connsiteX59" fmla="*/ 8329 w 10090"/>
              <a:gd name="connsiteY59" fmla="*/ 2283 h 10000"/>
              <a:gd name="connsiteX60" fmla="*/ 8243 w 10090"/>
              <a:gd name="connsiteY60" fmla="*/ 3207 h 10000"/>
              <a:gd name="connsiteX61" fmla="*/ 8471 w 10090"/>
              <a:gd name="connsiteY61" fmla="*/ 3696 h 10000"/>
              <a:gd name="connsiteX62" fmla="*/ 8528 w 10090"/>
              <a:gd name="connsiteY62" fmla="*/ 4348 h 10000"/>
              <a:gd name="connsiteX63" fmla="*/ 8357 w 10090"/>
              <a:gd name="connsiteY63" fmla="*/ 4457 h 10000"/>
              <a:gd name="connsiteX64" fmla="*/ 8300 w 10090"/>
              <a:gd name="connsiteY64" fmla="*/ 5543 h 10000"/>
              <a:gd name="connsiteX65" fmla="*/ 8187 w 10090"/>
              <a:gd name="connsiteY65" fmla="*/ 6087 h 10000"/>
              <a:gd name="connsiteX66" fmla="*/ 8101 w 10090"/>
              <a:gd name="connsiteY66" fmla="*/ 6739 h 10000"/>
              <a:gd name="connsiteX67" fmla="*/ 8045 w 10090"/>
              <a:gd name="connsiteY67" fmla="*/ 7065 h 10000"/>
              <a:gd name="connsiteX68" fmla="*/ 8329 w 10090"/>
              <a:gd name="connsiteY68" fmla="*/ 7554 h 10000"/>
              <a:gd name="connsiteX69" fmla="*/ 8357 w 10090"/>
              <a:gd name="connsiteY69" fmla="*/ 7120 h 10000"/>
              <a:gd name="connsiteX70" fmla="*/ 8442 w 10090"/>
              <a:gd name="connsiteY70" fmla="*/ 7011 h 10000"/>
              <a:gd name="connsiteX71" fmla="*/ 8556 w 10090"/>
              <a:gd name="connsiteY71" fmla="*/ 6576 h 10000"/>
              <a:gd name="connsiteX72" fmla="*/ 8613 w 10090"/>
              <a:gd name="connsiteY72" fmla="*/ 5761 h 10000"/>
              <a:gd name="connsiteX73" fmla="*/ 8670 w 10090"/>
              <a:gd name="connsiteY73" fmla="*/ 5163 h 10000"/>
              <a:gd name="connsiteX74" fmla="*/ 8726 w 10090"/>
              <a:gd name="connsiteY74" fmla="*/ 4837 h 10000"/>
              <a:gd name="connsiteX75" fmla="*/ 8954 w 10090"/>
              <a:gd name="connsiteY75" fmla="*/ 4620 h 10000"/>
              <a:gd name="connsiteX76" fmla="*/ 8840 w 10090"/>
              <a:gd name="connsiteY76" fmla="*/ 5761 h 10000"/>
              <a:gd name="connsiteX77" fmla="*/ 8812 w 10090"/>
              <a:gd name="connsiteY77" fmla="*/ 6413 h 10000"/>
              <a:gd name="connsiteX78" fmla="*/ 8471 w 10090"/>
              <a:gd name="connsiteY78" fmla="*/ 8207 h 10000"/>
              <a:gd name="connsiteX79" fmla="*/ 8215 w 10090"/>
              <a:gd name="connsiteY79" fmla="*/ 8261 h 10000"/>
              <a:gd name="connsiteX80" fmla="*/ 8187 w 10090"/>
              <a:gd name="connsiteY80" fmla="*/ 8804 h 10000"/>
              <a:gd name="connsiteX81" fmla="*/ 8840 w 10090"/>
              <a:gd name="connsiteY81" fmla="*/ 8750 h 10000"/>
              <a:gd name="connsiteX82" fmla="*/ 8868 w 10090"/>
              <a:gd name="connsiteY82" fmla="*/ 9130 h 10000"/>
              <a:gd name="connsiteX83" fmla="*/ 8670 w 10090"/>
              <a:gd name="connsiteY83" fmla="*/ 9239 h 10000"/>
              <a:gd name="connsiteX84" fmla="*/ 8272 w 10090"/>
              <a:gd name="connsiteY84" fmla="*/ 9457 h 10000"/>
              <a:gd name="connsiteX85" fmla="*/ 8045 w 10090"/>
              <a:gd name="connsiteY85" fmla="*/ 9565 h 10000"/>
              <a:gd name="connsiteX86" fmla="*/ 8243 w 10090"/>
              <a:gd name="connsiteY86" fmla="*/ 9891 h 10000"/>
              <a:gd name="connsiteX87" fmla="*/ 8812 w 10090"/>
              <a:gd name="connsiteY87" fmla="*/ 9728 h 10000"/>
              <a:gd name="connsiteX88" fmla="*/ 10090 w 10090"/>
              <a:gd name="connsiteY88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5163 h 10000"/>
              <a:gd name="connsiteX30" fmla="*/ 5715 w 10090"/>
              <a:gd name="connsiteY30" fmla="*/ 5435 h 10000"/>
              <a:gd name="connsiteX31" fmla="*/ 6226 w 10090"/>
              <a:gd name="connsiteY31" fmla="*/ 5815 h 10000"/>
              <a:gd name="connsiteX32" fmla="*/ 6397 w 10090"/>
              <a:gd name="connsiteY32" fmla="*/ 6359 h 10000"/>
              <a:gd name="connsiteX33" fmla="*/ 6425 w 10090"/>
              <a:gd name="connsiteY33" fmla="*/ 6685 h 10000"/>
              <a:gd name="connsiteX34" fmla="*/ 6482 w 10090"/>
              <a:gd name="connsiteY34" fmla="*/ 6522 h 10000"/>
              <a:gd name="connsiteX35" fmla="*/ 6567 w 10090"/>
              <a:gd name="connsiteY35" fmla="*/ 6576 h 10000"/>
              <a:gd name="connsiteX36" fmla="*/ 6795 w 10090"/>
              <a:gd name="connsiteY36" fmla="*/ 6250 h 10000"/>
              <a:gd name="connsiteX37" fmla="*/ 6937 w 10090"/>
              <a:gd name="connsiteY37" fmla="*/ 6196 h 10000"/>
              <a:gd name="connsiteX38" fmla="*/ 6851 w 10090"/>
              <a:gd name="connsiteY38" fmla="*/ 6739 h 10000"/>
              <a:gd name="connsiteX39" fmla="*/ 6880 w 10090"/>
              <a:gd name="connsiteY39" fmla="*/ 6902 h 10000"/>
              <a:gd name="connsiteX40" fmla="*/ 7079 w 10090"/>
              <a:gd name="connsiteY40" fmla="*/ 6576 h 10000"/>
              <a:gd name="connsiteX41" fmla="*/ 7135 w 10090"/>
              <a:gd name="connsiteY41" fmla="*/ 6413 h 10000"/>
              <a:gd name="connsiteX42" fmla="*/ 7391 w 10090"/>
              <a:gd name="connsiteY42" fmla="*/ 5217 h 10000"/>
              <a:gd name="connsiteX43" fmla="*/ 7334 w 10090"/>
              <a:gd name="connsiteY43" fmla="*/ 4891 h 10000"/>
              <a:gd name="connsiteX44" fmla="*/ 7363 w 10090"/>
              <a:gd name="connsiteY44" fmla="*/ 4728 h 10000"/>
              <a:gd name="connsiteX45" fmla="*/ 6993 w 10090"/>
              <a:gd name="connsiteY45" fmla="*/ 4457 h 10000"/>
              <a:gd name="connsiteX46" fmla="*/ 6937 w 10090"/>
              <a:gd name="connsiteY46" fmla="*/ 2717 h 10000"/>
              <a:gd name="connsiteX47" fmla="*/ 6823 w 10090"/>
              <a:gd name="connsiteY47" fmla="*/ 2228 h 10000"/>
              <a:gd name="connsiteX48" fmla="*/ 6880 w 10090"/>
              <a:gd name="connsiteY48" fmla="*/ 1902 h 10000"/>
              <a:gd name="connsiteX49" fmla="*/ 6993 w 10090"/>
              <a:gd name="connsiteY49" fmla="*/ 1576 h 10000"/>
              <a:gd name="connsiteX50" fmla="*/ 6766 w 10090"/>
              <a:gd name="connsiteY50" fmla="*/ 1304 h 10000"/>
              <a:gd name="connsiteX51" fmla="*/ 6454 w 10090"/>
              <a:gd name="connsiteY51" fmla="*/ 1304 h 10000"/>
              <a:gd name="connsiteX52" fmla="*/ 6624 w 10090"/>
              <a:gd name="connsiteY52" fmla="*/ 761 h 10000"/>
              <a:gd name="connsiteX53" fmla="*/ 6908 w 10090"/>
              <a:gd name="connsiteY53" fmla="*/ 217 h 10000"/>
              <a:gd name="connsiteX54" fmla="*/ 7363 w 10090"/>
              <a:gd name="connsiteY54" fmla="*/ 761 h 10000"/>
              <a:gd name="connsiteX55" fmla="*/ 7732 w 10090"/>
              <a:gd name="connsiteY55" fmla="*/ 489 h 10000"/>
              <a:gd name="connsiteX56" fmla="*/ 8073 w 10090"/>
              <a:gd name="connsiteY56" fmla="*/ 0 h 10000"/>
              <a:gd name="connsiteX57" fmla="*/ 8130 w 10090"/>
              <a:gd name="connsiteY57" fmla="*/ 1196 h 10000"/>
              <a:gd name="connsiteX58" fmla="*/ 8329 w 10090"/>
              <a:gd name="connsiteY58" fmla="*/ 2283 h 10000"/>
              <a:gd name="connsiteX59" fmla="*/ 8243 w 10090"/>
              <a:gd name="connsiteY59" fmla="*/ 3207 h 10000"/>
              <a:gd name="connsiteX60" fmla="*/ 8471 w 10090"/>
              <a:gd name="connsiteY60" fmla="*/ 3696 h 10000"/>
              <a:gd name="connsiteX61" fmla="*/ 8528 w 10090"/>
              <a:gd name="connsiteY61" fmla="*/ 4348 h 10000"/>
              <a:gd name="connsiteX62" fmla="*/ 8357 w 10090"/>
              <a:gd name="connsiteY62" fmla="*/ 4457 h 10000"/>
              <a:gd name="connsiteX63" fmla="*/ 8300 w 10090"/>
              <a:gd name="connsiteY63" fmla="*/ 5543 h 10000"/>
              <a:gd name="connsiteX64" fmla="*/ 8187 w 10090"/>
              <a:gd name="connsiteY64" fmla="*/ 6087 h 10000"/>
              <a:gd name="connsiteX65" fmla="*/ 8101 w 10090"/>
              <a:gd name="connsiteY65" fmla="*/ 6739 h 10000"/>
              <a:gd name="connsiteX66" fmla="*/ 8045 w 10090"/>
              <a:gd name="connsiteY66" fmla="*/ 7065 h 10000"/>
              <a:gd name="connsiteX67" fmla="*/ 8329 w 10090"/>
              <a:gd name="connsiteY67" fmla="*/ 7554 h 10000"/>
              <a:gd name="connsiteX68" fmla="*/ 8357 w 10090"/>
              <a:gd name="connsiteY68" fmla="*/ 7120 h 10000"/>
              <a:gd name="connsiteX69" fmla="*/ 8442 w 10090"/>
              <a:gd name="connsiteY69" fmla="*/ 7011 h 10000"/>
              <a:gd name="connsiteX70" fmla="*/ 8556 w 10090"/>
              <a:gd name="connsiteY70" fmla="*/ 6576 h 10000"/>
              <a:gd name="connsiteX71" fmla="*/ 8613 w 10090"/>
              <a:gd name="connsiteY71" fmla="*/ 5761 h 10000"/>
              <a:gd name="connsiteX72" fmla="*/ 8670 w 10090"/>
              <a:gd name="connsiteY72" fmla="*/ 5163 h 10000"/>
              <a:gd name="connsiteX73" fmla="*/ 8726 w 10090"/>
              <a:gd name="connsiteY73" fmla="*/ 4837 h 10000"/>
              <a:gd name="connsiteX74" fmla="*/ 8954 w 10090"/>
              <a:gd name="connsiteY74" fmla="*/ 4620 h 10000"/>
              <a:gd name="connsiteX75" fmla="*/ 8840 w 10090"/>
              <a:gd name="connsiteY75" fmla="*/ 5761 h 10000"/>
              <a:gd name="connsiteX76" fmla="*/ 8812 w 10090"/>
              <a:gd name="connsiteY76" fmla="*/ 6413 h 10000"/>
              <a:gd name="connsiteX77" fmla="*/ 8471 w 10090"/>
              <a:gd name="connsiteY77" fmla="*/ 8207 h 10000"/>
              <a:gd name="connsiteX78" fmla="*/ 8215 w 10090"/>
              <a:gd name="connsiteY78" fmla="*/ 8261 h 10000"/>
              <a:gd name="connsiteX79" fmla="*/ 8187 w 10090"/>
              <a:gd name="connsiteY79" fmla="*/ 8804 h 10000"/>
              <a:gd name="connsiteX80" fmla="*/ 8840 w 10090"/>
              <a:gd name="connsiteY80" fmla="*/ 8750 h 10000"/>
              <a:gd name="connsiteX81" fmla="*/ 8868 w 10090"/>
              <a:gd name="connsiteY81" fmla="*/ 9130 h 10000"/>
              <a:gd name="connsiteX82" fmla="*/ 8670 w 10090"/>
              <a:gd name="connsiteY82" fmla="*/ 9239 h 10000"/>
              <a:gd name="connsiteX83" fmla="*/ 8272 w 10090"/>
              <a:gd name="connsiteY83" fmla="*/ 9457 h 10000"/>
              <a:gd name="connsiteX84" fmla="*/ 8045 w 10090"/>
              <a:gd name="connsiteY84" fmla="*/ 9565 h 10000"/>
              <a:gd name="connsiteX85" fmla="*/ 8243 w 10090"/>
              <a:gd name="connsiteY85" fmla="*/ 9891 h 10000"/>
              <a:gd name="connsiteX86" fmla="*/ 8812 w 10090"/>
              <a:gd name="connsiteY86" fmla="*/ 9728 h 10000"/>
              <a:gd name="connsiteX87" fmla="*/ 10090 w 10090"/>
              <a:gd name="connsiteY87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226 w 10090"/>
              <a:gd name="connsiteY31" fmla="*/ 5815 h 10000"/>
              <a:gd name="connsiteX32" fmla="*/ 6397 w 10090"/>
              <a:gd name="connsiteY32" fmla="*/ 6359 h 10000"/>
              <a:gd name="connsiteX33" fmla="*/ 6425 w 10090"/>
              <a:gd name="connsiteY33" fmla="*/ 6685 h 10000"/>
              <a:gd name="connsiteX34" fmla="*/ 6482 w 10090"/>
              <a:gd name="connsiteY34" fmla="*/ 6522 h 10000"/>
              <a:gd name="connsiteX35" fmla="*/ 6567 w 10090"/>
              <a:gd name="connsiteY35" fmla="*/ 6576 h 10000"/>
              <a:gd name="connsiteX36" fmla="*/ 6795 w 10090"/>
              <a:gd name="connsiteY36" fmla="*/ 6250 h 10000"/>
              <a:gd name="connsiteX37" fmla="*/ 6937 w 10090"/>
              <a:gd name="connsiteY37" fmla="*/ 6196 h 10000"/>
              <a:gd name="connsiteX38" fmla="*/ 6851 w 10090"/>
              <a:gd name="connsiteY38" fmla="*/ 6739 h 10000"/>
              <a:gd name="connsiteX39" fmla="*/ 6880 w 10090"/>
              <a:gd name="connsiteY39" fmla="*/ 6902 h 10000"/>
              <a:gd name="connsiteX40" fmla="*/ 7079 w 10090"/>
              <a:gd name="connsiteY40" fmla="*/ 6576 h 10000"/>
              <a:gd name="connsiteX41" fmla="*/ 7135 w 10090"/>
              <a:gd name="connsiteY41" fmla="*/ 6413 h 10000"/>
              <a:gd name="connsiteX42" fmla="*/ 7391 w 10090"/>
              <a:gd name="connsiteY42" fmla="*/ 5217 h 10000"/>
              <a:gd name="connsiteX43" fmla="*/ 7334 w 10090"/>
              <a:gd name="connsiteY43" fmla="*/ 4891 h 10000"/>
              <a:gd name="connsiteX44" fmla="*/ 7363 w 10090"/>
              <a:gd name="connsiteY44" fmla="*/ 4728 h 10000"/>
              <a:gd name="connsiteX45" fmla="*/ 6993 w 10090"/>
              <a:gd name="connsiteY45" fmla="*/ 4457 h 10000"/>
              <a:gd name="connsiteX46" fmla="*/ 6937 w 10090"/>
              <a:gd name="connsiteY46" fmla="*/ 2717 h 10000"/>
              <a:gd name="connsiteX47" fmla="*/ 6823 w 10090"/>
              <a:gd name="connsiteY47" fmla="*/ 2228 h 10000"/>
              <a:gd name="connsiteX48" fmla="*/ 6880 w 10090"/>
              <a:gd name="connsiteY48" fmla="*/ 1902 h 10000"/>
              <a:gd name="connsiteX49" fmla="*/ 6993 w 10090"/>
              <a:gd name="connsiteY49" fmla="*/ 1576 h 10000"/>
              <a:gd name="connsiteX50" fmla="*/ 6766 w 10090"/>
              <a:gd name="connsiteY50" fmla="*/ 1304 h 10000"/>
              <a:gd name="connsiteX51" fmla="*/ 6454 w 10090"/>
              <a:gd name="connsiteY51" fmla="*/ 1304 h 10000"/>
              <a:gd name="connsiteX52" fmla="*/ 6624 w 10090"/>
              <a:gd name="connsiteY52" fmla="*/ 761 h 10000"/>
              <a:gd name="connsiteX53" fmla="*/ 6908 w 10090"/>
              <a:gd name="connsiteY53" fmla="*/ 217 h 10000"/>
              <a:gd name="connsiteX54" fmla="*/ 7363 w 10090"/>
              <a:gd name="connsiteY54" fmla="*/ 761 h 10000"/>
              <a:gd name="connsiteX55" fmla="*/ 7732 w 10090"/>
              <a:gd name="connsiteY55" fmla="*/ 489 h 10000"/>
              <a:gd name="connsiteX56" fmla="*/ 8073 w 10090"/>
              <a:gd name="connsiteY56" fmla="*/ 0 h 10000"/>
              <a:gd name="connsiteX57" fmla="*/ 8130 w 10090"/>
              <a:gd name="connsiteY57" fmla="*/ 1196 h 10000"/>
              <a:gd name="connsiteX58" fmla="*/ 8329 w 10090"/>
              <a:gd name="connsiteY58" fmla="*/ 2283 h 10000"/>
              <a:gd name="connsiteX59" fmla="*/ 8243 w 10090"/>
              <a:gd name="connsiteY59" fmla="*/ 3207 h 10000"/>
              <a:gd name="connsiteX60" fmla="*/ 8471 w 10090"/>
              <a:gd name="connsiteY60" fmla="*/ 3696 h 10000"/>
              <a:gd name="connsiteX61" fmla="*/ 8528 w 10090"/>
              <a:gd name="connsiteY61" fmla="*/ 4348 h 10000"/>
              <a:gd name="connsiteX62" fmla="*/ 8357 w 10090"/>
              <a:gd name="connsiteY62" fmla="*/ 4457 h 10000"/>
              <a:gd name="connsiteX63" fmla="*/ 8300 w 10090"/>
              <a:gd name="connsiteY63" fmla="*/ 5543 h 10000"/>
              <a:gd name="connsiteX64" fmla="*/ 8187 w 10090"/>
              <a:gd name="connsiteY64" fmla="*/ 6087 h 10000"/>
              <a:gd name="connsiteX65" fmla="*/ 8101 w 10090"/>
              <a:gd name="connsiteY65" fmla="*/ 6739 h 10000"/>
              <a:gd name="connsiteX66" fmla="*/ 8045 w 10090"/>
              <a:gd name="connsiteY66" fmla="*/ 7065 h 10000"/>
              <a:gd name="connsiteX67" fmla="*/ 8329 w 10090"/>
              <a:gd name="connsiteY67" fmla="*/ 7554 h 10000"/>
              <a:gd name="connsiteX68" fmla="*/ 8357 w 10090"/>
              <a:gd name="connsiteY68" fmla="*/ 7120 h 10000"/>
              <a:gd name="connsiteX69" fmla="*/ 8442 w 10090"/>
              <a:gd name="connsiteY69" fmla="*/ 7011 h 10000"/>
              <a:gd name="connsiteX70" fmla="*/ 8556 w 10090"/>
              <a:gd name="connsiteY70" fmla="*/ 6576 h 10000"/>
              <a:gd name="connsiteX71" fmla="*/ 8613 w 10090"/>
              <a:gd name="connsiteY71" fmla="*/ 5761 h 10000"/>
              <a:gd name="connsiteX72" fmla="*/ 8670 w 10090"/>
              <a:gd name="connsiteY72" fmla="*/ 5163 h 10000"/>
              <a:gd name="connsiteX73" fmla="*/ 8726 w 10090"/>
              <a:gd name="connsiteY73" fmla="*/ 4837 h 10000"/>
              <a:gd name="connsiteX74" fmla="*/ 8954 w 10090"/>
              <a:gd name="connsiteY74" fmla="*/ 4620 h 10000"/>
              <a:gd name="connsiteX75" fmla="*/ 8840 w 10090"/>
              <a:gd name="connsiteY75" fmla="*/ 5761 h 10000"/>
              <a:gd name="connsiteX76" fmla="*/ 8812 w 10090"/>
              <a:gd name="connsiteY76" fmla="*/ 6413 h 10000"/>
              <a:gd name="connsiteX77" fmla="*/ 8471 w 10090"/>
              <a:gd name="connsiteY77" fmla="*/ 8207 h 10000"/>
              <a:gd name="connsiteX78" fmla="*/ 8215 w 10090"/>
              <a:gd name="connsiteY78" fmla="*/ 8261 h 10000"/>
              <a:gd name="connsiteX79" fmla="*/ 8187 w 10090"/>
              <a:gd name="connsiteY79" fmla="*/ 8804 h 10000"/>
              <a:gd name="connsiteX80" fmla="*/ 8840 w 10090"/>
              <a:gd name="connsiteY80" fmla="*/ 8750 h 10000"/>
              <a:gd name="connsiteX81" fmla="*/ 8868 w 10090"/>
              <a:gd name="connsiteY81" fmla="*/ 9130 h 10000"/>
              <a:gd name="connsiteX82" fmla="*/ 8670 w 10090"/>
              <a:gd name="connsiteY82" fmla="*/ 9239 h 10000"/>
              <a:gd name="connsiteX83" fmla="*/ 8272 w 10090"/>
              <a:gd name="connsiteY83" fmla="*/ 9457 h 10000"/>
              <a:gd name="connsiteX84" fmla="*/ 8045 w 10090"/>
              <a:gd name="connsiteY84" fmla="*/ 9565 h 10000"/>
              <a:gd name="connsiteX85" fmla="*/ 8243 w 10090"/>
              <a:gd name="connsiteY85" fmla="*/ 9891 h 10000"/>
              <a:gd name="connsiteX86" fmla="*/ 8812 w 10090"/>
              <a:gd name="connsiteY86" fmla="*/ 9728 h 10000"/>
              <a:gd name="connsiteX87" fmla="*/ 10090 w 10090"/>
              <a:gd name="connsiteY87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397 w 10090"/>
              <a:gd name="connsiteY32" fmla="*/ 6359 h 10000"/>
              <a:gd name="connsiteX33" fmla="*/ 6425 w 10090"/>
              <a:gd name="connsiteY33" fmla="*/ 6685 h 10000"/>
              <a:gd name="connsiteX34" fmla="*/ 6482 w 10090"/>
              <a:gd name="connsiteY34" fmla="*/ 6522 h 10000"/>
              <a:gd name="connsiteX35" fmla="*/ 6567 w 10090"/>
              <a:gd name="connsiteY35" fmla="*/ 6576 h 10000"/>
              <a:gd name="connsiteX36" fmla="*/ 6795 w 10090"/>
              <a:gd name="connsiteY36" fmla="*/ 6250 h 10000"/>
              <a:gd name="connsiteX37" fmla="*/ 6937 w 10090"/>
              <a:gd name="connsiteY37" fmla="*/ 6196 h 10000"/>
              <a:gd name="connsiteX38" fmla="*/ 6851 w 10090"/>
              <a:gd name="connsiteY38" fmla="*/ 6739 h 10000"/>
              <a:gd name="connsiteX39" fmla="*/ 6880 w 10090"/>
              <a:gd name="connsiteY39" fmla="*/ 6902 h 10000"/>
              <a:gd name="connsiteX40" fmla="*/ 7079 w 10090"/>
              <a:gd name="connsiteY40" fmla="*/ 6576 h 10000"/>
              <a:gd name="connsiteX41" fmla="*/ 7135 w 10090"/>
              <a:gd name="connsiteY41" fmla="*/ 6413 h 10000"/>
              <a:gd name="connsiteX42" fmla="*/ 7391 w 10090"/>
              <a:gd name="connsiteY42" fmla="*/ 5217 h 10000"/>
              <a:gd name="connsiteX43" fmla="*/ 7334 w 10090"/>
              <a:gd name="connsiteY43" fmla="*/ 4891 h 10000"/>
              <a:gd name="connsiteX44" fmla="*/ 7363 w 10090"/>
              <a:gd name="connsiteY44" fmla="*/ 4728 h 10000"/>
              <a:gd name="connsiteX45" fmla="*/ 6993 w 10090"/>
              <a:gd name="connsiteY45" fmla="*/ 4457 h 10000"/>
              <a:gd name="connsiteX46" fmla="*/ 6937 w 10090"/>
              <a:gd name="connsiteY46" fmla="*/ 2717 h 10000"/>
              <a:gd name="connsiteX47" fmla="*/ 6823 w 10090"/>
              <a:gd name="connsiteY47" fmla="*/ 2228 h 10000"/>
              <a:gd name="connsiteX48" fmla="*/ 6880 w 10090"/>
              <a:gd name="connsiteY48" fmla="*/ 1902 h 10000"/>
              <a:gd name="connsiteX49" fmla="*/ 6993 w 10090"/>
              <a:gd name="connsiteY49" fmla="*/ 1576 h 10000"/>
              <a:gd name="connsiteX50" fmla="*/ 6766 w 10090"/>
              <a:gd name="connsiteY50" fmla="*/ 1304 h 10000"/>
              <a:gd name="connsiteX51" fmla="*/ 6454 w 10090"/>
              <a:gd name="connsiteY51" fmla="*/ 1304 h 10000"/>
              <a:gd name="connsiteX52" fmla="*/ 6624 w 10090"/>
              <a:gd name="connsiteY52" fmla="*/ 761 h 10000"/>
              <a:gd name="connsiteX53" fmla="*/ 6908 w 10090"/>
              <a:gd name="connsiteY53" fmla="*/ 217 h 10000"/>
              <a:gd name="connsiteX54" fmla="*/ 7363 w 10090"/>
              <a:gd name="connsiteY54" fmla="*/ 761 h 10000"/>
              <a:gd name="connsiteX55" fmla="*/ 7732 w 10090"/>
              <a:gd name="connsiteY55" fmla="*/ 489 h 10000"/>
              <a:gd name="connsiteX56" fmla="*/ 8073 w 10090"/>
              <a:gd name="connsiteY56" fmla="*/ 0 h 10000"/>
              <a:gd name="connsiteX57" fmla="*/ 8130 w 10090"/>
              <a:gd name="connsiteY57" fmla="*/ 1196 h 10000"/>
              <a:gd name="connsiteX58" fmla="*/ 8329 w 10090"/>
              <a:gd name="connsiteY58" fmla="*/ 2283 h 10000"/>
              <a:gd name="connsiteX59" fmla="*/ 8243 w 10090"/>
              <a:gd name="connsiteY59" fmla="*/ 3207 h 10000"/>
              <a:gd name="connsiteX60" fmla="*/ 8471 w 10090"/>
              <a:gd name="connsiteY60" fmla="*/ 3696 h 10000"/>
              <a:gd name="connsiteX61" fmla="*/ 8528 w 10090"/>
              <a:gd name="connsiteY61" fmla="*/ 4348 h 10000"/>
              <a:gd name="connsiteX62" fmla="*/ 8357 w 10090"/>
              <a:gd name="connsiteY62" fmla="*/ 4457 h 10000"/>
              <a:gd name="connsiteX63" fmla="*/ 8300 w 10090"/>
              <a:gd name="connsiteY63" fmla="*/ 5543 h 10000"/>
              <a:gd name="connsiteX64" fmla="*/ 8187 w 10090"/>
              <a:gd name="connsiteY64" fmla="*/ 6087 h 10000"/>
              <a:gd name="connsiteX65" fmla="*/ 8101 w 10090"/>
              <a:gd name="connsiteY65" fmla="*/ 6739 h 10000"/>
              <a:gd name="connsiteX66" fmla="*/ 8045 w 10090"/>
              <a:gd name="connsiteY66" fmla="*/ 7065 h 10000"/>
              <a:gd name="connsiteX67" fmla="*/ 8329 w 10090"/>
              <a:gd name="connsiteY67" fmla="*/ 7554 h 10000"/>
              <a:gd name="connsiteX68" fmla="*/ 8357 w 10090"/>
              <a:gd name="connsiteY68" fmla="*/ 7120 h 10000"/>
              <a:gd name="connsiteX69" fmla="*/ 8442 w 10090"/>
              <a:gd name="connsiteY69" fmla="*/ 7011 h 10000"/>
              <a:gd name="connsiteX70" fmla="*/ 8556 w 10090"/>
              <a:gd name="connsiteY70" fmla="*/ 6576 h 10000"/>
              <a:gd name="connsiteX71" fmla="*/ 8613 w 10090"/>
              <a:gd name="connsiteY71" fmla="*/ 5761 h 10000"/>
              <a:gd name="connsiteX72" fmla="*/ 8670 w 10090"/>
              <a:gd name="connsiteY72" fmla="*/ 5163 h 10000"/>
              <a:gd name="connsiteX73" fmla="*/ 8726 w 10090"/>
              <a:gd name="connsiteY73" fmla="*/ 4837 h 10000"/>
              <a:gd name="connsiteX74" fmla="*/ 8954 w 10090"/>
              <a:gd name="connsiteY74" fmla="*/ 4620 h 10000"/>
              <a:gd name="connsiteX75" fmla="*/ 8840 w 10090"/>
              <a:gd name="connsiteY75" fmla="*/ 5761 h 10000"/>
              <a:gd name="connsiteX76" fmla="*/ 8812 w 10090"/>
              <a:gd name="connsiteY76" fmla="*/ 6413 h 10000"/>
              <a:gd name="connsiteX77" fmla="*/ 8471 w 10090"/>
              <a:gd name="connsiteY77" fmla="*/ 8207 h 10000"/>
              <a:gd name="connsiteX78" fmla="*/ 8215 w 10090"/>
              <a:gd name="connsiteY78" fmla="*/ 8261 h 10000"/>
              <a:gd name="connsiteX79" fmla="*/ 8187 w 10090"/>
              <a:gd name="connsiteY79" fmla="*/ 8804 h 10000"/>
              <a:gd name="connsiteX80" fmla="*/ 8840 w 10090"/>
              <a:gd name="connsiteY80" fmla="*/ 8750 h 10000"/>
              <a:gd name="connsiteX81" fmla="*/ 8868 w 10090"/>
              <a:gd name="connsiteY81" fmla="*/ 9130 h 10000"/>
              <a:gd name="connsiteX82" fmla="*/ 8670 w 10090"/>
              <a:gd name="connsiteY82" fmla="*/ 9239 h 10000"/>
              <a:gd name="connsiteX83" fmla="*/ 8272 w 10090"/>
              <a:gd name="connsiteY83" fmla="*/ 9457 h 10000"/>
              <a:gd name="connsiteX84" fmla="*/ 8045 w 10090"/>
              <a:gd name="connsiteY84" fmla="*/ 9565 h 10000"/>
              <a:gd name="connsiteX85" fmla="*/ 8243 w 10090"/>
              <a:gd name="connsiteY85" fmla="*/ 9891 h 10000"/>
              <a:gd name="connsiteX86" fmla="*/ 8812 w 10090"/>
              <a:gd name="connsiteY86" fmla="*/ 9728 h 10000"/>
              <a:gd name="connsiteX87" fmla="*/ 10090 w 10090"/>
              <a:gd name="connsiteY87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397 w 10090"/>
              <a:gd name="connsiteY32" fmla="*/ 6359 h 10000"/>
              <a:gd name="connsiteX33" fmla="*/ 6482 w 10090"/>
              <a:gd name="connsiteY33" fmla="*/ 6522 h 10000"/>
              <a:gd name="connsiteX34" fmla="*/ 6567 w 10090"/>
              <a:gd name="connsiteY34" fmla="*/ 6576 h 10000"/>
              <a:gd name="connsiteX35" fmla="*/ 6795 w 10090"/>
              <a:gd name="connsiteY35" fmla="*/ 6250 h 10000"/>
              <a:gd name="connsiteX36" fmla="*/ 6937 w 10090"/>
              <a:gd name="connsiteY36" fmla="*/ 6196 h 10000"/>
              <a:gd name="connsiteX37" fmla="*/ 6851 w 10090"/>
              <a:gd name="connsiteY37" fmla="*/ 6739 h 10000"/>
              <a:gd name="connsiteX38" fmla="*/ 6880 w 10090"/>
              <a:gd name="connsiteY38" fmla="*/ 6902 h 10000"/>
              <a:gd name="connsiteX39" fmla="*/ 7079 w 10090"/>
              <a:gd name="connsiteY39" fmla="*/ 6576 h 10000"/>
              <a:gd name="connsiteX40" fmla="*/ 7135 w 10090"/>
              <a:gd name="connsiteY40" fmla="*/ 6413 h 10000"/>
              <a:gd name="connsiteX41" fmla="*/ 7391 w 10090"/>
              <a:gd name="connsiteY41" fmla="*/ 5217 h 10000"/>
              <a:gd name="connsiteX42" fmla="*/ 7334 w 10090"/>
              <a:gd name="connsiteY42" fmla="*/ 4891 h 10000"/>
              <a:gd name="connsiteX43" fmla="*/ 7363 w 10090"/>
              <a:gd name="connsiteY43" fmla="*/ 4728 h 10000"/>
              <a:gd name="connsiteX44" fmla="*/ 6993 w 10090"/>
              <a:gd name="connsiteY44" fmla="*/ 4457 h 10000"/>
              <a:gd name="connsiteX45" fmla="*/ 6937 w 10090"/>
              <a:gd name="connsiteY45" fmla="*/ 2717 h 10000"/>
              <a:gd name="connsiteX46" fmla="*/ 6823 w 10090"/>
              <a:gd name="connsiteY46" fmla="*/ 2228 h 10000"/>
              <a:gd name="connsiteX47" fmla="*/ 6880 w 10090"/>
              <a:gd name="connsiteY47" fmla="*/ 1902 h 10000"/>
              <a:gd name="connsiteX48" fmla="*/ 6993 w 10090"/>
              <a:gd name="connsiteY48" fmla="*/ 1576 h 10000"/>
              <a:gd name="connsiteX49" fmla="*/ 6766 w 10090"/>
              <a:gd name="connsiteY49" fmla="*/ 1304 h 10000"/>
              <a:gd name="connsiteX50" fmla="*/ 6454 w 10090"/>
              <a:gd name="connsiteY50" fmla="*/ 1304 h 10000"/>
              <a:gd name="connsiteX51" fmla="*/ 6624 w 10090"/>
              <a:gd name="connsiteY51" fmla="*/ 761 h 10000"/>
              <a:gd name="connsiteX52" fmla="*/ 6908 w 10090"/>
              <a:gd name="connsiteY52" fmla="*/ 217 h 10000"/>
              <a:gd name="connsiteX53" fmla="*/ 7363 w 10090"/>
              <a:gd name="connsiteY53" fmla="*/ 761 h 10000"/>
              <a:gd name="connsiteX54" fmla="*/ 7732 w 10090"/>
              <a:gd name="connsiteY54" fmla="*/ 489 h 10000"/>
              <a:gd name="connsiteX55" fmla="*/ 8073 w 10090"/>
              <a:gd name="connsiteY55" fmla="*/ 0 h 10000"/>
              <a:gd name="connsiteX56" fmla="*/ 8130 w 10090"/>
              <a:gd name="connsiteY56" fmla="*/ 1196 h 10000"/>
              <a:gd name="connsiteX57" fmla="*/ 8329 w 10090"/>
              <a:gd name="connsiteY57" fmla="*/ 2283 h 10000"/>
              <a:gd name="connsiteX58" fmla="*/ 8243 w 10090"/>
              <a:gd name="connsiteY58" fmla="*/ 3207 h 10000"/>
              <a:gd name="connsiteX59" fmla="*/ 8471 w 10090"/>
              <a:gd name="connsiteY59" fmla="*/ 3696 h 10000"/>
              <a:gd name="connsiteX60" fmla="*/ 8528 w 10090"/>
              <a:gd name="connsiteY60" fmla="*/ 4348 h 10000"/>
              <a:gd name="connsiteX61" fmla="*/ 8357 w 10090"/>
              <a:gd name="connsiteY61" fmla="*/ 4457 h 10000"/>
              <a:gd name="connsiteX62" fmla="*/ 8300 w 10090"/>
              <a:gd name="connsiteY62" fmla="*/ 5543 h 10000"/>
              <a:gd name="connsiteX63" fmla="*/ 8187 w 10090"/>
              <a:gd name="connsiteY63" fmla="*/ 6087 h 10000"/>
              <a:gd name="connsiteX64" fmla="*/ 8101 w 10090"/>
              <a:gd name="connsiteY64" fmla="*/ 6739 h 10000"/>
              <a:gd name="connsiteX65" fmla="*/ 8045 w 10090"/>
              <a:gd name="connsiteY65" fmla="*/ 7065 h 10000"/>
              <a:gd name="connsiteX66" fmla="*/ 8329 w 10090"/>
              <a:gd name="connsiteY66" fmla="*/ 7554 h 10000"/>
              <a:gd name="connsiteX67" fmla="*/ 8357 w 10090"/>
              <a:gd name="connsiteY67" fmla="*/ 7120 h 10000"/>
              <a:gd name="connsiteX68" fmla="*/ 8442 w 10090"/>
              <a:gd name="connsiteY68" fmla="*/ 7011 h 10000"/>
              <a:gd name="connsiteX69" fmla="*/ 8556 w 10090"/>
              <a:gd name="connsiteY69" fmla="*/ 6576 h 10000"/>
              <a:gd name="connsiteX70" fmla="*/ 8613 w 10090"/>
              <a:gd name="connsiteY70" fmla="*/ 5761 h 10000"/>
              <a:gd name="connsiteX71" fmla="*/ 8670 w 10090"/>
              <a:gd name="connsiteY71" fmla="*/ 5163 h 10000"/>
              <a:gd name="connsiteX72" fmla="*/ 8726 w 10090"/>
              <a:gd name="connsiteY72" fmla="*/ 4837 h 10000"/>
              <a:gd name="connsiteX73" fmla="*/ 8954 w 10090"/>
              <a:gd name="connsiteY73" fmla="*/ 4620 h 10000"/>
              <a:gd name="connsiteX74" fmla="*/ 8840 w 10090"/>
              <a:gd name="connsiteY74" fmla="*/ 5761 h 10000"/>
              <a:gd name="connsiteX75" fmla="*/ 8812 w 10090"/>
              <a:gd name="connsiteY75" fmla="*/ 6413 h 10000"/>
              <a:gd name="connsiteX76" fmla="*/ 8471 w 10090"/>
              <a:gd name="connsiteY76" fmla="*/ 8207 h 10000"/>
              <a:gd name="connsiteX77" fmla="*/ 8215 w 10090"/>
              <a:gd name="connsiteY77" fmla="*/ 8261 h 10000"/>
              <a:gd name="connsiteX78" fmla="*/ 8187 w 10090"/>
              <a:gd name="connsiteY78" fmla="*/ 8804 h 10000"/>
              <a:gd name="connsiteX79" fmla="*/ 8840 w 10090"/>
              <a:gd name="connsiteY79" fmla="*/ 8750 h 10000"/>
              <a:gd name="connsiteX80" fmla="*/ 8868 w 10090"/>
              <a:gd name="connsiteY80" fmla="*/ 9130 h 10000"/>
              <a:gd name="connsiteX81" fmla="*/ 8670 w 10090"/>
              <a:gd name="connsiteY81" fmla="*/ 9239 h 10000"/>
              <a:gd name="connsiteX82" fmla="*/ 8272 w 10090"/>
              <a:gd name="connsiteY82" fmla="*/ 9457 h 10000"/>
              <a:gd name="connsiteX83" fmla="*/ 8045 w 10090"/>
              <a:gd name="connsiteY83" fmla="*/ 9565 h 10000"/>
              <a:gd name="connsiteX84" fmla="*/ 8243 w 10090"/>
              <a:gd name="connsiteY84" fmla="*/ 9891 h 10000"/>
              <a:gd name="connsiteX85" fmla="*/ 8812 w 10090"/>
              <a:gd name="connsiteY85" fmla="*/ 9728 h 10000"/>
              <a:gd name="connsiteX86" fmla="*/ 10090 w 10090"/>
              <a:gd name="connsiteY86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397 w 10090"/>
              <a:gd name="connsiteY32" fmla="*/ 6359 h 10000"/>
              <a:gd name="connsiteX33" fmla="*/ 6567 w 10090"/>
              <a:gd name="connsiteY33" fmla="*/ 6576 h 10000"/>
              <a:gd name="connsiteX34" fmla="*/ 6795 w 10090"/>
              <a:gd name="connsiteY34" fmla="*/ 6250 h 10000"/>
              <a:gd name="connsiteX35" fmla="*/ 6937 w 10090"/>
              <a:gd name="connsiteY35" fmla="*/ 6196 h 10000"/>
              <a:gd name="connsiteX36" fmla="*/ 6851 w 10090"/>
              <a:gd name="connsiteY36" fmla="*/ 6739 h 10000"/>
              <a:gd name="connsiteX37" fmla="*/ 6880 w 10090"/>
              <a:gd name="connsiteY37" fmla="*/ 6902 h 10000"/>
              <a:gd name="connsiteX38" fmla="*/ 7079 w 10090"/>
              <a:gd name="connsiteY38" fmla="*/ 6576 h 10000"/>
              <a:gd name="connsiteX39" fmla="*/ 7135 w 10090"/>
              <a:gd name="connsiteY39" fmla="*/ 6413 h 10000"/>
              <a:gd name="connsiteX40" fmla="*/ 7391 w 10090"/>
              <a:gd name="connsiteY40" fmla="*/ 5217 h 10000"/>
              <a:gd name="connsiteX41" fmla="*/ 7334 w 10090"/>
              <a:gd name="connsiteY41" fmla="*/ 4891 h 10000"/>
              <a:gd name="connsiteX42" fmla="*/ 7363 w 10090"/>
              <a:gd name="connsiteY42" fmla="*/ 4728 h 10000"/>
              <a:gd name="connsiteX43" fmla="*/ 6993 w 10090"/>
              <a:gd name="connsiteY43" fmla="*/ 4457 h 10000"/>
              <a:gd name="connsiteX44" fmla="*/ 6937 w 10090"/>
              <a:gd name="connsiteY44" fmla="*/ 2717 h 10000"/>
              <a:gd name="connsiteX45" fmla="*/ 6823 w 10090"/>
              <a:gd name="connsiteY45" fmla="*/ 2228 h 10000"/>
              <a:gd name="connsiteX46" fmla="*/ 6880 w 10090"/>
              <a:gd name="connsiteY46" fmla="*/ 1902 h 10000"/>
              <a:gd name="connsiteX47" fmla="*/ 6993 w 10090"/>
              <a:gd name="connsiteY47" fmla="*/ 1576 h 10000"/>
              <a:gd name="connsiteX48" fmla="*/ 6766 w 10090"/>
              <a:gd name="connsiteY48" fmla="*/ 1304 h 10000"/>
              <a:gd name="connsiteX49" fmla="*/ 6454 w 10090"/>
              <a:gd name="connsiteY49" fmla="*/ 1304 h 10000"/>
              <a:gd name="connsiteX50" fmla="*/ 6624 w 10090"/>
              <a:gd name="connsiteY50" fmla="*/ 761 h 10000"/>
              <a:gd name="connsiteX51" fmla="*/ 6908 w 10090"/>
              <a:gd name="connsiteY51" fmla="*/ 217 h 10000"/>
              <a:gd name="connsiteX52" fmla="*/ 7363 w 10090"/>
              <a:gd name="connsiteY52" fmla="*/ 761 h 10000"/>
              <a:gd name="connsiteX53" fmla="*/ 7732 w 10090"/>
              <a:gd name="connsiteY53" fmla="*/ 489 h 10000"/>
              <a:gd name="connsiteX54" fmla="*/ 8073 w 10090"/>
              <a:gd name="connsiteY54" fmla="*/ 0 h 10000"/>
              <a:gd name="connsiteX55" fmla="*/ 8130 w 10090"/>
              <a:gd name="connsiteY55" fmla="*/ 1196 h 10000"/>
              <a:gd name="connsiteX56" fmla="*/ 8329 w 10090"/>
              <a:gd name="connsiteY56" fmla="*/ 2283 h 10000"/>
              <a:gd name="connsiteX57" fmla="*/ 8243 w 10090"/>
              <a:gd name="connsiteY57" fmla="*/ 3207 h 10000"/>
              <a:gd name="connsiteX58" fmla="*/ 8471 w 10090"/>
              <a:gd name="connsiteY58" fmla="*/ 3696 h 10000"/>
              <a:gd name="connsiteX59" fmla="*/ 8528 w 10090"/>
              <a:gd name="connsiteY59" fmla="*/ 4348 h 10000"/>
              <a:gd name="connsiteX60" fmla="*/ 8357 w 10090"/>
              <a:gd name="connsiteY60" fmla="*/ 4457 h 10000"/>
              <a:gd name="connsiteX61" fmla="*/ 8300 w 10090"/>
              <a:gd name="connsiteY61" fmla="*/ 5543 h 10000"/>
              <a:gd name="connsiteX62" fmla="*/ 8187 w 10090"/>
              <a:gd name="connsiteY62" fmla="*/ 6087 h 10000"/>
              <a:gd name="connsiteX63" fmla="*/ 8101 w 10090"/>
              <a:gd name="connsiteY63" fmla="*/ 6739 h 10000"/>
              <a:gd name="connsiteX64" fmla="*/ 8045 w 10090"/>
              <a:gd name="connsiteY64" fmla="*/ 7065 h 10000"/>
              <a:gd name="connsiteX65" fmla="*/ 8329 w 10090"/>
              <a:gd name="connsiteY65" fmla="*/ 7554 h 10000"/>
              <a:gd name="connsiteX66" fmla="*/ 8357 w 10090"/>
              <a:gd name="connsiteY66" fmla="*/ 7120 h 10000"/>
              <a:gd name="connsiteX67" fmla="*/ 8442 w 10090"/>
              <a:gd name="connsiteY67" fmla="*/ 7011 h 10000"/>
              <a:gd name="connsiteX68" fmla="*/ 8556 w 10090"/>
              <a:gd name="connsiteY68" fmla="*/ 6576 h 10000"/>
              <a:gd name="connsiteX69" fmla="*/ 8613 w 10090"/>
              <a:gd name="connsiteY69" fmla="*/ 5761 h 10000"/>
              <a:gd name="connsiteX70" fmla="*/ 8670 w 10090"/>
              <a:gd name="connsiteY70" fmla="*/ 5163 h 10000"/>
              <a:gd name="connsiteX71" fmla="*/ 8726 w 10090"/>
              <a:gd name="connsiteY71" fmla="*/ 4837 h 10000"/>
              <a:gd name="connsiteX72" fmla="*/ 8954 w 10090"/>
              <a:gd name="connsiteY72" fmla="*/ 4620 h 10000"/>
              <a:gd name="connsiteX73" fmla="*/ 8840 w 10090"/>
              <a:gd name="connsiteY73" fmla="*/ 5761 h 10000"/>
              <a:gd name="connsiteX74" fmla="*/ 8812 w 10090"/>
              <a:gd name="connsiteY74" fmla="*/ 6413 h 10000"/>
              <a:gd name="connsiteX75" fmla="*/ 8471 w 10090"/>
              <a:gd name="connsiteY75" fmla="*/ 8207 h 10000"/>
              <a:gd name="connsiteX76" fmla="*/ 8215 w 10090"/>
              <a:gd name="connsiteY76" fmla="*/ 8261 h 10000"/>
              <a:gd name="connsiteX77" fmla="*/ 8187 w 10090"/>
              <a:gd name="connsiteY77" fmla="*/ 8804 h 10000"/>
              <a:gd name="connsiteX78" fmla="*/ 8840 w 10090"/>
              <a:gd name="connsiteY78" fmla="*/ 8750 h 10000"/>
              <a:gd name="connsiteX79" fmla="*/ 8868 w 10090"/>
              <a:gd name="connsiteY79" fmla="*/ 9130 h 10000"/>
              <a:gd name="connsiteX80" fmla="*/ 8670 w 10090"/>
              <a:gd name="connsiteY80" fmla="*/ 9239 h 10000"/>
              <a:gd name="connsiteX81" fmla="*/ 8272 w 10090"/>
              <a:gd name="connsiteY81" fmla="*/ 9457 h 10000"/>
              <a:gd name="connsiteX82" fmla="*/ 8045 w 10090"/>
              <a:gd name="connsiteY82" fmla="*/ 9565 h 10000"/>
              <a:gd name="connsiteX83" fmla="*/ 8243 w 10090"/>
              <a:gd name="connsiteY83" fmla="*/ 9891 h 10000"/>
              <a:gd name="connsiteX84" fmla="*/ 8812 w 10090"/>
              <a:gd name="connsiteY84" fmla="*/ 9728 h 10000"/>
              <a:gd name="connsiteX85" fmla="*/ 10090 w 10090"/>
              <a:gd name="connsiteY8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567 w 10090"/>
              <a:gd name="connsiteY33" fmla="*/ 6576 h 10000"/>
              <a:gd name="connsiteX34" fmla="*/ 6795 w 10090"/>
              <a:gd name="connsiteY34" fmla="*/ 6250 h 10000"/>
              <a:gd name="connsiteX35" fmla="*/ 6937 w 10090"/>
              <a:gd name="connsiteY35" fmla="*/ 6196 h 10000"/>
              <a:gd name="connsiteX36" fmla="*/ 6851 w 10090"/>
              <a:gd name="connsiteY36" fmla="*/ 6739 h 10000"/>
              <a:gd name="connsiteX37" fmla="*/ 6880 w 10090"/>
              <a:gd name="connsiteY37" fmla="*/ 6902 h 10000"/>
              <a:gd name="connsiteX38" fmla="*/ 7079 w 10090"/>
              <a:gd name="connsiteY38" fmla="*/ 6576 h 10000"/>
              <a:gd name="connsiteX39" fmla="*/ 7135 w 10090"/>
              <a:gd name="connsiteY39" fmla="*/ 6413 h 10000"/>
              <a:gd name="connsiteX40" fmla="*/ 7391 w 10090"/>
              <a:gd name="connsiteY40" fmla="*/ 5217 h 10000"/>
              <a:gd name="connsiteX41" fmla="*/ 7334 w 10090"/>
              <a:gd name="connsiteY41" fmla="*/ 4891 h 10000"/>
              <a:gd name="connsiteX42" fmla="*/ 7363 w 10090"/>
              <a:gd name="connsiteY42" fmla="*/ 4728 h 10000"/>
              <a:gd name="connsiteX43" fmla="*/ 6993 w 10090"/>
              <a:gd name="connsiteY43" fmla="*/ 4457 h 10000"/>
              <a:gd name="connsiteX44" fmla="*/ 6937 w 10090"/>
              <a:gd name="connsiteY44" fmla="*/ 2717 h 10000"/>
              <a:gd name="connsiteX45" fmla="*/ 6823 w 10090"/>
              <a:gd name="connsiteY45" fmla="*/ 2228 h 10000"/>
              <a:gd name="connsiteX46" fmla="*/ 6880 w 10090"/>
              <a:gd name="connsiteY46" fmla="*/ 1902 h 10000"/>
              <a:gd name="connsiteX47" fmla="*/ 6993 w 10090"/>
              <a:gd name="connsiteY47" fmla="*/ 1576 h 10000"/>
              <a:gd name="connsiteX48" fmla="*/ 6766 w 10090"/>
              <a:gd name="connsiteY48" fmla="*/ 1304 h 10000"/>
              <a:gd name="connsiteX49" fmla="*/ 6454 w 10090"/>
              <a:gd name="connsiteY49" fmla="*/ 1304 h 10000"/>
              <a:gd name="connsiteX50" fmla="*/ 6624 w 10090"/>
              <a:gd name="connsiteY50" fmla="*/ 761 h 10000"/>
              <a:gd name="connsiteX51" fmla="*/ 6908 w 10090"/>
              <a:gd name="connsiteY51" fmla="*/ 217 h 10000"/>
              <a:gd name="connsiteX52" fmla="*/ 7363 w 10090"/>
              <a:gd name="connsiteY52" fmla="*/ 761 h 10000"/>
              <a:gd name="connsiteX53" fmla="*/ 7732 w 10090"/>
              <a:gd name="connsiteY53" fmla="*/ 489 h 10000"/>
              <a:gd name="connsiteX54" fmla="*/ 8073 w 10090"/>
              <a:gd name="connsiteY54" fmla="*/ 0 h 10000"/>
              <a:gd name="connsiteX55" fmla="*/ 8130 w 10090"/>
              <a:gd name="connsiteY55" fmla="*/ 1196 h 10000"/>
              <a:gd name="connsiteX56" fmla="*/ 8329 w 10090"/>
              <a:gd name="connsiteY56" fmla="*/ 2283 h 10000"/>
              <a:gd name="connsiteX57" fmla="*/ 8243 w 10090"/>
              <a:gd name="connsiteY57" fmla="*/ 3207 h 10000"/>
              <a:gd name="connsiteX58" fmla="*/ 8471 w 10090"/>
              <a:gd name="connsiteY58" fmla="*/ 3696 h 10000"/>
              <a:gd name="connsiteX59" fmla="*/ 8528 w 10090"/>
              <a:gd name="connsiteY59" fmla="*/ 4348 h 10000"/>
              <a:gd name="connsiteX60" fmla="*/ 8357 w 10090"/>
              <a:gd name="connsiteY60" fmla="*/ 4457 h 10000"/>
              <a:gd name="connsiteX61" fmla="*/ 8300 w 10090"/>
              <a:gd name="connsiteY61" fmla="*/ 5543 h 10000"/>
              <a:gd name="connsiteX62" fmla="*/ 8187 w 10090"/>
              <a:gd name="connsiteY62" fmla="*/ 6087 h 10000"/>
              <a:gd name="connsiteX63" fmla="*/ 8101 w 10090"/>
              <a:gd name="connsiteY63" fmla="*/ 6739 h 10000"/>
              <a:gd name="connsiteX64" fmla="*/ 8045 w 10090"/>
              <a:gd name="connsiteY64" fmla="*/ 7065 h 10000"/>
              <a:gd name="connsiteX65" fmla="*/ 8329 w 10090"/>
              <a:gd name="connsiteY65" fmla="*/ 7554 h 10000"/>
              <a:gd name="connsiteX66" fmla="*/ 8357 w 10090"/>
              <a:gd name="connsiteY66" fmla="*/ 7120 h 10000"/>
              <a:gd name="connsiteX67" fmla="*/ 8442 w 10090"/>
              <a:gd name="connsiteY67" fmla="*/ 7011 h 10000"/>
              <a:gd name="connsiteX68" fmla="*/ 8556 w 10090"/>
              <a:gd name="connsiteY68" fmla="*/ 6576 h 10000"/>
              <a:gd name="connsiteX69" fmla="*/ 8613 w 10090"/>
              <a:gd name="connsiteY69" fmla="*/ 5761 h 10000"/>
              <a:gd name="connsiteX70" fmla="*/ 8670 w 10090"/>
              <a:gd name="connsiteY70" fmla="*/ 5163 h 10000"/>
              <a:gd name="connsiteX71" fmla="*/ 8726 w 10090"/>
              <a:gd name="connsiteY71" fmla="*/ 4837 h 10000"/>
              <a:gd name="connsiteX72" fmla="*/ 8954 w 10090"/>
              <a:gd name="connsiteY72" fmla="*/ 4620 h 10000"/>
              <a:gd name="connsiteX73" fmla="*/ 8840 w 10090"/>
              <a:gd name="connsiteY73" fmla="*/ 5761 h 10000"/>
              <a:gd name="connsiteX74" fmla="*/ 8812 w 10090"/>
              <a:gd name="connsiteY74" fmla="*/ 6413 h 10000"/>
              <a:gd name="connsiteX75" fmla="*/ 8471 w 10090"/>
              <a:gd name="connsiteY75" fmla="*/ 8207 h 10000"/>
              <a:gd name="connsiteX76" fmla="*/ 8215 w 10090"/>
              <a:gd name="connsiteY76" fmla="*/ 8261 h 10000"/>
              <a:gd name="connsiteX77" fmla="*/ 8187 w 10090"/>
              <a:gd name="connsiteY77" fmla="*/ 8804 h 10000"/>
              <a:gd name="connsiteX78" fmla="*/ 8840 w 10090"/>
              <a:gd name="connsiteY78" fmla="*/ 8750 h 10000"/>
              <a:gd name="connsiteX79" fmla="*/ 8868 w 10090"/>
              <a:gd name="connsiteY79" fmla="*/ 9130 h 10000"/>
              <a:gd name="connsiteX80" fmla="*/ 8670 w 10090"/>
              <a:gd name="connsiteY80" fmla="*/ 9239 h 10000"/>
              <a:gd name="connsiteX81" fmla="*/ 8272 w 10090"/>
              <a:gd name="connsiteY81" fmla="*/ 9457 h 10000"/>
              <a:gd name="connsiteX82" fmla="*/ 8045 w 10090"/>
              <a:gd name="connsiteY82" fmla="*/ 9565 h 10000"/>
              <a:gd name="connsiteX83" fmla="*/ 8243 w 10090"/>
              <a:gd name="connsiteY83" fmla="*/ 9891 h 10000"/>
              <a:gd name="connsiteX84" fmla="*/ 8812 w 10090"/>
              <a:gd name="connsiteY84" fmla="*/ 9728 h 10000"/>
              <a:gd name="connsiteX85" fmla="*/ 10090 w 10090"/>
              <a:gd name="connsiteY8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567 w 10090"/>
              <a:gd name="connsiteY33" fmla="*/ 6576 h 10000"/>
              <a:gd name="connsiteX34" fmla="*/ 6795 w 10090"/>
              <a:gd name="connsiteY34" fmla="*/ 6250 h 10000"/>
              <a:gd name="connsiteX35" fmla="*/ 6937 w 10090"/>
              <a:gd name="connsiteY35" fmla="*/ 6196 h 10000"/>
              <a:gd name="connsiteX36" fmla="*/ 6851 w 10090"/>
              <a:gd name="connsiteY36" fmla="*/ 6739 h 10000"/>
              <a:gd name="connsiteX37" fmla="*/ 6880 w 10090"/>
              <a:gd name="connsiteY37" fmla="*/ 6902 h 10000"/>
              <a:gd name="connsiteX38" fmla="*/ 7079 w 10090"/>
              <a:gd name="connsiteY38" fmla="*/ 6576 h 10000"/>
              <a:gd name="connsiteX39" fmla="*/ 7135 w 10090"/>
              <a:gd name="connsiteY39" fmla="*/ 6413 h 10000"/>
              <a:gd name="connsiteX40" fmla="*/ 7391 w 10090"/>
              <a:gd name="connsiteY40" fmla="*/ 5217 h 10000"/>
              <a:gd name="connsiteX41" fmla="*/ 7334 w 10090"/>
              <a:gd name="connsiteY41" fmla="*/ 4891 h 10000"/>
              <a:gd name="connsiteX42" fmla="*/ 7363 w 10090"/>
              <a:gd name="connsiteY42" fmla="*/ 4728 h 10000"/>
              <a:gd name="connsiteX43" fmla="*/ 6993 w 10090"/>
              <a:gd name="connsiteY43" fmla="*/ 4457 h 10000"/>
              <a:gd name="connsiteX44" fmla="*/ 6937 w 10090"/>
              <a:gd name="connsiteY44" fmla="*/ 2717 h 10000"/>
              <a:gd name="connsiteX45" fmla="*/ 6823 w 10090"/>
              <a:gd name="connsiteY45" fmla="*/ 2228 h 10000"/>
              <a:gd name="connsiteX46" fmla="*/ 6880 w 10090"/>
              <a:gd name="connsiteY46" fmla="*/ 1902 h 10000"/>
              <a:gd name="connsiteX47" fmla="*/ 6993 w 10090"/>
              <a:gd name="connsiteY47" fmla="*/ 1576 h 10000"/>
              <a:gd name="connsiteX48" fmla="*/ 6766 w 10090"/>
              <a:gd name="connsiteY48" fmla="*/ 1304 h 10000"/>
              <a:gd name="connsiteX49" fmla="*/ 6454 w 10090"/>
              <a:gd name="connsiteY49" fmla="*/ 1304 h 10000"/>
              <a:gd name="connsiteX50" fmla="*/ 6624 w 10090"/>
              <a:gd name="connsiteY50" fmla="*/ 761 h 10000"/>
              <a:gd name="connsiteX51" fmla="*/ 6908 w 10090"/>
              <a:gd name="connsiteY51" fmla="*/ 217 h 10000"/>
              <a:gd name="connsiteX52" fmla="*/ 7363 w 10090"/>
              <a:gd name="connsiteY52" fmla="*/ 761 h 10000"/>
              <a:gd name="connsiteX53" fmla="*/ 7732 w 10090"/>
              <a:gd name="connsiteY53" fmla="*/ 489 h 10000"/>
              <a:gd name="connsiteX54" fmla="*/ 8073 w 10090"/>
              <a:gd name="connsiteY54" fmla="*/ 0 h 10000"/>
              <a:gd name="connsiteX55" fmla="*/ 8130 w 10090"/>
              <a:gd name="connsiteY55" fmla="*/ 1196 h 10000"/>
              <a:gd name="connsiteX56" fmla="*/ 8329 w 10090"/>
              <a:gd name="connsiteY56" fmla="*/ 2283 h 10000"/>
              <a:gd name="connsiteX57" fmla="*/ 8243 w 10090"/>
              <a:gd name="connsiteY57" fmla="*/ 3207 h 10000"/>
              <a:gd name="connsiteX58" fmla="*/ 8471 w 10090"/>
              <a:gd name="connsiteY58" fmla="*/ 3696 h 10000"/>
              <a:gd name="connsiteX59" fmla="*/ 8528 w 10090"/>
              <a:gd name="connsiteY59" fmla="*/ 4348 h 10000"/>
              <a:gd name="connsiteX60" fmla="*/ 8357 w 10090"/>
              <a:gd name="connsiteY60" fmla="*/ 4457 h 10000"/>
              <a:gd name="connsiteX61" fmla="*/ 8300 w 10090"/>
              <a:gd name="connsiteY61" fmla="*/ 5543 h 10000"/>
              <a:gd name="connsiteX62" fmla="*/ 8187 w 10090"/>
              <a:gd name="connsiteY62" fmla="*/ 6087 h 10000"/>
              <a:gd name="connsiteX63" fmla="*/ 8101 w 10090"/>
              <a:gd name="connsiteY63" fmla="*/ 6739 h 10000"/>
              <a:gd name="connsiteX64" fmla="*/ 8045 w 10090"/>
              <a:gd name="connsiteY64" fmla="*/ 7065 h 10000"/>
              <a:gd name="connsiteX65" fmla="*/ 8329 w 10090"/>
              <a:gd name="connsiteY65" fmla="*/ 7554 h 10000"/>
              <a:gd name="connsiteX66" fmla="*/ 8357 w 10090"/>
              <a:gd name="connsiteY66" fmla="*/ 7120 h 10000"/>
              <a:gd name="connsiteX67" fmla="*/ 8442 w 10090"/>
              <a:gd name="connsiteY67" fmla="*/ 7011 h 10000"/>
              <a:gd name="connsiteX68" fmla="*/ 8556 w 10090"/>
              <a:gd name="connsiteY68" fmla="*/ 6576 h 10000"/>
              <a:gd name="connsiteX69" fmla="*/ 8613 w 10090"/>
              <a:gd name="connsiteY69" fmla="*/ 5761 h 10000"/>
              <a:gd name="connsiteX70" fmla="*/ 8670 w 10090"/>
              <a:gd name="connsiteY70" fmla="*/ 5163 h 10000"/>
              <a:gd name="connsiteX71" fmla="*/ 8726 w 10090"/>
              <a:gd name="connsiteY71" fmla="*/ 4837 h 10000"/>
              <a:gd name="connsiteX72" fmla="*/ 8954 w 10090"/>
              <a:gd name="connsiteY72" fmla="*/ 4620 h 10000"/>
              <a:gd name="connsiteX73" fmla="*/ 8840 w 10090"/>
              <a:gd name="connsiteY73" fmla="*/ 5761 h 10000"/>
              <a:gd name="connsiteX74" fmla="*/ 8812 w 10090"/>
              <a:gd name="connsiteY74" fmla="*/ 6413 h 10000"/>
              <a:gd name="connsiteX75" fmla="*/ 8471 w 10090"/>
              <a:gd name="connsiteY75" fmla="*/ 8207 h 10000"/>
              <a:gd name="connsiteX76" fmla="*/ 8215 w 10090"/>
              <a:gd name="connsiteY76" fmla="*/ 8261 h 10000"/>
              <a:gd name="connsiteX77" fmla="*/ 8187 w 10090"/>
              <a:gd name="connsiteY77" fmla="*/ 8804 h 10000"/>
              <a:gd name="connsiteX78" fmla="*/ 8840 w 10090"/>
              <a:gd name="connsiteY78" fmla="*/ 8750 h 10000"/>
              <a:gd name="connsiteX79" fmla="*/ 8868 w 10090"/>
              <a:gd name="connsiteY79" fmla="*/ 9130 h 10000"/>
              <a:gd name="connsiteX80" fmla="*/ 8670 w 10090"/>
              <a:gd name="connsiteY80" fmla="*/ 9239 h 10000"/>
              <a:gd name="connsiteX81" fmla="*/ 8272 w 10090"/>
              <a:gd name="connsiteY81" fmla="*/ 9457 h 10000"/>
              <a:gd name="connsiteX82" fmla="*/ 8045 w 10090"/>
              <a:gd name="connsiteY82" fmla="*/ 9565 h 10000"/>
              <a:gd name="connsiteX83" fmla="*/ 8243 w 10090"/>
              <a:gd name="connsiteY83" fmla="*/ 9891 h 10000"/>
              <a:gd name="connsiteX84" fmla="*/ 8812 w 10090"/>
              <a:gd name="connsiteY84" fmla="*/ 9728 h 10000"/>
              <a:gd name="connsiteX85" fmla="*/ 10090 w 10090"/>
              <a:gd name="connsiteY85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95 w 10090"/>
              <a:gd name="connsiteY33" fmla="*/ 6250 h 10000"/>
              <a:gd name="connsiteX34" fmla="*/ 6937 w 10090"/>
              <a:gd name="connsiteY34" fmla="*/ 6196 h 10000"/>
              <a:gd name="connsiteX35" fmla="*/ 6851 w 10090"/>
              <a:gd name="connsiteY35" fmla="*/ 6739 h 10000"/>
              <a:gd name="connsiteX36" fmla="*/ 6880 w 10090"/>
              <a:gd name="connsiteY36" fmla="*/ 6902 h 10000"/>
              <a:gd name="connsiteX37" fmla="*/ 7079 w 10090"/>
              <a:gd name="connsiteY37" fmla="*/ 6576 h 10000"/>
              <a:gd name="connsiteX38" fmla="*/ 7135 w 10090"/>
              <a:gd name="connsiteY38" fmla="*/ 6413 h 10000"/>
              <a:gd name="connsiteX39" fmla="*/ 7391 w 10090"/>
              <a:gd name="connsiteY39" fmla="*/ 5217 h 10000"/>
              <a:gd name="connsiteX40" fmla="*/ 7334 w 10090"/>
              <a:gd name="connsiteY40" fmla="*/ 4891 h 10000"/>
              <a:gd name="connsiteX41" fmla="*/ 7363 w 10090"/>
              <a:gd name="connsiteY41" fmla="*/ 4728 h 10000"/>
              <a:gd name="connsiteX42" fmla="*/ 6993 w 10090"/>
              <a:gd name="connsiteY42" fmla="*/ 4457 h 10000"/>
              <a:gd name="connsiteX43" fmla="*/ 6937 w 10090"/>
              <a:gd name="connsiteY43" fmla="*/ 2717 h 10000"/>
              <a:gd name="connsiteX44" fmla="*/ 6823 w 10090"/>
              <a:gd name="connsiteY44" fmla="*/ 2228 h 10000"/>
              <a:gd name="connsiteX45" fmla="*/ 6880 w 10090"/>
              <a:gd name="connsiteY45" fmla="*/ 1902 h 10000"/>
              <a:gd name="connsiteX46" fmla="*/ 6993 w 10090"/>
              <a:gd name="connsiteY46" fmla="*/ 1576 h 10000"/>
              <a:gd name="connsiteX47" fmla="*/ 6766 w 10090"/>
              <a:gd name="connsiteY47" fmla="*/ 1304 h 10000"/>
              <a:gd name="connsiteX48" fmla="*/ 6454 w 10090"/>
              <a:gd name="connsiteY48" fmla="*/ 1304 h 10000"/>
              <a:gd name="connsiteX49" fmla="*/ 6624 w 10090"/>
              <a:gd name="connsiteY49" fmla="*/ 761 h 10000"/>
              <a:gd name="connsiteX50" fmla="*/ 6908 w 10090"/>
              <a:gd name="connsiteY50" fmla="*/ 217 h 10000"/>
              <a:gd name="connsiteX51" fmla="*/ 7363 w 10090"/>
              <a:gd name="connsiteY51" fmla="*/ 761 h 10000"/>
              <a:gd name="connsiteX52" fmla="*/ 7732 w 10090"/>
              <a:gd name="connsiteY52" fmla="*/ 489 h 10000"/>
              <a:gd name="connsiteX53" fmla="*/ 8073 w 10090"/>
              <a:gd name="connsiteY53" fmla="*/ 0 h 10000"/>
              <a:gd name="connsiteX54" fmla="*/ 8130 w 10090"/>
              <a:gd name="connsiteY54" fmla="*/ 1196 h 10000"/>
              <a:gd name="connsiteX55" fmla="*/ 8329 w 10090"/>
              <a:gd name="connsiteY55" fmla="*/ 2283 h 10000"/>
              <a:gd name="connsiteX56" fmla="*/ 8243 w 10090"/>
              <a:gd name="connsiteY56" fmla="*/ 3207 h 10000"/>
              <a:gd name="connsiteX57" fmla="*/ 8471 w 10090"/>
              <a:gd name="connsiteY57" fmla="*/ 3696 h 10000"/>
              <a:gd name="connsiteX58" fmla="*/ 8528 w 10090"/>
              <a:gd name="connsiteY58" fmla="*/ 4348 h 10000"/>
              <a:gd name="connsiteX59" fmla="*/ 8357 w 10090"/>
              <a:gd name="connsiteY59" fmla="*/ 4457 h 10000"/>
              <a:gd name="connsiteX60" fmla="*/ 8300 w 10090"/>
              <a:gd name="connsiteY60" fmla="*/ 5543 h 10000"/>
              <a:gd name="connsiteX61" fmla="*/ 8187 w 10090"/>
              <a:gd name="connsiteY61" fmla="*/ 6087 h 10000"/>
              <a:gd name="connsiteX62" fmla="*/ 8101 w 10090"/>
              <a:gd name="connsiteY62" fmla="*/ 6739 h 10000"/>
              <a:gd name="connsiteX63" fmla="*/ 8045 w 10090"/>
              <a:gd name="connsiteY63" fmla="*/ 7065 h 10000"/>
              <a:gd name="connsiteX64" fmla="*/ 8329 w 10090"/>
              <a:gd name="connsiteY64" fmla="*/ 7554 h 10000"/>
              <a:gd name="connsiteX65" fmla="*/ 8357 w 10090"/>
              <a:gd name="connsiteY65" fmla="*/ 7120 h 10000"/>
              <a:gd name="connsiteX66" fmla="*/ 8442 w 10090"/>
              <a:gd name="connsiteY66" fmla="*/ 7011 h 10000"/>
              <a:gd name="connsiteX67" fmla="*/ 8556 w 10090"/>
              <a:gd name="connsiteY67" fmla="*/ 6576 h 10000"/>
              <a:gd name="connsiteX68" fmla="*/ 8613 w 10090"/>
              <a:gd name="connsiteY68" fmla="*/ 5761 h 10000"/>
              <a:gd name="connsiteX69" fmla="*/ 8670 w 10090"/>
              <a:gd name="connsiteY69" fmla="*/ 5163 h 10000"/>
              <a:gd name="connsiteX70" fmla="*/ 8726 w 10090"/>
              <a:gd name="connsiteY70" fmla="*/ 4837 h 10000"/>
              <a:gd name="connsiteX71" fmla="*/ 8954 w 10090"/>
              <a:gd name="connsiteY71" fmla="*/ 4620 h 10000"/>
              <a:gd name="connsiteX72" fmla="*/ 8840 w 10090"/>
              <a:gd name="connsiteY72" fmla="*/ 5761 h 10000"/>
              <a:gd name="connsiteX73" fmla="*/ 8812 w 10090"/>
              <a:gd name="connsiteY73" fmla="*/ 6413 h 10000"/>
              <a:gd name="connsiteX74" fmla="*/ 8471 w 10090"/>
              <a:gd name="connsiteY74" fmla="*/ 8207 h 10000"/>
              <a:gd name="connsiteX75" fmla="*/ 8215 w 10090"/>
              <a:gd name="connsiteY75" fmla="*/ 8261 h 10000"/>
              <a:gd name="connsiteX76" fmla="*/ 8187 w 10090"/>
              <a:gd name="connsiteY76" fmla="*/ 8804 h 10000"/>
              <a:gd name="connsiteX77" fmla="*/ 8840 w 10090"/>
              <a:gd name="connsiteY77" fmla="*/ 8750 h 10000"/>
              <a:gd name="connsiteX78" fmla="*/ 8868 w 10090"/>
              <a:gd name="connsiteY78" fmla="*/ 9130 h 10000"/>
              <a:gd name="connsiteX79" fmla="*/ 8670 w 10090"/>
              <a:gd name="connsiteY79" fmla="*/ 9239 h 10000"/>
              <a:gd name="connsiteX80" fmla="*/ 8272 w 10090"/>
              <a:gd name="connsiteY80" fmla="*/ 9457 h 10000"/>
              <a:gd name="connsiteX81" fmla="*/ 8045 w 10090"/>
              <a:gd name="connsiteY81" fmla="*/ 9565 h 10000"/>
              <a:gd name="connsiteX82" fmla="*/ 8243 w 10090"/>
              <a:gd name="connsiteY82" fmla="*/ 9891 h 10000"/>
              <a:gd name="connsiteX83" fmla="*/ 8812 w 10090"/>
              <a:gd name="connsiteY83" fmla="*/ 9728 h 10000"/>
              <a:gd name="connsiteX84" fmla="*/ 10090 w 10090"/>
              <a:gd name="connsiteY8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95 w 10090"/>
              <a:gd name="connsiteY33" fmla="*/ 6250 h 10000"/>
              <a:gd name="connsiteX34" fmla="*/ 6937 w 10090"/>
              <a:gd name="connsiteY34" fmla="*/ 6196 h 10000"/>
              <a:gd name="connsiteX35" fmla="*/ 6851 w 10090"/>
              <a:gd name="connsiteY35" fmla="*/ 6739 h 10000"/>
              <a:gd name="connsiteX36" fmla="*/ 6880 w 10090"/>
              <a:gd name="connsiteY36" fmla="*/ 6902 h 10000"/>
              <a:gd name="connsiteX37" fmla="*/ 7079 w 10090"/>
              <a:gd name="connsiteY37" fmla="*/ 6576 h 10000"/>
              <a:gd name="connsiteX38" fmla="*/ 7135 w 10090"/>
              <a:gd name="connsiteY38" fmla="*/ 6413 h 10000"/>
              <a:gd name="connsiteX39" fmla="*/ 7391 w 10090"/>
              <a:gd name="connsiteY39" fmla="*/ 5217 h 10000"/>
              <a:gd name="connsiteX40" fmla="*/ 7334 w 10090"/>
              <a:gd name="connsiteY40" fmla="*/ 4891 h 10000"/>
              <a:gd name="connsiteX41" fmla="*/ 7363 w 10090"/>
              <a:gd name="connsiteY41" fmla="*/ 4728 h 10000"/>
              <a:gd name="connsiteX42" fmla="*/ 6993 w 10090"/>
              <a:gd name="connsiteY42" fmla="*/ 4457 h 10000"/>
              <a:gd name="connsiteX43" fmla="*/ 6937 w 10090"/>
              <a:gd name="connsiteY43" fmla="*/ 2717 h 10000"/>
              <a:gd name="connsiteX44" fmla="*/ 6823 w 10090"/>
              <a:gd name="connsiteY44" fmla="*/ 2228 h 10000"/>
              <a:gd name="connsiteX45" fmla="*/ 6880 w 10090"/>
              <a:gd name="connsiteY45" fmla="*/ 1902 h 10000"/>
              <a:gd name="connsiteX46" fmla="*/ 6993 w 10090"/>
              <a:gd name="connsiteY46" fmla="*/ 1576 h 10000"/>
              <a:gd name="connsiteX47" fmla="*/ 6766 w 10090"/>
              <a:gd name="connsiteY47" fmla="*/ 1304 h 10000"/>
              <a:gd name="connsiteX48" fmla="*/ 6454 w 10090"/>
              <a:gd name="connsiteY48" fmla="*/ 1304 h 10000"/>
              <a:gd name="connsiteX49" fmla="*/ 6624 w 10090"/>
              <a:gd name="connsiteY49" fmla="*/ 761 h 10000"/>
              <a:gd name="connsiteX50" fmla="*/ 6908 w 10090"/>
              <a:gd name="connsiteY50" fmla="*/ 217 h 10000"/>
              <a:gd name="connsiteX51" fmla="*/ 7363 w 10090"/>
              <a:gd name="connsiteY51" fmla="*/ 761 h 10000"/>
              <a:gd name="connsiteX52" fmla="*/ 7732 w 10090"/>
              <a:gd name="connsiteY52" fmla="*/ 489 h 10000"/>
              <a:gd name="connsiteX53" fmla="*/ 8073 w 10090"/>
              <a:gd name="connsiteY53" fmla="*/ 0 h 10000"/>
              <a:gd name="connsiteX54" fmla="*/ 8130 w 10090"/>
              <a:gd name="connsiteY54" fmla="*/ 1196 h 10000"/>
              <a:gd name="connsiteX55" fmla="*/ 8329 w 10090"/>
              <a:gd name="connsiteY55" fmla="*/ 2283 h 10000"/>
              <a:gd name="connsiteX56" fmla="*/ 8243 w 10090"/>
              <a:gd name="connsiteY56" fmla="*/ 3207 h 10000"/>
              <a:gd name="connsiteX57" fmla="*/ 8471 w 10090"/>
              <a:gd name="connsiteY57" fmla="*/ 3696 h 10000"/>
              <a:gd name="connsiteX58" fmla="*/ 8528 w 10090"/>
              <a:gd name="connsiteY58" fmla="*/ 4348 h 10000"/>
              <a:gd name="connsiteX59" fmla="*/ 8357 w 10090"/>
              <a:gd name="connsiteY59" fmla="*/ 4457 h 10000"/>
              <a:gd name="connsiteX60" fmla="*/ 8300 w 10090"/>
              <a:gd name="connsiteY60" fmla="*/ 5543 h 10000"/>
              <a:gd name="connsiteX61" fmla="*/ 8187 w 10090"/>
              <a:gd name="connsiteY61" fmla="*/ 6087 h 10000"/>
              <a:gd name="connsiteX62" fmla="*/ 8101 w 10090"/>
              <a:gd name="connsiteY62" fmla="*/ 6739 h 10000"/>
              <a:gd name="connsiteX63" fmla="*/ 8045 w 10090"/>
              <a:gd name="connsiteY63" fmla="*/ 7065 h 10000"/>
              <a:gd name="connsiteX64" fmla="*/ 8329 w 10090"/>
              <a:gd name="connsiteY64" fmla="*/ 7554 h 10000"/>
              <a:gd name="connsiteX65" fmla="*/ 8357 w 10090"/>
              <a:gd name="connsiteY65" fmla="*/ 7120 h 10000"/>
              <a:gd name="connsiteX66" fmla="*/ 8442 w 10090"/>
              <a:gd name="connsiteY66" fmla="*/ 7011 h 10000"/>
              <a:gd name="connsiteX67" fmla="*/ 8556 w 10090"/>
              <a:gd name="connsiteY67" fmla="*/ 6576 h 10000"/>
              <a:gd name="connsiteX68" fmla="*/ 8613 w 10090"/>
              <a:gd name="connsiteY68" fmla="*/ 5761 h 10000"/>
              <a:gd name="connsiteX69" fmla="*/ 8670 w 10090"/>
              <a:gd name="connsiteY69" fmla="*/ 5163 h 10000"/>
              <a:gd name="connsiteX70" fmla="*/ 8726 w 10090"/>
              <a:gd name="connsiteY70" fmla="*/ 4837 h 10000"/>
              <a:gd name="connsiteX71" fmla="*/ 8954 w 10090"/>
              <a:gd name="connsiteY71" fmla="*/ 4620 h 10000"/>
              <a:gd name="connsiteX72" fmla="*/ 8840 w 10090"/>
              <a:gd name="connsiteY72" fmla="*/ 5761 h 10000"/>
              <a:gd name="connsiteX73" fmla="*/ 8812 w 10090"/>
              <a:gd name="connsiteY73" fmla="*/ 6413 h 10000"/>
              <a:gd name="connsiteX74" fmla="*/ 8471 w 10090"/>
              <a:gd name="connsiteY74" fmla="*/ 8207 h 10000"/>
              <a:gd name="connsiteX75" fmla="*/ 8215 w 10090"/>
              <a:gd name="connsiteY75" fmla="*/ 8261 h 10000"/>
              <a:gd name="connsiteX76" fmla="*/ 8187 w 10090"/>
              <a:gd name="connsiteY76" fmla="*/ 8804 h 10000"/>
              <a:gd name="connsiteX77" fmla="*/ 8840 w 10090"/>
              <a:gd name="connsiteY77" fmla="*/ 8750 h 10000"/>
              <a:gd name="connsiteX78" fmla="*/ 8868 w 10090"/>
              <a:gd name="connsiteY78" fmla="*/ 9130 h 10000"/>
              <a:gd name="connsiteX79" fmla="*/ 8670 w 10090"/>
              <a:gd name="connsiteY79" fmla="*/ 9239 h 10000"/>
              <a:gd name="connsiteX80" fmla="*/ 8272 w 10090"/>
              <a:gd name="connsiteY80" fmla="*/ 9457 h 10000"/>
              <a:gd name="connsiteX81" fmla="*/ 8045 w 10090"/>
              <a:gd name="connsiteY81" fmla="*/ 9565 h 10000"/>
              <a:gd name="connsiteX82" fmla="*/ 8243 w 10090"/>
              <a:gd name="connsiteY82" fmla="*/ 9891 h 10000"/>
              <a:gd name="connsiteX83" fmla="*/ 8812 w 10090"/>
              <a:gd name="connsiteY83" fmla="*/ 9728 h 10000"/>
              <a:gd name="connsiteX84" fmla="*/ 10090 w 10090"/>
              <a:gd name="connsiteY8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95 w 10090"/>
              <a:gd name="connsiteY33" fmla="*/ 6250 h 10000"/>
              <a:gd name="connsiteX34" fmla="*/ 6997 w 10090"/>
              <a:gd name="connsiteY34" fmla="*/ 5921 h 10000"/>
              <a:gd name="connsiteX35" fmla="*/ 6851 w 10090"/>
              <a:gd name="connsiteY35" fmla="*/ 6739 h 10000"/>
              <a:gd name="connsiteX36" fmla="*/ 6880 w 10090"/>
              <a:gd name="connsiteY36" fmla="*/ 6902 h 10000"/>
              <a:gd name="connsiteX37" fmla="*/ 7079 w 10090"/>
              <a:gd name="connsiteY37" fmla="*/ 6576 h 10000"/>
              <a:gd name="connsiteX38" fmla="*/ 7135 w 10090"/>
              <a:gd name="connsiteY38" fmla="*/ 6413 h 10000"/>
              <a:gd name="connsiteX39" fmla="*/ 7391 w 10090"/>
              <a:gd name="connsiteY39" fmla="*/ 5217 h 10000"/>
              <a:gd name="connsiteX40" fmla="*/ 7334 w 10090"/>
              <a:gd name="connsiteY40" fmla="*/ 4891 h 10000"/>
              <a:gd name="connsiteX41" fmla="*/ 7363 w 10090"/>
              <a:gd name="connsiteY41" fmla="*/ 4728 h 10000"/>
              <a:gd name="connsiteX42" fmla="*/ 6993 w 10090"/>
              <a:gd name="connsiteY42" fmla="*/ 4457 h 10000"/>
              <a:gd name="connsiteX43" fmla="*/ 6937 w 10090"/>
              <a:gd name="connsiteY43" fmla="*/ 2717 h 10000"/>
              <a:gd name="connsiteX44" fmla="*/ 6823 w 10090"/>
              <a:gd name="connsiteY44" fmla="*/ 2228 h 10000"/>
              <a:gd name="connsiteX45" fmla="*/ 6880 w 10090"/>
              <a:gd name="connsiteY45" fmla="*/ 1902 h 10000"/>
              <a:gd name="connsiteX46" fmla="*/ 6993 w 10090"/>
              <a:gd name="connsiteY46" fmla="*/ 1576 h 10000"/>
              <a:gd name="connsiteX47" fmla="*/ 6766 w 10090"/>
              <a:gd name="connsiteY47" fmla="*/ 1304 h 10000"/>
              <a:gd name="connsiteX48" fmla="*/ 6454 w 10090"/>
              <a:gd name="connsiteY48" fmla="*/ 1304 h 10000"/>
              <a:gd name="connsiteX49" fmla="*/ 6624 w 10090"/>
              <a:gd name="connsiteY49" fmla="*/ 761 h 10000"/>
              <a:gd name="connsiteX50" fmla="*/ 6908 w 10090"/>
              <a:gd name="connsiteY50" fmla="*/ 217 h 10000"/>
              <a:gd name="connsiteX51" fmla="*/ 7363 w 10090"/>
              <a:gd name="connsiteY51" fmla="*/ 761 h 10000"/>
              <a:gd name="connsiteX52" fmla="*/ 7732 w 10090"/>
              <a:gd name="connsiteY52" fmla="*/ 489 h 10000"/>
              <a:gd name="connsiteX53" fmla="*/ 8073 w 10090"/>
              <a:gd name="connsiteY53" fmla="*/ 0 h 10000"/>
              <a:gd name="connsiteX54" fmla="*/ 8130 w 10090"/>
              <a:gd name="connsiteY54" fmla="*/ 1196 h 10000"/>
              <a:gd name="connsiteX55" fmla="*/ 8329 w 10090"/>
              <a:gd name="connsiteY55" fmla="*/ 2283 h 10000"/>
              <a:gd name="connsiteX56" fmla="*/ 8243 w 10090"/>
              <a:gd name="connsiteY56" fmla="*/ 3207 h 10000"/>
              <a:gd name="connsiteX57" fmla="*/ 8471 w 10090"/>
              <a:gd name="connsiteY57" fmla="*/ 3696 h 10000"/>
              <a:gd name="connsiteX58" fmla="*/ 8528 w 10090"/>
              <a:gd name="connsiteY58" fmla="*/ 4348 h 10000"/>
              <a:gd name="connsiteX59" fmla="*/ 8357 w 10090"/>
              <a:gd name="connsiteY59" fmla="*/ 4457 h 10000"/>
              <a:gd name="connsiteX60" fmla="*/ 8300 w 10090"/>
              <a:gd name="connsiteY60" fmla="*/ 5543 h 10000"/>
              <a:gd name="connsiteX61" fmla="*/ 8187 w 10090"/>
              <a:gd name="connsiteY61" fmla="*/ 6087 h 10000"/>
              <a:gd name="connsiteX62" fmla="*/ 8101 w 10090"/>
              <a:gd name="connsiteY62" fmla="*/ 6739 h 10000"/>
              <a:gd name="connsiteX63" fmla="*/ 8045 w 10090"/>
              <a:gd name="connsiteY63" fmla="*/ 7065 h 10000"/>
              <a:gd name="connsiteX64" fmla="*/ 8329 w 10090"/>
              <a:gd name="connsiteY64" fmla="*/ 7554 h 10000"/>
              <a:gd name="connsiteX65" fmla="*/ 8357 w 10090"/>
              <a:gd name="connsiteY65" fmla="*/ 7120 h 10000"/>
              <a:gd name="connsiteX66" fmla="*/ 8442 w 10090"/>
              <a:gd name="connsiteY66" fmla="*/ 7011 h 10000"/>
              <a:gd name="connsiteX67" fmla="*/ 8556 w 10090"/>
              <a:gd name="connsiteY67" fmla="*/ 6576 h 10000"/>
              <a:gd name="connsiteX68" fmla="*/ 8613 w 10090"/>
              <a:gd name="connsiteY68" fmla="*/ 5761 h 10000"/>
              <a:gd name="connsiteX69" fmla="*/ 8670 w 10090"/>
              <a:gd name="connsiteY69" fmla="*/ 5163 h 10000"/>
              <a:gd name="connsiteX70" fmla="*/ 8726 w 10090"/>
              <a:gd name="connsiteY70" fmla="*/ 4837 h 10000"/>
              <a:gd name="connsiteX71" fmla="*/ 8954 w 10090"/>
              <a:gd name="connsiteY71" fmla="*/ 4620 h 10000"/>
              <a:gd name="connsiteX72" fmla="*/ 8840 w 10090"/>
              <a:gd name="connsiteY72" fmla="*/ 5761 h 10000"/>
              <a:gd name="connsiteX73" fmla="*/ 8812 w 10090"/>
              <a:gd name="connsiteY73" fmla="*/ 6413 h 10000"/>
              <a:gd name="connsiteX74" fmla="*/ 8471 w 10090"/>
              <a:gd name="connsiteY74" fmla="*/ 8207 h 10000"/>
              <a:gd name="connsiteX75" fmla="*/ 8215 w 10090"/>
              <a:gd name="connsiteY75" fmla="*/ 8261 h 10000"/>
              <a:gd name="connsiteX76" fmla="*/ 8187 w 10090"/>
              <a:gd name="connsiteY76" fmla="*/ 8804 h 10000"/>
              <a:gd name="connsiteX77" fmla="*/ 8840 w 10090"/>
              <a:gd name="connsiteY77" fmla="*/ 8750 h 10000"/>
              <a:gd name="connsiteX78" fmla="*/ 8868 w 10090"/>
              <a:gd name="connsiteY78" fmla="*/ 9130 h 10000"/>
              <a:gd name="connsiteX79" fmla="*/ 8670 w 10090"/>
              <a:gd name="connsiteY79" fmla="*/ 9239 h 10000"/>
              <a:gd name="connsiteX80" fmla="*/ 8272 w 10090"/>
              <a:gd name="connsiteY80" fmla="*/ 9457 h 10000"/>
              <a:gd name="connsiteX81" fmla="*/ 8045 w 10090"/>
              <a:gd name="connsiteY81" fmla="*/ 9565 h 10000"/>
              <a:gd name="connsiteX82" fmla="*/ 8243 w 10090"/>
              <a:gd name="connsiteY82" fmla="*/ 9891 h 10000"/>
              <a:gd name="connsiteX83" fmla="*/ 8812 w 10090"/>
              <a:gd name="connsiteY83" fmla="*/ 9728 h 10000"/>
              <a:gd name="connsiteX84" fmla="*/ 10090 w 10090"/>
              <a:gd name="connsiteY8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51 w 10090"/>
              <a:gd name="connsiteY35" fmla="*/ 6739 h 10000"/>
              <a:gd name="connsiteX36" fmla="*/ 6880 w 10090"/>
              <a:gd name="connsiteY36" fmla="*/ 6902 h 10000"/>
              <a:gd name="connsiteX37" fmla="*/ 7079 w 10090"/>
              <a:gd name="connsiteY37" fmla="*/ 6576 h 10000"/>
              <a:gd name="connsiteX38" fmla="*/ 7135 w 10090"/>
              <a:gd name="connsiteY38" fmla="*/ 6413 h 10000"/>
              <a:gd name="connsiteX39" fmla="*/ 7391 w 10090"/>
              <a:gd name="connsiteY39" fmla="*/ 5217 h 10000"/>
              <a:gd name="connsiteX40" fmla="*/ 7334 w 10090"/>
              <a:gd name="connsiteY40" fmla="*/ 4891 h 10000"/>
              <a:gd name="connsiteX41" fmla="*/ 7363 w 10090"/>
              <a:gd name="connsiteY41" fmla="*/ 4728 h 10000"/>
              <a:gd name="connsiteX42" fmla="*/ 6993 w 10090"/>
              <a:gd name="connsiteY42" fmla="*/ 4457 h 10000"/>
              <a:gd name="connsiteX43" fmla="*/ 6937 w 10090"/>
              <a:gd name="connsiteY43" fmla="*/ 2717 h 10000"/>
              <a:gd name="connsiteX44" fmla="*/ 6823 w 10090"/>
              <a:gd name="connsiteY44" fmla="*/ 2228 h 10000"/>
              <a:gd name="connsiteX45" fmla="*/ 6880 w 10090"/>
              <a:gd name="connsiteY45" fmla="*/ 1902 h 10000"/>
              <a:gd name="connsiteX46" fmla="*/ 6993 w 10090"/>
              <a:gd name="connsiteY46" fmla="*/ 1576 h 10000"/>
              <a:gd name="connsiteX47" fmla="*/ 6766 w 10090"/>
              <a:gd name="connsiteY47" fmla="*/ 1304 h 10000"/>
              <a:gd name="connsiteX48" fmla="*/ 6454 w 10090"/>
              <a:gd name="connsiteY48" fmla="*/ 1304 h 10000"/>
              <a:gd name="connsiteX49" fmla="*/ 6624 w 10090"/>
              <a:gd name="connsiteY49" fmla="*/ 761 h 10000"/>
              <a:gd name="connsiteX50" fmla="*/ 6908 w 10090"/>
              <a:gd name="connsiteY50" fmla="*/ 217 h 10000"/>
              <a:gd name="connsiteX51" fmla="*/ 7363 w 10090"/>
              <a:gd name="connsiteY51" fmla="*/ 761 h 10000"/>
              <a:gd name="connsiteX52" fmla="*/ 7732 w 10090"/>
              <a:gd name="connsiteY52" fmla="*/ 489 h 10000"/>
              <a:gd name="connsiteX53" fmla="*/ 8073 w 10090"/>
              <a:gd name="connsiteY53" fmla="*/ 0 h 10000"/>
              <a:gd name="connsiteX54" fmla="*/ 8130 w 10090"/>
              <a:gd name="connsiteY54" fmla="*/ 1196 h 10000"/>
              <a:gd name="connsiteX55" fmla="*/ 8329 w 10090"/>
              <a:gd name="connsiteY55" fmla="*/ 2283 h 10000"/>
              <a:gd name="connsiteX56" fmla="*/ 8243 w 10090"/>
              <a:gd name="connsiteY56" fmla="*/ 3207 h 10000"/>
              <a:gd name="connsiteX57" fmla="*/ 8471 w 10090"/>
              <a:gd name="connsiteY57" fmla="*/ 3696 h 10000"/>
              <a:gd name="connsiteX58" fmla="*/ 8528 w 10090"/>
              <a:gd name="connsiteY58" fmla="*/ 4348 h 10000"/>
              <a:gd name="connsiteX59" fmla="*/ 8357 w 10090"/>
              <a:gd name="connsiteY59" fmla="*/ 4457 h 10000"/>
              <a:gd name="connsiteX60" fmla="*/ 8300 w 10090"/>
              <a:gd name="connsiteY60" fmla="*/ 5543 h 10000"/>
              <a:gd name="connsiteX61" fmla="*/ 8187 w 10090"/>
              <a:gd name="connsiteY61" fmla="*/ 6087 h 10000"/>
              <a:gd name="connsiteX62" fmla="*/ 8101 w 10090"/>
              <a:gd name="connsiteY62" fmla="*/ 6739 h 10000"/>
              <a:gd name="connsiteX63" fmla="*/ 8045 w 10090"/>
              <a:gd name="connsiteY63" fmla="*/ 7065 h 10000"/>
              <a:gd name="connsiteX64" fmla="*/ 8329 w 10090"/>
              <a:gd name="connsiteY64" fmla="*/ 7554 h 10000"/>
              <a:gd name="connsiteX65" fmla="*/ 8357 w 10090"/>
              <a:gd name="connsiteY65" fmla="*/ 7120 h 10000"/>
              <a:gd name="connsiteX66" fmla="*/ 8442 w 10090"/>
              <a:gd name="connsiteY66" fmla="*/ 7011 h 10000"/>
              <a:gd name="connsiteX67" fmla="*/ 8556 w 10090"/>
              <a:gd name="connsiteY67" fmla="*/ 6576 h 10000"/>
              <a:gd name="connsiteX68" fmla="*/ 8613 w 10090"/>
              <a:gd name="connsiteY68" fmla="*/ 5761 h 10000"/>
              <a:gd name="connsiteX69" fmla="*/ 8670 w 10090"/>
              <a:gd name="connsiteY69" fmla="*/ 5163 h 10000"/>
              <a:gd name="connsiteX70" fmla="*/ 8726 w 10090"/>
              <a:gd name="connsiteY70" fmla="*/ 4837 h 10000"/>
              <a:gd name="connsiteX71" fmla="*/ 8954 w 10090"/>
              <a:gd name="connsiteY71" fmla="*/ 4620 h 10000"/>
              <a:gd name="connsiteX72" fmla="*/ 8840 w 10090"/>
              <a:gd name="connsiteY72" fmla="*/ 5761 h 10000"/>
              <a:gd name="connsiteX73" fmla="*/ 8812 w 10090"/>
              <a:gd name="connsiteY73" fmla="*/ 6413 h 10000"/>
              <a:gd name="connsiteX74" fmla="*/ 8471 w 10090"/>
              <a:gd name="connsiteY74" fmla="*/ 8207 h 10000"/>
              <a:gd name="connsiteX75" fmla="*/ 8215 w 10090"/>
              <a:gd name="connsiteY75" fmla="*/ 8261 h 10000"/>
              <a:gd name="connsiteX76" fmla="*/ 8187 w 10090"/>
              <a:gd name="connsiteY76" fmla="*/ 8804 h 10000"/>
              <a:gd name="connsiteX77" fmla="*/ 8840 w 10090"/>
              <a:gd name="connsiteY77" fmla="*/ 8750 h 10000"/>
              <a:gd name="connsiteX78" fmla="*/ 8868 w 10090"/>
              <a:gd name="connsiteY78" fmla="*/ 9130 h 10000"/>
              <a:gd name="connsiteX79" fmla="*/ 8670 w 10090"/>
              <a:gd name="connsiteY79" fmla="*/ 9239 h 10000"/>
              <a:gd name="connsiteX80" fmla="*/ 8272 w 10090"/>
              <a:gd name="connsiteY80" fmla="*/ 9457 h 10000"/>
              <a:gd name="connsiteX81" fmla="*/ 8045 w 10090"/>
              <a:gd name="connsiteY81" fmla="*/ 9565 h 10000"/>
              <a:gd name="connsiteX82" fmla="*/ 8243 w 10090"/>
              <a:gd name="connsiteY82" fmla="*/ 9891 h 10000"/>
              <a:gd name="connsiteX83" fmla="*/ 8812 w 10090"/>
              <a:gd name="connsiteY83" fmla="*/ 9728 h 10000"/>
              <a:gd name="connsiteX84" fmla="*/ 10090 w 10090"/>
              <a:gd name="connsiteY8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51 w 10090"/>
              <a:gd name="connsiteY35" fmla="*/ 6739 h 10000"/>
              <a:gd name="connsiteX36" fmla="*/ 6880 w 10090"/>
              <a:gd name="connsiteY36" fmla="*/ 6902 h 10000"/>
              <a:gd name="connsiteX37" fmla="*/ 7079 w 10090"/>
              <a:gd name="connsiteY37" fmla="*/ 6576 h 10000"/>
              <a:gd name="connsiteX38" fmla="*/ 7135 w 10090"/>
              <a:gd name="connsiteY38" fmla="*/ 6413 h 10000"/>
              <a:gd name="connsiteX39" fmla="*/ 7391 w 10090"/>
              <a:gd name="connsiteY39" fmla="*/ 5217 h 10000"/>
              <a:gd name="connsiteX40" fmla="*/ 7334 w 10090"/>
              <a:gd name="connsiteY40" fmla="*/ 4891 h 10000"/>
              <a:gd name="connsiteX41" fmla="*/ 7363 w 10090"/>
              <a:gd name="connsiteY41" fmla="*/ 4728 h 10000"/>
              <a:gd name="connsiteX42" fmla="*/ 6993 w 10090"/>
              <a:gd name="connsiteY42" fmla="*/ 4457 h 10000"/>
              <a:gd name="connsiteX43" fmla="*/ 6937 w 10090"/>
              <a:gd name="connsiteY43" fmla="*/ 2717 h 10000"/>
              <a:gd name="connsiteX44" fmla="*/ 6823 w 10090"/>
              <a:gd name="connsiteY44" fmla="*/ 2228 h 10000"/>
              <a:gd name="connsiteX45" fmla="*/ 6880 w 10090"/>
              <a:gd name="connsiteY45" fmla="*/ 1902 h 10000"/>
              <a:gd name="connsiteX46" fmla="*/ 6993 w 10090"/>
              <a:gd name="connsiteY46" fmla="*/ 1576 h 10000"/>
              <a:gd name="connsiteX47" fmla="*/ 6766 w 10090"/>
              <a:gd name="connsiteY47" fmla="*/ 1304 h 10000"/>
              <a:gd name="connsiteX48" fmla="*/ 6454 w 10090"/>
              <a:gd name="connsiteY48" fmla="*/ 1304 h 10000"/>
              <a:gd name="connsiteX49" fmla="*/ 6624 w 10090"/>
              <a:gd name="connsiteY49" fmla="*/ 761 h 10000"/>
              <a:gd name="connsiteX50" fmla="*/ 6908 w 10090"/>
              <a:gd name="connsiteY50" fmla="*/ 217 h 10000"/>
              <a:gd name="connsiteX51" fmla="*/ 7363 w 10090"/>
              <a:gd name="connsiteY51" fmla="*/ 761 h 10000"/>
              <a:gd name="connsiteX52" fmla="*/ 7732 w 10090"/>
              <a:gd name="connsiteY52" fmla="*/ 489 h 10000"/>
              <a:gd name="connsiteX53" fmla="*/ 8073 w 10090"/>
              <a:gd name="connsiteY53" fmla="*/ 0 h 10000"/>
              <a:gd name="connsiteX54" fmla="*/ 8130 w 10090"/>
              <a:gd name="connsiteY54" fmla="*/ 1196 h 10000"/>
              <a:gd name="connsiteX55" fmla="*/ 8329 w 10090"/>
              <a:gd name="connsiteY55" fmla="*/ 2283 h 10000"/>
              <a:gd name="connsiteX56" fmla="*/ 8243 w 10090"/>
              <a:gd name="connsiteY56" fmla="*/ 3207 h 10000"/>
              <a:gd name="connsiteX57" fmla="*/ 8471 w 10090"/>
              <a:gd name="connsiteY57" fmla="*/ 3696 h 10000"/>
              <a:gd name="connsiteX58" fmla="*/ 8528 w 10090"/>
              <a:gd name="connsiteY58" fmla="*/ 4348 h 10000"/>
              <a:gd name="connsiteX59" fmla="*/ 8357 w 10090"/>
              <a:gd name="connsiteY59" fmla="*/ 4457 h 10000"/>
              <a:gd name="connsiteX60" fmla="*/ 8300 w 10090"/>
              <a:gd name="connsiteY60" fmla="*/ 5543 h 10000"/>
              <a:gd name="connsiteX61" fmla="*/ 8187 w 10090"/>
              <a:gd name="connsiteY61" fmla="*/ 6087 h 10000"/>
              <a:gd name="connsiteX62" fmla="*/ 8101 w 10090"/>
              <a:gd name="connsiteY62" fmla="*/ 6739 h 10000"/>
              <a:gd name="connsiteX63" fmla="*/ 8045 w 10090"/>
              <a:gd name="connsiteY63" fmla="*/ 7065 h 10000"/>
              <a:gd name="connsiteX64" fmla="*/ 8329 w 10090"/>
              <a:gd name="connsiteY64" fmla="*/ 7554 h 10000"/>
              <a:gd name="connsiteX65" fmla="*/ 8357 w 10090"/>
              <a:gd name="connsiteY65" fmla="*/ 7120 h 10000"/>
              <a:gd name="connsiteX66" fmla="*/ 8442 w 10090"/>
              <a:gd name="connsiteY66" fmla="*/ 7011 h 10000"/>
              <a:gd name="connsiteX67" fmla="*/ 8556 w 10090"/>
              <a:gd name="connsiteY67" fmla="*/ 6576 h 10000"/>
              <a:gd name="connsiteX68" fmla="*/ 8613 w 10090"/>
              <a:gd name="connsiteY68" fmla="*/ 5761 h 10000"/>
              <a:gd name="connsiteX69" fmla="*/ 8670 w 10090"/>
              <a:gd name="connsiteY69" fmla="*/ 5163 h 10000"/>
              <a:gd name="connsiteX70" fmla="*/ 8726 w 10090"/>
              <a:gd name="connsiteY70" fmla="*/ 4837 h 10000"/>
              <a:gd name="connsiteX71" fmla="*/ 8954 w 10090"/>
              <a:gd name="connsiteY71" fmla="*/ 4620 h 10000"/>
              <a:gd name="connsiteX72" fmla="*/ 8840 w 10090"/>
              <a:gd name="connsiteY72" fmla="*/ 5761 h 10000"/>
              <a:gd name="connsiteX73" fmla="*/ 8812 w 10090"/>
              <a:gd name="connsiteY73" fmla="*/ 6413 h 10000"/>
              <a:gd name="connsiteX74" fmla="*/ 8471 w 10090"/>
              <a:gd name="connsiteY74" fmla="*/ 8207 h 10000"/>
              <a:gd name="connsiteX75" fmla="*/ 8215 w 10090"/>
              <a:gd name="connsiteY75" fmla="*/ 8261 h 10000"/>
              <a:gd name="connsiteX76" fmla="*/ 8187 w 10090"/>
              <a:gd name="connsiteY76" fmla="*/ 8804 h 10000"/>
              <a:gd name="connsiteX77" fmla="*/ 8840 w 10090"/>
              <a:gd name="connsiteY77" fmla="*/ 8750 h 10000"/>
              <a:gd name="connsiteX78" fmla="*/ 8868 w 10090"/>
              <a:gd name="connsiteY78" fmla="*/ 9130 h 10000"/>
              <a:gd name="connsiteX79" fmla="*/ 8670 w 10090"/>
              <a:gd name="connsiteY79" fmla="*/ 9239 h 10000"/>
              <a:gd name="connsiteX80" fmla="*/ 8272 w 10090"/>
              <a:gd name="connsiteY80" fmla="*/ 9457 h 10000"/>
              <a:gd name="connsiteX81" fmla="*/ 8045 w 10090"/>
              <a:gd name="connsiteY81" fmla="*/ 9565 h 10000"/>
              <a:gd name="connsiteX82" fmla="*/ 8243 w 10090"/>
              <a:gd name="connsiteY82" fmla="*/ 9891 h 10000"/>
              <a:gd name="connsiteX83" fmla="*/ 8812 w 10090"/>
              <a:gd name="connsiteY83" fmla="*/ 9728 h 10000"/>
              <a:gd name="connsiteX84" fmla="*/ 10090 w 10090"/>
              <a:gd name="connsiteY84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80 w 10090"/>
              <a:gd name="connsiteY35" fmla="*/ 6902 h 10000"/>
              <a:gd name="connsiteX36" fmla="*/ 7079 w 10090"/>
              <a:gd name="connsiteY36" fmla="*/ 6576 h 10000"/>
              <a:gd name="connsiteX37" fmla="*/ 7135 w 10090"/>
              <a:gd name="connsiteY37" fmla="*/ 6413 h 10000"/>
              <a:gd name="connsiteX38" fmla="*/ 7391 w 10090"/>
              <a:gd name="connsiteY38" fmla="*/ 5217 h 10000"/>
              <a:gd name="connsiteX39" fmla="*/ 7334 w 10090"/>
              <a:gd name="connsiteY39" fmla="*/ 4891 h 10000"/>
              <a:gd name="connsiteX40" fmla="*/ 7363 w 10090"/>
              <a:gd name="connsiteY40" fmla="*/ 4728 h 10000"/>
              <a:gd name="connsiteX41" fmla="*/ 6993 w 10090"/>
              <a:gd name="connsiteY41" fmla="*/ 4457 h 10000"/>
              <a:gd name="connsiteX42" fmla="*/ 6937 w 10090"/>
              <a:gd name="connsiteY42" fmla="*/ 2717 h 10000"/>
              <a:gd name="connsiteX43" fmla="*/ 6823 w 10090"/>
              <a:gd name="connsiteY43" fmla="*/ 2228 h 10000"/>
              <a:gd name="connsiteX44" fmla="*/ 6880 w 10090"/>
              <a:gd name="connsiteY44" fmla="*/ 1902 h 10000"/>
              <a:gd name="connsiteX45" fmla="*/ 6993 w 10090"/>
              <a:gd name="connsiteY45" fmla="*/ 1576 h 10000"/>
              <a:gd name="connsiteX46" fmla="*/ 6766 w 10090"/>
              <a:gd name="connsiteY46" fmla="*/ 1304 h 10000"/>
              <a:gd name="connsiteX47" fmla="*/ 6454 w 10090"/>
              <a:gd name="connsiteY47" fmla="*/ 1304 h 10000"/>
              <a:gd name="connsiteX48" fmla="*/ 6624 w 10090"/>
              <a:gd name="connsiteY48" fmla="*/ 761 h 10000"/>
              <a:gd name="connsiteX49" fmla="*/ 6908 w 10090"/>
              <a:gd name="connsiteY49" fmla="*/ 217 h 10000"/>
              <a:gd name="connsiteX50" fmla="*/ 7363 w 10090"/>
              <a:gd name="connsiteY50" fmla="*/ 761 h 10000"/>
              <a:gd name="connsiteX51" fmla="*/ 7732 w 10090"/>
              <a:gd name="connsiteY51" fmla="*/ 489 h 10000"/>
              <a:gd name="connsiteX52" fmla="*/ 8073 w 10090"/>
              <a:gd name="connsiteY52" fmla="*/ 0 h 10000"/>
              <a:gd name="connsiteX53" fmla="*/ 8130 w 10090"/>
              <a:gd name="connsiteY53" fmla="*/ 1196 h 10000"/>
              <a:gd name="connsiteX54" fmla="*/ 8329 w 10090"/>
              <a:gd name="connsiteY54" fmla="*/ 2283 h 10000"/>
              <a:gd name="connsiteX55" fmla="*/ 8243 w 10090"/>
              <a:gd name="connsiteY55" fmla="*/ 3207 h 10000"/>
              <a:gd name="connsiteX56" fmla="*/ 8471 w 10090"/>
              <a:gd name="connsiteY56" fmla="*/ 3696 h 10000"/>
              <a:gd name="connsiteX57" fmla="*/ 8528 w 10090"/>
              <a:gd name="connsiteY57" fmla="*/ 4348 h 10000"/>
              <a:gd name="connsiteX58" fmla="*/ 8357 w 10090"/>
              <a:gd name="connsiteY58" fmla="*/ 4457 h 10000"/>
              <a:gd name="connsiteX59" fmla="*/ 8300 w 10090"/>
              <a:gd name="connsiteY59" fmla="*/ 5543 h 10000"/>
              <a:gd name="connsiteX60" fmla="*/ 8187 w 10090"/>
              <a:gd name="connsiteY60" fmla="*/ 6087 h 10000"/>
              <a:gd name="connsiteX61" fmla="*/ 8101 w 10090"/>
              <a:gd name="connsiteY61" fmla="*/ 6739 h 10000"/>
              <a:gd name="connsiteX62" fmla="*/ 8045 w 10090"/>
              <a:gd name="connsiteY62" fmla="*/ 7065 h 10000"/>
              <a:gd name="connsiteX63" fmla="*/ 8329 w 10090"/>
              <a:gd name="connsiteY63" fmla="*/ 7554 h 10000"/>
              <a:gd name="connsiteX64" fmla="*/ 8357 w 10090"/>
              <a:gd name="connsiteY64" fmla="*/ 7120 h 10000"/>
              <a:gd name="connsiteX65" fmla="*/ 8442 w 10090"/>
              <a:gd name="connsiteY65" fmla="*/ 7011 h 10000"/>
              <a:gd name="connsiteX66" fmla="*/ 8556 w 10090"/>
              <a:gd name="connsiteY66" fmla="*/ 6576 h 10000"/>
              <a:gd name="connsiteX67" fmla="*/ 8613 w 10090"/>
              <a:gd name="connsiteY67" fmla="*/ 5761 h 10000"/>
              <a:gd name="connsiteX68" fmla="*/ 8670 w 10090"/>
              <a:gd name="connsiteY68" fmla="*/ 5163 h 10000"/>
              <a:gd name="connsiteX69" fmla="*/ 8726 w 10090"/>
              <a:gd name="connsiteY69" fmla="*/ 4837 h 10000"/>
              <a:gd name="connsiteX70" fmla="*/ 8954 w 10090"/>
              <a:gd name="connsiteY70" fmla="*/ 4620 h 10000"/>
              <a:gd name="connsiteX71" fmla="*/ 8840 w 10090"/>
              <a:gd name="connsiteY71" fmla="*/ 5761 h 10000"/>
              <a:gd name="connsiteX72" fmla="*/ 8812 w 10090"/>
              <a:gd name="connsiteY72" fmla="*/ 6413 h 10000"/>
              <a:gd name="connsiteX73" fmla="*/ 8471 w 10090"/>
              <a:gd name="connsiteY73" fmla="*/ 8207 h 10000"/>
              <a:gd name="connsiteX74" fmla="*/ 8215 w 10090"/>
              <a:gd name="connsiteY74" fmla="*/ 8261 h 10000"/>
              <a:gd name="connsiteX75" fmla="*/ 8187 w 10090"/>
              <a:gd name="connsiteY75" fmla="*/ 8804 h 10000"/>
              <a:gd name="connsiteX76" fmla="*/ 8840 w 10090"/>
              <a:gd name="connsiteY76" fmla="*/ 8750 h 10000"/>
              <a:gd name="connsiteX77" fmla="*/ 8868 w 10090"/>
              <a:gd name="connsiteY77" fmla="*/ 9130 h 10000"/>
              <a:gd name="connsiteX78" fmla="*/ 8670 w 10090"/>
              <a:gd name="connsiteY78" fmla="*/ 9239 h 10000"/>
              <a:gd name="connsiteX79" fmla="*/ 8272 w 10090"/>
              <a:gd name="connsiteY79" fmla="*/ 9457 h 10000"/>
              <a:gd name="connsiteX80" fmla="*/ 8045 w 10090"/>
              <a:gd name="connsiteY80" fmla="*/ 9565 h 10000"/>
              <a:gd name="connsiteX81" fmla="*/ 8243 w 10090"/>
              <a:gd name="connsiteY81" fmla="*/ 9891 h 10000"/>
              <a:gd name="connsiteX82" fmla="*/ 8812 w 10090"/>
              <a:gd name="connsiteY82" fmla="*/ 9728 h 10000"/>
              <a:gd name="connsiteX83" fmla="*/ 10090 w 10090"/>
              <a:gd name="connsiteY8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079 w 10090"/>
              <a:gd name="connsiteY36" fmla="*/ 6576 h 10000"/>
              <a:gd name="connsiteX37" fmla="*/ 7135 w 10090"/>
              <a:gd name="connsiteY37" fmla="*/ 6413 h 10000"/>
              <a:gd name="connsiteX38" fmla="*/ 7391 w 10090"/>
              <a:gd name="connsiteY38" fmla="*/ 5217 h 10000"/>
              <a:gd name="connsiteX39" fmla="*/ 7334 w 10090"/>
              <a:gd name="connsiteY39" fmla="*/ 4891 h 10000"/>
              <a:gd name="connsiteX40" fmla="*/ 7363 w 10090"/>
              <a:gd name="connsiteY40" fmla="*/ 4728 h 10000"/>
              <a:gd name="connsiteX41" fmla="*/ 6993 w 10090"/>
              <a:gd name="connsiteY41" fmla="*/ 4457 h 10000"/>
              <a:gd name="connsiteX42" fmla="*/ 6937 w 10090"/>
              <a:gd name="connsiteY42" fmla="*/ 2717 h 10000"/>
              <a:gd name="connsiteX43" fmla="*/ 6823 w 10090"/>
              <a:gd name="connsiteY43" fmla="*/ 2228 h 10000"/>
              <a:gd name="connsiteX44" fmla="*/ 6880 w 10090"/>
              <a:gd name="connsiteY44" fmla="*/ 1902 h 10000"/>
              <a:gd name="connsiteX45" fmla="*/ 6993 w 10090"/>
              <a:gd name="connsiteY45" fmla="*/ 1576 h 10000"/>
              <a:gd name="connsiteX46" fmla="*/ 6766 w 10090"/>
              <a:gd name="connsiteY46" fmla="*/ 1304 h 10000"/>
              <a:gd name="connsiteX47" fmla="*/ 6454 w 10090"/>
              <a:gd name="connsiteY47" fmla="*/ 1304 h 10000"/>
              <a:gd name="connsiteX48" fmla="*/ 6624 w 10090"/>
              <a:gd name="connsiteY48" fmla="*/ 761 h 10000"/>
              <a:gd name="connsiteX49" fmla="*/ 6908 w 10090"/>
              <a:gd name="connsiteY49" fmla="*/ 217 h 10000"/>
              <a:gd name="connsiteX50" fmla="*/ 7363 w 10090"/>
              <a:gd name="connsiteY50" fmla="*/ 761 h 10000"/>
              <a:gd name="connsiteX51" fmla="*/ 7732 w 10090"/>
              <a:gd name="connsiteY51" fmla="*/ 489 h 10000"/>
              <a:gd name="connsiteX52" fmla="*/ 8073 w 10090"/>
              <a:gd name="connsiteY52" fmla="*/ 0 h 10000"/>
              <a:gd name="connsiteX53" fmla="*/ 8130 w 10090"/>
              <a:gd name="connsiteY53" fmla="*/ 1196 h 10000"/>
              <a:gd name="connsiteX54" fmla="*/ 8329 w 10090"/>
              <a:gd name="connsiteY54" fmla="*/ 2283 h 10000"/>
              <a:gd name="connsiteX55" fmla="*/ 8243 w 10090"/>
              <a:gd name="connsiteY55" fmla="*/ 3207 h 10000"/>
              <a:gd name="connsiteX56" fmla="*/ 8471 w 10090"/>
              <a:gd name="connsiteY56" fmla="*/ 3696 h 10000"/>
              <a:gd name="connsiteX57" fmla="*/ 8528 w 10090"/>
              <a:gd name="connsiteY57" fmla="*/ 4348 h 10000"/>
              <a:gd name="connsiteX58" fmla="*/ 8357 w 10090"/>
              <a:gd name="connsiteY58" fmla="*/ 4457 h 10000"/>
              <a:gd name="connsiteX59" fmla="*/ 8300 w 10090"/>
              <a:gd name="connsiteY59" fmla="*/ 5543 h 10000"/>
              <a:gd name="connsiteX60" fmla="*/ 8187 w 10090"/>
              <a:gd name="connsiteY60" fmla="*/ 6087 h 10000"/>
              <a:gd name="connsiteX61" fmla="*/ 8101 w 10090"/>
              <a:gd name="connsiteY61" fmla="*/ 6739 h 10000"/>
              <a:gd name="connsiteX62" fmla="*/ 8045 w 10090"/>
              <a:gd name="connsiteY62" fmla="*/ 7065 h 10000"/>
              <a:gd name="connsiteX63" fmla="*/ 8329 w 10090"/>
              <a:gd name="connsiteY63" fmla="*/ 7554 h 10000"/>
              <a:gd name="connsiteX64" fmla="*/ 8357 w 10090"/>
              <a:gd name="connsiteY64" fmla="*/ 7120 h 10000"/>
              <a:gd name="connsiteX65" fmla="*/ 8442 w 10090"/>
              <a:gd name="connsiteY65" fmla="*/ 7011 h 10000"/>
              <a:gd name="connsiteX66" fmla="*/ 8556 w 10090"/>
              <a:gd name="connsiteY66" fmla="*/ 6576 h 10000"/>
              <a:gd name="connsiteX67" fmla="*/ 8613 w 10090"/>
              <a:gd name="connsiteY67" fmla="*/ 5761 h 10000"/>
              <a:gd name="connsiteX68" fmla="*/ 8670 w 10090"/>
              <a:gd name="connsiteY68" fmla="*/ 5163 h 10000"/>
              <a:gd name="connsiteX69" fmla="*/ 8726 w 10090"/>
              <a:gd name="connsiteY69" fmla="*/ 4837 h 10000"/>
              <a:gd name="connsiteX70" fmla="*/ 8954 w 10090"/>
              <a:gd name="connsiteY70" fmla="*/ 4620 h 10000"/>
              <a:gd name="connsiteX71" fmla="*/ 8840 w 10090"/>
              <a:gd name="connsiteY71" fmla="*/ 5761 h 10000"/>
              <a:gd name="connsiteX72" fmla="*/ 8812 w 10090"/>
              <a:gd name="connsiteY72" fmla="*/ 6413 h 10000"/>
              <a:gd name="connsiteX73" fmla="*/ 8471 w 10090"/>
              <a:gd name="connsiteY73" fmla="*/ 8207 h 10000"/>
              <a:gd name="connsiteX74" fmla="*/ 8215 w 10090"/>
              <a:gd name="connsiteY74" fmla="*/ 8261 h 10000"/>
              <a:gd name="connsiteX75" fmla="*/ 8187 w 10090"/>
              <a:gd name="connsiteY75" fmla="*/ 8804 h 10000"/>
              <a:gd name="connsiteX76" fmla="*/ 8840 w 10090"/>
              <a:gd name="connsiteY76" fmla="*/ 8750 h 10000"/>
              <a:gd name="connsiteX77" fmla="*/ 8868 w 10090"/>
              <a:gd name="connsiteY77" fmla="*/ 9130 h 10000"/>
              <a:gd name="connsiteX78" fmla="*/ 8670 w 10090"/>
              <a:gd name="connsiteY78" fmla="*/ 9239 h 10000"/>
              <a:gd name="connsiteX79" fmla="*/ 8272 w 10090"/>
              <a:gd name="connsiteY79" fmla="*/ 9457 h 10000"/>
              <a:gd name="connsiteX80" fmla="*/ 8045 w 10090"/>
              <a:gd name="connsiteY80" fmla="*/ 9565 h 10000"/>
              <a:gd name="connsiteX81" fmla="*/ 8243 w 10090"/>
              <a:gd name="connsiteY81" fmla="*/ 9891 h 10000"/>
              <a:gd name="connsiteX82" fmla="*/ 8812 w 10090"/>
              <a:gd name="connsiteY82" fmla="*/ 9728 h 10000"/>
              <a:gd name="connsiteX83" fmla="*/ 10090 w 10090"/>
              <a:gd name="connsiteY8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079 w 10090"/>
              <a:gd name="connsiteY36" fmla="*/ 6576 h 10000"/>
              <a:gd name="connsiteX37" fmla="*/ 7135 w 10090"/>
              <a:gd name="connsiteY37" fmla="*/ 6413 h 10000"/>
              <a:gd name="connsiteX38" fmla="*/ 7391 w 10090"/>
              <a:gd name="connsiteY38" fmla="*/ 5217 h 10000"/>
              <a:gd name="connsiteX39" fmla="*/ 7334 w 10090"/>
              <a:gd name="connsiteY39" fmla="*/ 4891 h 10000"/>
              <a:gd name="connsiteX40" fmla="*/ 7363 w 10090"/>
              <a:gd name="connsiteY40" fmla="*/ 4728 h 10000"/>
              <a:gd name="connsiteX41" fmla="*/ 6993 w 10090"/>
              <a:gd name="connsiteY41" fmla="*/ 4457 h 10000"/>
              <a:gd name="connsiteX42" fmla="*/ 6937 w 10090"/>
              <a:gd name="connsiteY42" fmla="*/ 2717 h 10000"/>
              <a:gd name="connsiteX43" fmla="*/ 6823 w 10090"/>
              <a:gd name="connsiteY43" fmla="*/ 2228 h 10000"/>
              <a:gd name="connsiteX44" fmla="*/ 6880 w 10090"/>
              <a:gd name="connsiteY44" fmla="*/ 1902 h 10000"/>
              <a:gd name="connsiteX45" fmla="*/ 6993 w 10090"/>
              <a:gd name="connsiteY45" fmla="*/ 1576 h 10000"/>
              <a:gd name="connsiteX46" fmla="*/ 6766 w 10090"/>
              <a:gd name="connsiteY46" fmla="*/ 1304 h 10000"/>
              <a:gd name="connsiteX47" fmla="*/ 6454 w 10090"/>
              <a:gd name="connsiteY47" fmla="*/ 1304 h 10000"/>
              <a:gd name="connsiteX48" fmla="*/ 6624 w 10090"/>
              <a:gd name="connsiteY48" fmla="*/ 761 h 10000"/>
              <a:gd name="connsiteX49" fmla="*/ 6908 w 10090"/>
              <a:gd name="connsiteY49" fmla="*/ 217 h 10000"/>
              <a:gd name="connsiteX50" fmla="*/ 7363 w 10090"/>
              <a:gd name="connsiteY50" fmla="*/ 761 h 10000"/>
              <a:gd name="connsiteX51" fmla="*/ 7732 w 10090"/>
              <a:gd name="connsiteY51" fmla="*/ 489 h 10000"/>
              <a:gd name="connsiteX52" fmla="*/ 8073 w 10090"/>
              <a:gd name="connsiteY52" fmla="*/ 0 h 10000"/>
              <a:gd name="connsiteX53" fmla="*/ 8130 w 10090"/>
              <a:gd name="connsiteY53" fmla="*/ 1196 h 10000"/>
              <a:gd name="connsiteX54" fmla="*/ 8329 w 10090"/>
              <a:gd name="connsiteY54" fmla="*/ 2283 h 10000"/>
              <a:gd name="connsiteX55" fmla="*/ 8243 w 10090"/>
              <a:gd name="connsiteY55" fmla="*/ 3207 h 10000"/>
              <a:gd name="connsiteX56" fmla="*/ 8471 w 10090"/>
              <a:gd name="connsiteY56" fmla="*/ 3696 h 10000"/>
              <a:gd name="connsiteX57" fmla="*/ 8528 w 10090"/>
              <a:gd name="connsiteY57" fmla="*/ 4348 h 10000"/>
              <a:gd name="connsiteX58" fmla="*/ 8357 w 10090"/>
              <a:gd name="connsiteY58" fmla="*/ 4457 h 10000"/>
              <a:gd name="connsiteX59" fmla="*/ 8300 w 10090"/>
              <a:gd name="connsiteY59" fmla="*/ 5543 h 10000"/>
              <a:gd name="connsiteX60" fmla="*/ 8187 w 10090"/>
              <a:gd name="connsiteY60" fmla="*/ 6087 h 10000"/>
              <a:gd name="connsiteX61" fmla="*/ 8101 w 10090"/>
              <a:gd name="connsiteY61" fmla="*/ 6739 h 10000"/>
              <a:gd name="connsiteX62" fmla="*/ 8045 w 10090"/>
              <a:gd name="connsiteY62" fmla="*/ 7065 h 10000"/>
              <a:gd name="connsiteX63" fmla="*/ 8329 w 10090"/>
              <a:gd name="connsiteY63" fmla="*/ 7554 h 10000"/>
              <a:gd name="connsiteX64" fmla="*/ 8357 w 10090"/>
              <a:gd name="connsiteY64" fmla="*/ 7120 h 10000"/>
              <a:gd name="connsiteX65" fmla="*/ 8442 w 10090"/>
              <a:gd name="connsiteY65" fmla="*/ 7011 h 10000"/>
              <a:gd name="connsiteX66" fmla="*/ 8556 w 10090"/>
              <a:gd name="connsiteY66" fmla="*/ 6576 h 10000"/>
              <a:gd name="connsiteX67" fmla="*/ 8613 w 10090"/>
              <a:gd name="connsiteY67" fmla="*/ 5761 h 10000"/>
              <a:gd name="connsiteX68" fmla="*/ 8670 w 10090"/>
              <a:gd name="connsiteY68" fmla="*/ 5163 h 10000"/>
              <a:gd name="connsiteX69" fmla="*/ 8726 w 10090"/>
              <a:gd name="connsiteY69" fmla="*/ 4837 h 10000"/>
              <a:gd name="connsiteX70" fmla="*/ 8954 w 10090"/>
              <a:gd name="connsiteY70" fmla="*/ 4620 h 10000"/>
              <a:gd name="connsiteX71" fmla="*/ 8840 w 10090"/>
              <a:gd name="connsiteY71" fmla="*/ 5761 h 10000"/>
              <a:gd name="connsiteX72" fmla="*/ 8812 w 10090"/>
              <a:gd name="connsiteY72" fmla="*/ 6413 h 10000"/>
              <a:gd name="connsiteX73" fmla="*/ 8471 w 10090"/>
              <a:gd name="connsiteY73" fmla="*/ 8207 h 10000"/>
              <a:gd name="connsiteX74" fmla="*/ 8215 w 10090"/>
              <a:gd name="connsiteY74" fmla="*/ 8261 h 10000"/>
              <a:gd name="connsiteX75" fmla="*/ 8187 w 10090"/>
              <a:gd name="connsiteY75" fmla="*/ 8804 h 10000"/>
              <a:gd name="connsiteX76" fmla="*/ 8840 w 10090"/>
              <a:gd name="connsiteY76" fmla="*/ 8750 h 10000"/>
              <a:gd name="connsiteX77" fmla="*/ 8868 w 10090"/>
              <a:gd name="connsiteY77" fmla="*/ 9130 h 10000"/>
              <a:gd name="connsiteX78" fmla="*/ 8670 w 10090"/>
              <a:gd name="connsiteY78" fmla="*/ 9239 h 10000"/>
              <a:gd name="connsiteX79" fmla="*/ 8272 w 10090"/>
              <a:gd name="connsiteY79" fmla="*/ 9457 h 10000"/>
              <a:gd name="connsiteX80" fmla="*/ 8045 w 10090"/>
              <a:gd name="connsiteY80" fmla="*/ 9565 h 10000"/>
              <a:gd name="connsiteX81" fmla="*/ 8243 w 10090"/>
              <a:gd name="connsiteY81" fmla="*/ 9891 h 10000"/>
              <a:gd name="connsiteX82" fmla="*/ 8812 w 10090"/>
              <a:gd name="connsiteY82" fmla="*/ 9728 h 10000"/>
              <a:gd name="connsiteX83" fmla="*/ 10090 w 10090"/>
              <a:gd name="connsiteY83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334 w 10090"/>
              <a:gd name="connsiteY38" fmla="*/ 4891 h 10000"/>
              <a:gd name="connsiteX39" fmla="*/ 7363 w 10090"/>
              <a:gd name="connsiteY39" fmla="*/ 4728 h 10000"/>
              <a:gd name="connsiteX40" fmla="*/ 6993 w 10090"/>
              <a:gd name="connsiteY40" fmla="*/ 4457 h 10000"/>
              <a:gd name="connsiteX41" fmla="*/ 6937 w 10090"/>
              <a:gd name="connsiteY41" fmla="*/ 2717 h 10000"/>
              <a:gd name="connsiteX42" fmla="*/ 6823 w 10090"/>
              <a:gd name="connsiteY42" fmla="*/ 2228 h 10000"/>
              <a:gd name="connsiteX43" fmla="*/ 6880 w 10090"/>
              <a:gd name="connsiteY43" fmla="*/ 1902 h 10000"/>
              <a:gd name="connsiteX44" fmla="*/ 6993 w 10090"/>
              <a:gd name="connsiteY44" fmla="*/ 1576 h 10000"/>
              <a:gd name="connsiteX45" fmla="*/ 6766 w 10090"/>
              <a:gd name="connsiteY45" fmla="*/ 1304 h 10000"/>
              <a:gd name="connsiteX46" fmla="*/ 6454 w 10090"/>
              <a:gd name="connsiteY46" fmla="*/ 1304 h 10000"/>
              <a:gd name="connsiteX47" fmla="*/ 6624 w 10090"/>
              <a:gd name="connsiteY47" fmla="*/ 761 h 10000"/>
              <a:gd name="connsiteX48" fmla="*/ 6908 w 10090"/>
              <a:gd name="connsiteY48" fmla="*/ 217 h 10000"/>
              <a:gd name="connsiteX49" fmla="*/ 7363 w 10090"/>
              <a:gd name="connsiteY49" fmla="*/ 761 h 10000"/>
              <a:gd name="connsiteX50" fmla="*/ 7732 w 10090"/>
              <a:gd name="connsiteY50" fmla="*/ 489 h 10000"/>
              <a:gd name="connsiteX51" fmla="*/ 8073 w 10090"/>
              <a:gd name="connsiteY51" fmla="*/ 0 h 10000"/>
              <a:gd name="connsiteX52" fmla="*/ 8130 w 10090"/>
              <a:gd name="connsiteY52" fmla="*/ 1196 h 10000"/>
              <a:gd name="connsiteX53" fmla="*/ 8329 w 10090"/>
              <a:gd name="connsiteY53" fmla="*/ 2283 h 10000"/>
              <a:gd name="connsiteX54" fmla="*/ 8243 w 10090"/>
              <a:gd name="connsiteY54" fmla="*/ 3207 h 10000"/>
              <a:gd name="connsiteX55" fmla="*/ 8471 w 10090"/>
              <a:gd name="connsiteY55" fmla="*/ 3696 h 10000"/>
              <a:gd name="connsiteX56" fmla="*/ 8528 w 10090"/>
              <a:gd name="connsiteY56" fmla="*/ 4348 h 10000"/>
              <a:gd name="connsiteX57" fmla="*/ 8357 w 10090"/>
              <a:gd name="connsiteY57" fmla="*/ 4457 h 10000"/>
              <a:gd name="connsiteX58" fmla="*/ 8300 w 10090"/>
              <a:gd name="connsiteY58" fmla="*/ 5543 h 10000"/>
              <a:gd name="connsiteX59" fmla="*/ 8187 w 10090"/>
              <a:gd name="connsiteY59" fmla="*/ 6087 h 10000"/>
              <a:gd name="connsiteX60" fmla="*/ 8101 w 10090"/>
              <a:gd name="connsiteY60" fmla="*/ 6739 h 10000"/>
              <a:gd name="connsiteX61" fmla="*/ 8045 w 10090"/>
              <a:gd name="connsiteY61" fmla="*/ 7065 h 10000"/>
              <a:gd name="connsiteX62" fmla="*/ 8329 w 10090"/>
              <a:gd name="connsiteY62" fmla="*/ 7554 h 10000"/>
              <a:gd name="connsiteX63" fmla="*/ 8357 w 10090"/>
              <a:gd name="connsiteY63" fmla="*/ 7120 h 10000"/>
              <a:gd name="connsiteX64" fmla="*/ 8442 w 10090"/>
              <a:gd name="connsiteY64" fmla="*/ 7011 h 10000"/>
              <a:gd name="connsiteX65" fmla="*/ 8556 w 10090"/>
              <a:gd name="connsiteY65" fmla="*/ 6576 h 10000"/>
              <a:gd name="connsiteX66" fmla="*/ 8613 w 10090"/>
              <a:gd name="connsiteY66" fmla="*/ 5761 h 10000"/>
              <a:gd name="connsiteX67" fmla="*/ 8670 w 10090"/>
              <a:gd name="connsiteY67" fmla="*/ 5163 h 10000"/>
              <a:gd name="connsiteX68" fmla="*/ 8726 w 10090"/>
              <a:gd name="connsiteY68" fmla="*/ 4837 h 10000"/>
              <a:gd name="connsiteX69" fmla="*/ 8954 w 10090"/>
              <a:gd name="connsiteY69" fmla="*/ 4620 h 10000"/>
              <a:gd name="connsiteX70" fmla="*/ 8840 w 10090"/>
              <a:gd name="connsiteY70" fmla="*/ 5761 h 10000"/>
              <a:gd name="connsiteX71" fmla="*/ 8812 w 10090"/>
              <a:gd name="connsiteY71" fmla="*/ 6413 h 10000"/>
              <a:gd name="connsiteX72" fmla="*/ 8471 w 10090"/>
              <a:gd name="connsiteY72" fmla="*/ 8207 h 10000"/>
              <a:gd name="connsiteX73" fmla="*/ 8215 w 10090"/>
              <a:gd name="connsiteY73" fmla="*/ 8261 h 10000"/>
              <a:gd name="connsiteX74" fmla="*/ 8187 w 10090"/>
              <a:gd name="connsiteY74" fmla="*/ 8804 h 10000"/>
              <a:gd name="connsiteX75" fmla="*/ 8840 w 10090"/>
              <a:gd name="connsiteY75" fmla="*/ 8750 h 10000"/>
              <a:gd name="connsiteX76" fmla="*/ 8868 w 10090"/>
              <a:gd name="connsiteY76" fmla="*/ 9130 h 10000"/>
              <a:gd name="connsiteX77" fmla="*/ 8670 w 10090"/>
              <a:gd name="connsiteY77" fmla="*/ 9239 h 10000"/>
              <a:gd name="connsiteX78" fmla="*/ 8272 w 10090"/>
              <a:gd name="connsiteY78" fmla="*/ 9457 h 10000"/>
              <a:gd name="connsiteX79" fmla="*/ 8045 w 10090"/>
              <a:gd name="connsiteY79" fmla="*/ 9565 h 10000"/>
              <a:gd name="connsiteX80" fmla="*/ 8243 w 10090"/>
              <a:gd name="connsiteY80" fmla="*/ 9891 h 10000"/>
              <a:gd name="connsiteX81" fmla="*/ 8812 w 10090"/>
              <a:gd name="connsiteY81" fmla="*/ 9728 h 10000"/>
              <a:gd name="connsiteX82" fmla="*/ 10090 w 10090"/>
              <a:gd name="connsiteY8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334 w 10090"/>
              <a:gd name="connsiteY38" fmla="*/ 4891 h 10000"/>
              <a:gd name="connsiteX39" fmla="*/ 7363 w 10090"/>
              <a:gd name="connsiteY39" fmla="*/ 4728 h 10000"/>
              <a:gd name="connsiteX40" fmla="*/ 6993 w 10090"/>
              <a:gd name="connsiteY40" fmla="*/ 4457 h 10000"/>
              <a:gd name="connsiteX41" fmla="*/ 6937 w 10090"/>
              <a:gd name="connsiteY41" fmla="*/ 2717 h 10000"/>
              <a:gd name="connsiteX42" fmla="*/ 6823 w 10090"/>
              <a:gd name="connsiteY42" fmla="*/ 2228 h 10000"/>
              <a:gd name="connsiteX43" fmla="*/ 6880 w 10090"/>
              <a:gd name="connsiteY43" fmla="*/ 1902 h 10000"/>
              <a:gd name="connsiteX44" fmla="*/ 6993 w 10090"/>
              <a:gd name="connsiteY44" fmla="*/ 1576 h 10000"/>
              <a:gd name="connsiteX45" fmla="*/ 6766 w 10090"/>
              <a:gd name="connsiteY45" fmla="*/ 1304 h 10000"/>
              <a:gd name="connsiteX46" fmla="*/ 6454 w 10090"/>
              <a:gd name="connsiteY46" fmla="*/ 1304 h 10000"/>
              <a:gd name="connsiteX47" fmla="*/ 6624 w 10090"/>
              <a:gd name="connsiteY47" fmla="*/ 761 h 10000"/>
              <a:gd name="connsiteX48" fmla="*/ 6908 w 10090"/>
              <a:gd name="connsiteY48" fmla="*/ 217 h 10000"/>
              <a:gd name="connsiteX49" fmla="*/ 7363 w 10090"/>
              <a:gd name="connsiteY49" fmla="*/ 761 h 10000"/>
              <a:gd name="connsiteX50" fmla="*/ 7732 w 10090"/>
              <a:gd name="connsiteY50" fmla="*/ 489 h 10000"/>
              <a:gd name="connsiteX51" fmla="*/ 8073 w 10090"/>
              <a:gd name="connsiteY51" fmla="*/ 0 h 10000"/>
              <a:gd name="connsiteX52" fmla="*/ 8130 w 10090"/>
              <a:gd name="connsiteY52" fmla="*/ 1196 h 10000"/>
              <a:gd name="connsiteX53" fmla="*/ 8329 w 10090"/>
              <a:gd name="connsiteY53" fmla="*/ 2283 h 10000"/>
              <a:gd name="connsiteX54" fmla="*/ 8243 w 10090"/>
              <a:gd name="connsiteY54" fmla="*/ 3207 h 10000"/>
              <a:gd name="connsiteX55" fmla="*/ 8471 w 10090"/>
              <a:gd name="connsiteY55" fmla="*/ 3696 h 10000"/>
              <a:gd name="connsiteX56" fmla="*/ 8528 w 10090"/>
              <a:gd name="connsiteY56" fmla="*/ 4348 h 10000"/>
              <a:gd name="connsiteX57" fmla="*/ 8357 w 10090"/>
              <a:gd name="connsiteY57" fmla="*/ 4457 h 10000"/>
              <a:gd name="connsiteX58" fmla="*/ 8300 w 10090"/>
              <a:gd name="connsiteY58" fmla="*/ 5543 h 10000"/>
              <a:gd name="connsiteX59" fmla="*/ 8187 w 10090"/>
              <a:gd name="connsiteY59" fmla="*/ 6087 h 10000"/>
              <a:gd name="connsiteX60" fmla="*/ 8101 w 10090"/>
              <a:gd name="connsiteY60" fmla="*/ 6739 h 10000"/>
              <a:gd name="connsiteX61" fmla="*/ 8045 w 10090"/>
              <a:gd name="connsiteY61" fmla="*/ 7065 h 10000"/>
              <a:gd name="connsiteX62" fmla="*/ 8329 w 10090"/>
              <a:gd name="connsiteY62" fmla="*/ 7554 h 10000"/>
              <a:gd name="connsiteX63" fmla="*/ 8357 w 10090"/>
              <a:gd name="connsiteY63" fmla="*/ 7120 h 10000"/>
              <a:gd name="connsiteX64" fmla="*/ 8442 w 10090"/>
              <a:gd name="connsiteY64" fmla="*/ 7011 h 10000"/>
              <a:gd name="connsiteX65" fmla="*/ 8556 w 10090"/>
              <a:gd name="connsiteY65" fmla="*/ 6576 h 10000"/>
              <a:gd name="connsiteX66" fmla="*/ 8613 w 10090"/>
              <a:gd name="connsiteY66" fmla="*/ 5761 h 10000"/>
              <a:gd name="connsiteX67" fmla="*/ 8670 w 10090"/>
              <a:gd name="connsiteY67" fmla="*/ 5163 h 10000"/>
              <a:gd name="connsiteX68" fmla="*/ 8726 w 10090"/>
              <a:gd name="connsiteY68" fmla="*/ 4837 h 10000"/>
              <a:gd name="connsiteX69" fmla="*/ 8954 w 10090"/>
              <a:gd name="connsiteY69" fmla="*/ 4620 h 10000"/>
              <a:gd name="connsiteX70" fmla="*/ 8840 w 10090"/>
              <a:gd name="connsiteY70" fmla="*/ 5761 h 10000"/>
              <a:gd name="connsiteX71" fmla="*/ 8812 w 10090"/>
              <a:gd name="connsiteY71" fmla="*/ 6413 h 10000"/>
              <a:gd name="connsiteX72" fmla="*/ 8471 w 10090"/>
              <a:gd name="connsiteY72" fmla="*/ 8207 h 10000"/>
              <a:gd name="connsiteX73" fmla="*/ 8215 w 10090"/>
              <a:gd name="connsiteY73" fmla="*/ 8261 h 10000"/>
              <a:gd name="connsiteX74" fmla="*/ 8187 w 10090"/>
              <a:gd name="connsiteY74" fmla="*/ 8804 h 10000"/>
              <a:gd name="connsiteX75" fmla="*/ 8840 w 10090"/>
              <a:gd name="connsiteY75" fmla="*/ 8750 h 10000"/>
              <a:gd name="connsiteX76" fmla="*/ 8868 w 10090"/>
              <a:gd name="connsiteY76" fmla="*/ 9130 h 10000"/>
              <a:gd name="connsiteX77" fmla="*/ 8670 w 10090"/>
              <a:gd name="connsiteY77" fmla="*/ 9239 h 10000"/>
              <a:gd name="connsiteX78" fmla="*/ 8272 w 10090"/>
              <a:gd name="connsiteY78" fmla="*/ 9457 h 10000"/>
              <a:gd name="connsiteX79" fmla="*/ 8045 w 10090"/>
              <a:gd name="connsiteY79" fmla="*/ 9565 h 10000"/>
              <a:gd name="connsiteX80" fmla="*/ 8243 w 10090"/>
              <a:gd name="connsiteY80" fmla="*/ 9891 h 10000"/>
              <a:gd name="connsiteX81" fmla="*/ 8812 w 10090"/>
              <a:gd name="connsiteY81" fmla="*/ 9728 h 10000"/>
              <a:gd name="connsiteX82" fmla="*/ 10090 w 10090"/>
              <a:gd name="connsiteY82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363 w 10090"/>
              <a:gd name="connsiteY38" fmla="*/ 4728 h 10000"/>
              <a:gd name="connsiteX39" fmla="*/ 6993 w 10090"/>
              <a:gd name="connsiteY39" fmla="*/ 4457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363 w 10090"/>
              <a:gd name="connsiteY38" fmla="*/ 4728 h 10000"/>
              <a:gd name="connsiteX39" fmla="*/ 6993 w 10090"/>
              <a:gd name="connsiteY39" fmla="*/ 4457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6993 w 10090"/>
              <a:gd name="connsiteY39" fmla="*/ 4457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37 w 10090"/>
              <a:gd name="connsiteY40" fmla="*/ 2717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23 w 10090"/>
              <a:gd name="connsiteY41" fmla="*/ 2228 h 10000"/>
              <a:gd name="connsiteX42" fmla="*/ 6880 w 10090"/>
              <a:gd name="connsiteY42" fmla="*/ 1902 h 10000"/>
              <a:gd name="connsiteX43" fmla="*/ 6993 w 10090"/>
              <a:gd name="connsiteY43" fmla="*/ 1576 h 10000"/>
              <a:gd name="connsiteX44" fmla="*/ 6766 w 10090"/>
              <a:gd name="connsiteY44" fmla="*/ 1304 h 10000"/>
              <a:gd name="connsiteX45" fmla="*/ 6454 w 10090"/>
              <a:gd name="connsiteY45" fmla="*/ 1304 h 10000"/>
              <a:gd name="connsiteX46" fmla="*/ 6624 w 10090"/>
              <a:gd name="connsiteY46" fmla="*/ 761 h 10000"/>
              <a:gd name="connsiteX47" fmla="*/ 6908 w 10090"/>
              <a:gd name="connsiteY47" fmla="*/ 217 h 10000"/>
              <a:gd name="connsiteX48" fmla="*/ 7363 w 10090"/>
              <a:gd name="connsiteY48" fmla="*/ 761 h 10000"/>
              <a:gd name="connsiteX49" fmla="*/ 7732 w 10090"/>
              <a:gd name="connsiteY49" fmla="*/ 489 h 10000"/>
              <a:gd name="connsiteX50" fmla="*/ 8073 w 10090"/>
              <a:gd name="connsiteY50" fmla="*/ 0 h 10000"/>
              <a:gd name="connsiteX51" fmla="*/ 8130 w 10090"/>
              <a:gd name="connsiteY51" fmla="*/ 1196 h 10000"/>
              <a:gd name="connsiteX52" fmla="*/ 8329 w 10090"/>
              <a:gd name="connsiteY52" fmla="*/ 2283 h 10000"/>
              <a:gd name="connsiteX53" fmla="*/ 8243 w 10090"/>
              <a:gd name="connsiteY53" fmla="*/ 3207 h 10000"/>
              <a:gd name="connsiteX54" fmla="*/ 8471 w 10090"/>
              <a:gd name="connsiteY54" fmla="*/ 3696 h 10000"/>
              <a:gd name="connsiteX55" fmla="*/ 8528 w 10090"/>
              <a:gd name="connsiteY55" fmla="*/ 4348 h 10000"/>
              <a:gd name="connsiteX56" fmla="*/ 8357 w 10090"/>
              <a:gd name="connsiteY56" fmla="*/ 4457 h 10000"/>
              <a:gd name="connsiteX57" fmla="*/ 8300 w 10090"/>
              <a:gd name="connsiteY57" fmla="*/ 5543 h 10000"/>
              <a:gd name="connsiteX58" fmla="*/ 8187 w 10090"/>
              <a:gd name="connsiteY58" fmla="*/ 6087 h 10000"/>
              <a:gd name="connsiteX59" fmla="*/ 8101 w 10090"/>
              <a:gd name="connsiteY59" fmla="*/ 6739 h 10000"/>
              <a:gd name="connsiteX60" fmla="*/ 8045 w 10090"/>
              <a:gd name="connsiteY60" fmla="*/ 7065 h 10000"/>
              <a:gd name="connsiteX61" fmla="*/ 8329 w 10090"/>
              <a:gd name="connsiteY61" fmla="*/ 7554 h 10000"/>
              <a:gd name="connsiteX62" fmla="*/ 8357 w 10090"/>
              <a:gd name="connsiteY62" fmla="*/ 7120 h 10000"/>
              <a:gd name="connsiteX63" fmla="*/ 8442 w 10090"/>
              <a:gd name="connsiteY63" fmla="*/ 7011 h 10000"/>
              <a:gd name="connsiteX64" fmla="*/ 8556 w 10090"/>
              <a:gd name="connsiteY64" fmla="*/ 6576 h 10000"/>
              <a:gd name="connsiteX65" fmla="*/ 8613 w 10090"/>
              <a:gd name="connsiteY65" fmla="*/ 5761 h 10000"/>
              <a:gd name="connsiteX66" fmla="*/ 8670 w 10090"/>
              <a:gd name="connsiteY66" fmla="*/ 5163 h 10000"/>
              <a:gd name="connsiteX67" fmla="*/ 8726 w 10090"/>
              <a:gd name="connsiteY67" fmla="*/ 4837 h 10000"/>
              <a:gd name="connsiteX68" fmla="*/ 8954 w 10090"/>
              <a:gd name="connsiteY68" fmla="*/ 4620 h 10000"/>
              <a:gd name="connsiteX69" fmla="*/ 8840 w 10090"/>
              <a:gd name="connsiteY69" fmla="*/ 5761 h 10000"/>
              <a:gd name="connsiteX70" fmla="*/ 8812 w 10090"/>
              <a:gd name="connsiteY70" fmla="*/ 6413 h 10000"/>
              <a:gd name="connsiteX71" fmla="*/ 8471 w 10090"/>
              <a:gd name="connsiteY71" fmla="*/ 8207 h 10000"/>
              <a:gd name="connsiteX72" fmla="*/ 8215 w 10090"/>
              <a:gd name="connsiteY72" fmla="*/ 8261 h 10000"/>
              <a:gd name="connsiteX73" fmla="*/ 8187 w 10090"/>
              <a:gd name="connsiteY73" fmla="*/ 8804 h 10000"/>
              <a:gd name="connsiteX74" fmla="*/ 8840 w 10090"/>
              <a:gd name="connsiteY74" fmla="*/ 8750 h 10000"/>
              <a:gd name="connsiteX75" fmla="*/ 8868 w 10090"/>
              <a:gd name="connsiteY75" fmla="*/ 9130 h 10000"/>
              <a:gd name="connsiteX76" fmla="*/ 8670 w 10090"/>
              <a:gd name="connsiteY76" fmla="*/ 9239 h 10000"/>
              <a:gd name="connsiteX77" fmla="*/ 8272 w 10090"/>
              <a:gd name="connsiteY77" fmla="*/ 9457 h 10000"/>
              <a:gd name="connsiteX78" fmla="*/ 8045 w 10090"/>
              <a:gd name="connsiteY78" fmla="*/ 9565 h 10000"/>
              <a:gd name="connsiteX79" fmla="*/ 8243 w 10090"/>
              <a:gd name="connsiteY79" fmla="*/ 9891 h 10000"/>
              <a:gd name="connsiteX80" fmla="*/ 8812 w 10090"/>
              <a:gd name="connsiteY80" fmla="*/ 9728 h 10000"/>
              <a:gd name="connsiteX81" fmla="*/ 10090 w 10090"/>
              <a:gd name="connsiteY81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6993 w 10090"/>
              <a:gd name="connsiteY42" fmla="*/ 157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363 w 10090"/>
              <a:gd name="connsiteY47" fmla="*/ 761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413 w 10090"/>
              <a:gd name="connsiteY47" fmla="*/ 683 h 10000"/>
              <a:gd name="connsiteX48" fmla="*/ 7732 w 10090"/>
              <a:gd name="connsiteY48" fmla="*/ 489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39 h 10000"/>
              <a:gd name="connsiteX1" fmla="*/ 204 w 10090"/>
              <a:gd name="connsiteY1" fmla="*/ 2246 h 10000"/>
              <a:gd name="connsiteX2" fmla="*/ 717 w 10090"/>
              <a:gd name="connsiteY2" fmla="*/ 1247 h 10000"/>
              <a:gd name="connsiteX3" fmla="*/ 885 w 10090"/>
              <a:gd name="connsiteY3" fmla="*/ 2174 h 10000"/>
              <a:gd name="connsiteX4" fmla="*/ 1106 w 10090"/>
              <a:gd name="connsiteY4" fmla="*/ 1600 h 10000"/>
              <a:gd name="connsiteX5" fmla="*/ 1310 w 10090"/>
              <a:gd name="connsiteY5" fmla="*/ 1276 h 10000"/>
              <a:gd name="connsiteX6" fmla="*/ 1559 w 10090"/>
              <a:gd name="connsiteY6" fmla="*/ 2076 h 10000"/>
              <a:gd name="connsiteX7" fmla="*/ 1681 w 10090"/>
              <a:gd name="connsiteY7" fmla="*/ 1196 h 10000"/>
              <a:gd name="connsiteX8" fmla="*/ 2004 w 10090"/>
              <a:gd name="connsiteY8" fmla="*/ 772 h 10000"/>
              <a:gd name="connsiteX9" fmla="*/ 2595 w 10090"/>
              <a:gd name="connsiteY9" fmla="*/ 495 h 10000"/>
              <a:gd name="connsiteX10" fmla="*/ 2760 w 10090"/>
              <a:gd name="connsiteY10" fmla="*/ 707 h 10000"/>
              <a:gd name="connsiteX11" fmla="*/ 3016 w 10090"/>
              <a:gd name="connsiteY11" fmla="*/ 978 h 10000"/>
              <a:gd name="connsiteX12" fmla="*/ 3783 w 10090"/>
              <a:gd name="connsiteY12" fmla="*/ 707 h 10000"/>
              <a:gd name="connsiteX13" fmla="*/ 4039 w 10090"/>
              <a:gd name="connsiteY13" fmla="*/ 924 h 10000"/>
              <a:gd name="connsiteX14" fmla="*/ 4295 w 10090"/>
              <a:gd name="connsiteY14" fmla="*/ 1359 h 10000"/>
              <a:gd name="connsiteX15" fmla="*/ 4664 w 10090"/>
              <a:gd name="connsiteY15" fmla="*/ 2120 h 10000"/>
              <a:gd name="connsiteX16" fmla="*/ 4894 w 10090"/>
              <a:gd name="connsiteY16" fmla="*/ 3163 h 10000"/>
              <a:gd name="connsiteX17" fmla="*/ 5095 w 10090"/>
              <a:gd name="connsiteY17" fmla="*/ 3267 h 10000"/>
              <a:gd name="connsiteX18" fmla="*/ 5147 w 10090"/>
              <a:gd name="connsiteY18" fmla="*/ 2500 h 10000"/>
              <a:gd name="connsiteX19" fmla="*/ 5361 w 10090"/>
              <a:gd name="connsiteY19" fmla="*/ 3063 h 10000"/>
              <a:gd name="connsiteX20" fmla="*/ 5914 w 10090"/>
              <a:gd name="connsiteY20" fmla="*/ 3207 h 10000"/>
              <a:gd name="connsiteX21" fmla="*/ 6141 w 10090"/>
              <a:gd name="connsiteY21" fmla="*/ 2989 h 10000"/>
              <a:gd name="connsiteX22" fmla="*/ 6278 w 10090"/>
              <a:gd name="connsiteY22" fmla="*/ 3352 h 10000"/>
              <a:gd name="connsiteX23" fmla="*/ 6596 w 10090"/>
              <a:gd name="connsiteY23" fmla="*/ 3804 h 10000"/>
              <a:gd name="connsiteX24" fmla="*/ 6768 w 10090"/>
              <a:gd name="connsiteY24" fmla="*/ 4117 h 10000"/>
              <a:gd name="connsiteX25" fmla="*/ 6211 w 10090"/>
              <a:gd name="connsiteY25" fmla="*/ 4043 h 10000"/>
              <a:gd name="connsiteX26" fmla="*/ 6031 w 10090"/>
              <a:gd name="connsiteY26" fmla="*/ 4379 h 10000"/>
              <a:gd name="connsiteX27" fmla="*/ 6629 w 10090"/>
              <a:gd name="connsiteY27" fmla="*/ 4930 h 10000"/>
              <a:gd name="connsiteX28" fmla="*/ 6539 w 10090"/>
              <a:gd name="connsiteY28" fmla="*/ 5543 h 10000"/>
              <a:gd name="connsiteX29" fmla="*/ 6056 w 10090"/>
              <a:gd name="connsiteY29" fmla="*/ 4967 h 10000"/>
              <a:gd name="connsiteX30" fmla="*/ 5715 w 10090"/>
              <a:gd name="connsiteY30" fmla="*/ 5435 h 10000"/>
              <a:gd name="connsiteX31" fmla="*/ 6096 w 10090"/>
              <a:gd name="connsiteY31" fmla="*/ 5540 h 10000"/>
              <a:gd name="connsiteX32" fmla="*/ 6447 w 10090"/>
              <a:gd name="connsiteY32" fmla="*/ 6143 h 10000"/>
              <a:gd name="connsiteX33" fmla="*/ 6765 w 10090"/>
              <a:gd name="connsiteY33" fmla="*/ 6172 h 10000"/>
              <a:gd name="connsiteX34" fmla="*/ 6997 w 10090"/>
              <a:gd name="connsiteY34" fmla="*/ 5921 h 10000"/>
              <a:gd name="connsiteX35" fmla="*/ 6820 w 10090"/>
              <a:gd name="connsiteY35" fmla="*/ 6824 h 10000"/>
              <a:gd name="connsiteX36" fmla="*/ 7135 w 10090"/>
              <a:gd name="connsiteY36" fmla="*/ 6413 h 10000"/>
              <a:gd name="connsiteX37" fmla="*/ 7391 w 10090"/>
              <a:gd name="connsiteY37" fmla="*/ 5217 h 10000"/>
              <a:gd name="connsiteX38" fmla="*/ 7503 w 10090"/>
              <a:gd name="connsiteY38" fmla="*/ 4552 h 10000"/>
              <a:gd name="connsiteX39" fmla="*/ 7043 w 10090"/>
              <a:gd name="connsiteY39" fmla="*/ 4633 h 10000"/>
              <a:gd name="connsiteX40" fmla="*/ 6987 w 10090"/>
              <a:gd name="connsiteY40" fmla="*/ 2893 h 10000"/>
              <a:gd name="connsiteX41" fmla="*/ 6880 w 10090"/>
              <a:gd name="connsiteY41" fmla="*/ 1902 h 10000"/>
              <a:gd name="connsiteX42" fmla="*/ 7023 w 10090"/>
              <a:gd name="connsiteY42" fmla="*/ 1596 h 10000"/>
              <a:gd name="connsiteX43" fmla="*/ 6766 w 10090"/>
              <a:gd name="connsiteY43" fmla="*/ 1304 h 10000"/>
              <a:gd name="connsiteX44" fmla="*/ 6454 w 10090"/>
              <a:gd name="connsiteY44" fmla="*/ 1304 h 10000"/>
              <a:gd name="connsiteX45" fmla="*/ 6624 w 10090"/>
              <a:gd name="connsiteY45" fmla="*/ 761 h 10000"/>
              <a:gd name="connsiteX46" fmla="*/ 6908 w 10090"/>
              <a:gd name="connsiteY46" fmla="*/ 217 h 10000"/>
              <a:gd name="connsiteX47" fmla="*/ 7413 w 10090"/>
              <a:gd name="connsiteY47" fmla="*/ 683 h 10000"/>
              <a:gd name="connsiteX48" fmla="*/ 7692 w 10090"/>
              <a:gd name="connsiteY48" fmla="*/ 371 h 10000"/>
              <a:gd name="connsiteX49" fmla="*/ 8073 w 10090"/>
              <a:gd name="connsiteY49" fmla="*/ 0 h 10000"/>
              <a:gd name="connsiteX50" fmla="*/ 8130 w 10090"/>
              <a:gd name="connsiteY50" fmla="*/ 1196 h 10000"/>
              <a:gd name="connsiteX51" fmla="*/ 8329 w 10090"/>
              <a:gd name="connsiteY51" fmla="*/ 2283 h 10000"/>
              <a:gd name="connsiteX52" fmla="*/ 8243 w 10090"/>
              <a:gd name="connsiteY52" fmla="*/ 3207 h 10000"/>
              <a:gd name="connsiteX53" fmla="*/ 8471 w 10090"/>
              <a:gd name="connsiteY53" fmla="*/ 3696 h 10000"/>
              <a:gd name="connsiteX54" fmla="*/ 8528 w 10090"/>
              <a:gd name="connsiteY54" fmla="*/ 4348 h 10000"/>
              <a:gd name="connsiteX55" fmla="*/ 8357 w 10090"/>
              <a:gd name="connsiteY55" fmla="*/ 4457 h 10000"/>
              <a:gd name="connsiteX56" fmla="*/ 8300 w 10090"/>
              <a:gd name="connsiteY56" fmla="*/ 5543 h 10000"/>
              <a:gd name="connsiteX57" fmla="*/ 8187 w 10090"/>
              <a:gd name="connsiteY57" fmla="*/ 6087 h 10000"/>
              <a:gd name="connsiteX58" fmla="*/ 8101 w 10090"/>
              <a:gd name="connsiteY58" fmla="*/ 6739 h 10000"/>
              <a:gd name="connsiteX59" fmla="*/ 8045 w 10090"/>
              <a:gd name="connsiteY59" fmla="*/ 7065 h 10000"/>
              <a:gd name="connsiteX60" fmla="*/ 8329 w 10090"/>
              <a:gd name="connsiteY60" fmla="*/ 7554 h 10000"/>
              <a:gd name="connsiteX61" fmla="*/ 8357 w 10090"/>
              <a:gd name="connsiteY61" fmla="*/ 7120 h 10000"/>
              <a:gd name="connsiteX62" fmla="*/ 8442 w 10090"/>
              <a:gd name="connsiteY62" fmla="*/ 7011 h 10000"/>
              <a:gd name="connsiteX63" fmla="*/ 8556 w 10090"/>
              <a:gd name="connsiteY63" fmla="*/ 6576 h 10000"/>
              <a:gd name="connsiteX64" fmla="*/ 8613 w 10090"/>
              <a:gd name="connsiteY64" fmla="*/ 5761 h 10000"/>
              <a:gd name="connsiteX65" fmla="*/ 8670 w 10090"/>
              <a:gd name="connsiteY65" fmla="*/ 5163 h 10000"/>
              <a:gd name="connsiteX66" fmla="*/ 8726 w 10090"/>
              <a:gd name="connsiteY66" fmla="*/ 4837 h 10000"/>
              <a:gd name="connsiteX67" fmla="*/ 8954 w 10090"/>
              <a:gd name="connsiteY67" fmla="*/ 4620 h 10000"/>
              <a:gd name="connsiteX68" fmla="*/ 8840 w 10090"/>
              <a:gd name="connsiteY68" fmla="*/ 5761 h 10000"/>
              <a:gd name="connsiteX69" fmla="*/ 8812 w 10090"/>
              <a:gd name="connsiteY69" fmla="*/ 6413 h 10000"/>
              <a:gd name="connsiteX70" fmla="*/ 8471 w 10090"/>
              <a:gd name="connsiteY70" fmla="*/ 8207 h 10000"/>
              <a:gd name="connsiteX71" fmla="*/ 8215 w 10090"/>
              <a:gd name="connsiteY71" fmla="*/ 8261 h 10000"/>
              <a:gd name="connsiteX72" fmla="*/ 8187 w 10090"/>
              <a:gd name="connsiteY72" fmla="*/ 8804 h 10000"/>
              <a:gd name="connsiteX73" fmla="*/ 8840 w 10090"/>
              <a:gd name="connsiteY73" fmla="*/ 8750 h 10000"/>
              <a:gd name="connsiteX74" fmla="*/ 8868 w 10090"/>
              <a:gd name="connsiteY74" fmla="*/ 9130 h 10000"/>
              <a:gd name="connsiteX75" fmla="*/ 8670 w 10090"/>
              <a:gd name="connsiteY75" fmla="*/ 9239 h 10000"/>
              <a:gd name="connsiteX76" fmla="*/ 8272 w 10090"/>
              <a:gd name="connsiteY76" fmla="*/ 9457 h 10000"/>
              <a:gd name="connsiteX77" fmla="*/ 8045 w 10090"/>
              <a:gd name="connsiteY77" fmla="*/ 9565 h 10000"/>
              <a:gd name="connsiteX78" fmla="*/ 8243 w 10090"/>
              <a:gd name="connsiteY78" fmla="*/ 9891 h 10000"/>
              <a:gd name="connsiteX79" fmla="*/ 8812 w 10090"/>
              <a:gd name="connsiteY79" fmla="*/ 9728 h 10000"/>
              <a:gd name="connsiteX80" fmla="*/ 10090 w 10090"/>
              <a:gd name="connsiteY80" fmla="*/ 10000 h 10000"/>
              <a:gd name="connsiteX0" fmla="*/ 0 w 10090"/>
              <a:gd name="connsiteY0" fmla="*/ 2877 h 10038"/>
              <a:gd name="connsiteX1" fmla="*/ 204 w 10090"/>
              <a:gd name="connsiteY1" fmla="*/ 2284 h 10038"/>
              <a:gd name="connsiteX2" fmla="*/ 717 w 10090"/>
              <a:gd name="connsiteY2" fmla="*/ 1285 h 10038"/>
              <a:gd name="connsiteX3" fmla="*/ 885 w 10090"/>
              <a:gd name="connsiteY3" fmla="*/ 2212 h 10038"/>
              <a:gd name="connsiteX4" fmla="*/ 1106 w 10090"/>
              <a:gd name="connsiteY4" fmla="*/ 1638 h 10038"/>
              <a:gd name="connsiteX5" fmla="*/ 1310 w 10090"/>
              <a:gd name="connsiteY5" fmla="*/ 1314 h 10038"/>
              <a:gd name="connsiteX6" fmla="*/ 1559 w 10090"/>
              <a:gd name="connsiteY6" fmla="*/ 2114 h 10038"/>
              <a:gd name="connsiteX7" fmla="*/ 1681 w 10090"/>
              <a:gd name="connsiteY7" fmla="*/ 1234 h 10038"/>
              <a:gd name="connsiteX8" fmla="*/ 2004 w 10090"/>
              <a:gd name="connsiteY8" fmla="*/ 810 h 10038"/>
              <a:gd name="connsiteX9" fmla="*/ 2595 w 10090"/>
              <a:gd name="connsiteY9" fmla="*/ 533 h 10038"/>
              <a:gd name="connsiteX10" fmla="*/ 2760 w 10090"/>
              <a:gd name="connsiteY10" fmla="*/ 745 h 10038"/>
              <a:gd name="connsiteX11" fmla="*/ 3016 w 10090"/>
              <a:gd name="connsiteY11" fmla="*/ 1016 h 10038"/>
              <a:gd name="connsiteX12" fmla="*/ 3783 w 10090"/>
              <a:gd name="connsiteY12" fmla="*/ 745 h 10038"/>
              <a:gd name="connsiteX13" fmla="*/ 4039 w 10090"/>
              <a:gd name="connsiteY13" fmla="*/ 962 h 10038"/>
              <a:gd name="connsiteX14" fmla="*/ 4295 w 10090"/>
              <a:gd name="connsiteY14" fmla="*/ 1397 h 10038"/>
              <a:gd name="connsiteX15" fmla="*/ 4664 w 10090"/>
              <a:gd name="connsiteY15" fmla="*/ 2158 h 10038"/>
              <a:gd name="connsiteX16" fmla="*/ 4894 w 10090"/>
              <a:gd name="connsiteY16" fmla="*/ 3201 h 10038"/>
              <a:gd name="connsiteX17" fmla="*/ 5095 w 10090"/>
              <a:gd name="connsiteY17" fmla="*/ 3305 h 10038"/>
              <a:gd name="connsiteX18" fmla="*/ 5147 w 10090"/>
              <a:gd name="connsiteY18" fmla="*/ 2538 h 10038"/>
              <a:gd name="connsiteX19" fmla="*/ 5361 w 10090"/>
              <a:gd name="connsiteY19" fmla="*/ 3101 h 10038"/>
              <a:gd name="connsiteX20" fmla="*/ 5914 w 10090"/>
              <a:gd name="connsiteY20" fmla="*/ 3245 h 10038"/>
              <a:gd name="connsiteX21" fmla="*/ 6141 w 10090"/>
              <a:gd name="connsiteY21" fmla="*/ 3027 h 10038"/>
              <a:gd name="connsiteX22" fmla="*/ 6278 w 10090"/>
              <a:gd name="connsiteY22" fmla="*/ 3390 h 10038"/>
              <a:gd name="connsiteX23" fmla="*/ 6596 w 10090"/>
              <a:gd name="connsiteY23" fmla="*/ 3842 h 10038"/>
              <a:gd name="connsiteX24" fmla="*/ 6768 w 10090"/>
              <a:gd name="connsiteY24" fmla="*/ 4155 h 10038"/>
              <a:gd name="connsiteX25" fmla="*/ 6211 w 10090"/>
              <a:gd name="connsiteY25" fmla="*/ 4081 h 10038"/>
              <a:gd name="connsiteX26" fmla="*/ 6031 w 10090"/>
              <a:gd name="connsiteY26" fmla="*/ 4417 h 10038"/>
              <a:gd name="connsiteX27" fmla="*/ 6629 w 10090"/>
              <a:gd name="connsiteY27" fmla="*/ 4968 h 10038"/>
              <a:gd name="connsiteX28" fmla="*/ 6539 w 10090"/>
              <a:gd name="connsiteY28" fmla="*/ 5581 h 10038"/>
              <a:gd name="connsiteX29" fmla="*/ 6056 w 10090"/>
              <a:gd name="connsiteY29" fmla="*/ 5005 h 10038"/>
              <a:gd name="connsiteX30" fmla="*/ 5715 w 10090"/>
              <a:gd name="connsiteY30" fmla="*/ 5473 h 10038"/>
              <a:gd name="connsiteX31" fmla="*/ 6096 w 10090"/>
              <a:gd name="connsiteY31" fmla="*/ 5578 h 10038"/>
              <a:gd name="connsiteX32" fmla="*/ 6447 w 10090"/>
              <a:gd name="connsiteY32" fmla="*/ 6181 h 10038"/>
              <a:gd name="connsiteX33" fmla="*/ 6765 w 10090"/>
              <a:gd name="connsiteY33" fmla="*/ 6210 h 10038"/>
              <a:gd name="connsiteX34" fmla="*/ 6997 w 10090"/>
              <a:gd name="connsiteY34" fmla="*/ 5959 h 10038"/>
              <a:gd name="connsiteX35" fmla="*/ 6820 w 10090"/>
              <a:gd name="connsiteY35" fmla="*/ 6862 h 10038"/>
              <a:gd name="connsiteX36" fmla="*/ 7135 w 10090"/>
              <a:gd name="connsiteY36" fmla="*/ 6451 h 10038"/>
              <a:gd name="connsiteX37" fmla="*/ 7391 w 10090"/>
              <a:gd name="connsiteY37" fmla="*/ 5255 h 10038"/>
              <a:gd name="connsiteX38" fmla="*/ 7503 w 10090"/>
              <a:gd name="connsiteY38" fmla="*/ 4590 h 10038"/>
              <a:gd name="connsiteX39" fmla="*/ 7043 w 10090"/>
              <a:gd name="connsiteY39" fmla="*/ 4671 h 10038"/>
              <a:gd name="connsiteX40" fmla="*/ 6987 w 10090"/>
              <a:gd name="connsiteY40" fmla="*/ 2931 h 10038"/>
              <a:gd name="connsiteX41" fmla="*/ 6880 w 10090"/>
              <a:gd name="connsiteY41" fmla="*/ 1940 h 10038"/>
              <a:gd name="connsiteX42" fmla="*/ 7023 w 10090"/>
              <a:gd name="connsiteY42" fmla="*/ 1634 h 10038"/>
              <a:gd name="connsiteX43" fmla="*/ 6766 w 10090"/>
              <a:gd name="connsiteY43" fmla="*/ 1342 h 10038"/>
              <a:gd name="connsiteX44" fmla="*/ 6454 w 10090"/>
              <a:gd name="connsiteY44" fmla="*/ 1342 h 10038"/>
              <a:gd name="connsiteX45" fmla="*/ 6624 w 10090"/>
              <a:gd name="connsiteY45" fmla="*/ 799 h 10038"/>
              <a:gd name="connsiteX46" fmla="*/ 6908 w 10090"/>
              <a:gd name="connsiteY46" fmla="*/ 255 h 10038"/>
              <a:gd name="connsiteX47" fmla="*/ 7413 w 10090"/>
              <a:gd name="connsiteY47" fmla="*/ 721 h 10038"/>
              <a:gd name="connsiteX48" fmla="*/ 7692 w 10090"/>
              <a:gd name="connsiteY48" fmla="*/ 409 h 10038"/>
              <a:gd name="connsiteX49" fmla="*/ 8073 w 10090"/>
              <a:gd name="connsiteY49" fmla="*/ 38 h 10038"/>
              <a:gd name="connsiteX50" fmla="*/ 8130 w 10090"/>
              <a:gd name="connsiteY50" fmla="*/ 1234 h 10038"/>
              <a:gd name="connsiteX51" fmla="*/ 8329 w 10090"/>
              <a:gd name="connsiteY51" fmla="*/ 2321 h 10038"/>
              <a:gd name="connsiteX52" fmla="*/ 8243 w 10090"/>
              <a:gd name="connsiteY52" fmla="*/ 3245 h 10038"/>
              <a:gd name="connsiteX53" fmla="*/ 8471 w 10090"/>
              <a:gd name="connsiteY53" fmla="*/ 3734 h 10038"/>
              <a:gd name="connsiteX54" fmla="*/ 8528 w 10090"/>
              <a:gd name="connsiteY54" fmla="*/ 4386 h 10038"/>
              <a:gd name="connsiteX55" fmla="*/ 8357 w 10090"/>
              <a:gd name="connsiteY55" fmla="*/ 4495 h 10038"/>
              <a:gd name="connsiteX56" fmla="*/ 8300 w 10090"/>
              <a:gd name="connsiteY56" fmla="*/ 5581 h 10038"/>
              <a:gd name="connsiteX57" fmla="*/ 8187 w 10090"/>
              <a:gd name="connsiteY57" fmla="*/ 6125 h 10038"/>
              <a:gd name="connsiteX58" fmla="*/ 8101 w 10090"/>
              <a:gd name="connsiteY58" fmla="*/ 6777 h 10038"/>
              <a:gd name="connsiteX59" fmla="*/ 8045 w 10090"/>
              <a:gd name="connsiteY59" fmla="*/ 7103 h 10038"/>
              <a:gd name="connsiteX60" fmla="*/ 8329 w 10090"/>
              <a:gd name="connsiteY60" fmla="*/ 7592 h 10038"/>
              <a:gd name="connsiteX61" fmla="*/ 8357 w 10090"/>
              <a:gd name="connsiteY61" fmla="*/ 7158 h 10038"/>
              <a:gd name="connsiteX62" fmla="*/ 8442 w 10090"/>
              <a:gd name="connsiteY62" fmla="*/ 7049 h 10038"/>
              <a:gd name="connsiteX63" fmla="*/ 8556 w 10090"/>
              <a:gd name="connsiteY63" fmla="*/ 6614 h 10038"/>
              <a:gd name="connsiteX64" fmla="*/ 8613 w 10090"/>
              <a:gd name="connsiteY64" fmla="*/ 5799 h 10038"/>
              <a:gd name="connsiteX65" fmla="*/ 8670 w 10090"/>
              <a:gd name="connsiteY65" fmla="*/ 5201 h 10038"/>
              <a:gd name="connsiteX66" fmla="*/ 8726 w 10090"/>
              <a:gd name="connsiteY66" fmla="*/ 4875 h 10038"/>
              <a:gd name="connsiteX67" fmla="*/ 8954 w 10090"/>
              <a:gd name="connsiteY67" fmla="*/ 4658 h 10038"/>
              <a:gd name="connsiteX68" fmla="*/ 8840 w 10090"/>
              <a:gd name="connsiteY68" fmla="*/ 5799 h 10038"/>
              <a:gd name="connsiteX69" fmla="*/ 8812 w 10090"/>
              <a:gd name="connsiteY69" fmla="*/ 6451 h 10038"/>
              <a:gd name="connsiteX70" fmla="*/ 8471 w 10090"/>
              <a:gd name="connsiteY70" fmla="*/ 8245 h 10038"/>
              <a:gd name="connsiteX71" fmla="*/ 8215 w 10090"/>
              <a:gd name="connsiteY71" fmla="*/ 8299 h 10038"/>
              <a:gd name="connsiteX72" fmla="*/ 8187 w 10090"/>
              <a:gd name="connsiteY72" fmla="*/ 8842 h 10038"/>
              <a:gd name="connsiteX73" fmla="*/ 8840 w 10090"/>
              <a:gd name="connsiteY73" fmla="*/ 8788 h 10038"/>
              <a:gd name="connsiteX74" fmla="*/ 8868 w 10090"/>
              <a:gd name="connsiteY74" fmla="*/ 9168 h 10038"/>
              <a:gd name="connsiteX75" fmla="*/ 8670 w 10090"/>
              <a:gd name="connsiteY75" fmla="*/ 9277 h 10038"/>
              <a:gd name="connsiteX76" fmla="*/ 8272 w 10090"/>
              <a:gd name="connsiteY76" fmla="*/ 9495 h 10038"/>
              <a:gd name="connsiteX77" fmla="*/ 8045 w 10090"/>
              <a:gd name="connsiteY77" fmla="*/ 9603 h 10038"/>
              <a:gd name="connsiteX78" fmla="*/ 8243 w 10090"/>
              <a:gd name="connsiteY78" fmla="*/ 9929 h 10038"/>
              <a:gd name="connsiteX79" fmla="*/ 8812 w 10090"/>
              <a:gd name="connsiteY79" fmla="*/ 9766 h 10038"/>
              <a:gd name="connsiteX80" fmla="*/ 10090 w 10090"/>
              <a:gd name="connsiteY80" fmla="*/ 10038 h 10038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361 w 10090"/>
              <a:gd name="connsiteY19" fmla="*/ 3265 h 10202"/>
              <a:gd name="connsiteX20" fmla="*/ 5914 w 10090"/>
              <a:gd name="connsiteY20" fmla="*/ 3409 h 10202"/>
              <a:gd name="connsiteX21" fmla="*/ 6141 w 10090"/>
              <a:gd name="connsiteY21" fmla="*/ 3191 h 10202"/>
              <a:gd name="connsiteX22" fmla="*/ 6278 w 10090"/>
              <a:gd name="connsiteY22" fmla="*/ 3554 h 10202"/>
              <a:gd name="connsiteX23" fmla="*/ 6596 w 10090"/>
              <a:gd name="connsiteY23" fmla="*/ 4006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31 w 10090"/>
              <a:gd name="connsiteY19" fmla="*/ 3187 h 10202"/>
              <a:gd name="connsiteX20" fmla="*/ 5914 w 10090"/>
              <a:gd name="connsiteY20" fmla="*/ 3409 h 10202"/>
              <a:gd name="connsiteX21" fmla="*/ 6141 w 10090"/>
              <a:gd name="connsiteY21" fmla="*/ 3191 h 10202"/>
              <a:gd name="connsiteX22" fmla="*/ 6278 w 10090"/>
              <a:gd name="connsiteY22" fmla="*/ 3554 h 10202"/>
              <a:gd name="connsiteX23" fmla="*/ 6596 w 10090"/>
              <a:gd name="connsiteY23" fmla="*/ 4006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141 w 10090"/>
              <a:gd name="connsiteY21" fmla="*/ 3191 h 10202"/>
              <a:gd name="connsiteX22" fmla="*/ 6278 w 10090"/>
              <a:gd name="connsiteY22" fmla="*/ 3554 h 10202"/>
              <a:gd name="connsiteX23" fmla="*/ 6596 w 10090"/>
              <a:gd name="connsiteY23" fmla="*/ 4006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141 w 10090"/>
              <a:gd name="connsiteY21" fmla="*/ 3191 h 10202"/>
              <a:gd name="connsiteX22" fmla="*/ 6278 w 10090"/>
              <a:gd name="connsiteY22" fmla="*/ 3554 h 10202"/>
              <a:gd name="connsiteX23" fmla="*/ 6596 w 10090"/>
              <a:gd name="connsiteY23" fmla="*/ 4006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4006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319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43 w 10090"/>
              <a:gd name="connsiteY39" fmla="*/ 4835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506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467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413 w 10090"/>
              <a:gd name="connsiteY47" fmla="*/ 885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467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283 w 10090"/>
              <a:gd name="connsiteY47" fmla="*/ 944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41 h 10202"/>
              <a:gd name="connsiteX1" fmla="*/ 204 w 10090"/>
              <a:gd name="connsiteY1" fmla="*/ 2448 h 10202"/>
              <a:gd name="connsiteX2" fmla="*/ 717 w 10090"/>
              <a:gd name="connsiteY2" fmla="*/ 1449 h 10202"/>
              <a:gd name="connsiteX3" fmla="*/ 885 w 10090"/>
              <a:gd name="connsiteY3" fmla="*/ 2376 h 10202"/>
              <a:gd name="connsiteX4" fmla="*/ 1106 w 10090"/>
              <a:gd name="connsiteY4" fmla="*/ 1802 h 10202"/>
              <a:gd name="connsiteX5" fmla="*/ 1310 w 10090"/>
              <a:gd name="connsiteY5" fmla="*/ 1478 h 10202"/>
              <a:gd name="connsiteX6" fmla="*/ 1559 w 10090"/>
              <a:gd name="connsiteY6" fmla="*/ 2278 h 10202"/>
              <a:gd name="connsiteX7" fmla="*/ 1681 w 10090"/>
              <a:gd name="connsiteY7" fmla="*/ 1398 h 10202"/>
              <a:gd name="connsiteX8" fmla="*/ 2004 w 10090"/>
              <a:gd name="connsiteY8" fmla="*/ 974 h 10202"/>
              <a:gd name="connsiteX9" fmla="*/ 2595 w 10090"/>
              <a:gd name="connsiteY9" fmla="*/ 697 h 10202"/>
              <a:gd name="connsiteX10" fmla="*/ 2760 w 10090"/>
              <a:gd name="connsiteY10" fmla="*/ 909 h 10202"/>
              <a:gd name="connsiteX11" fmla="*/ 3016 w 10090"/>
              <a:gd name="connsiteY11" fmla="*/ 1180 h 10202"/>
              <a:gd name="connsiteX12" fmla="*/ 3783 w 10090"/>
              <a:gd name="connsiteY12" fmla="*/ 909 h 10202"/>
              <a:gd name="connsiteX13" fmla="*/ 4039 w 10090"/>
              <a:gd name="connsiteY13" fmla="*/ 1126 h 10202"/>
              <a:gd name="connsiteX14" fmla="*/ 4295 w 10090"/>
              <a:gd name="connsiteY14" fmla="*/ 1561 h 10202"/>
              <a:gd name="connsiteX15" fmla="*/ 4664 w 10090"/>
              <a:gd name="connsiteY15" fmla="*/ 2322 h 10202"/>
              <a:gd name="connsiteX16" fmla="*/ 4894 w 10090"/>
              <a:gd name="connsiteY16" fmla="*/ 3365 h 10202"/>
              <a:gd name="connsiteX17" fmla="*/ 5095 w 10090"/>
              <a:gd name="connsiteY17" fmla="*/ 3469 h 10202"/>
              <a:gd name="connsiteX18" fmla="*/ 5147 w 10090"/>
              <a:gd name="connsiteY18" fmla="*/ 2702 h 10202"/>
              <a:gd name="connsiteX19" fmla="*/ 5421 w 10090"/>
              <a:gd name="connsiteY19" fmla="*/ 3305 h 10202"/>
              <a:gd name="connsiteX20" fmla="*/ 5914 w 10090"/>
              <a:gd name="connsiteY20" fmla="*/ 3409 h 10202"/>
              <a:gd name="connsiteX21" fmla="*/ 6221 w 10090"/>
              <a:gd name="connsiteY21" fmla="*/ 3073 h 10202"/>
              <a:gd name="connsiteX22" fmla="*/ 6278 w 10090"/>
              <a:gd name="connsiteY22" fmla="*/ 3554 h 10202"/>
              <a:gd name="connsiteX23" fmla="*/ 6596 w 10090"/>
              <a:gd name="connsiteY23" fmla="*/ 3908 h 10202"/>
              <a:gd name="connsiteX24" fmla="*/ 6768 w 10090"/>
              <a:gd name="connsiteY24" fmla="*/ 4476 h 10202"/>
              <a:gd name="connsiteX25" fmla="*/ 6211 w 10090"/>
              <a:gd name="connsiteY25" fmla="*/ 4245 h 10202"/>
              <a:gd name="connsiteX26" fmla="*/ 6031 w 10090"/>
              <a:gd name="connsiteY26" fmla="*/ 4581 h 10202"/>
              <a:gd name="connsiteX27" fmla="*/ 6629 w 10090"/>
              <a:gd name="connsiteY27" fmla="*/ 5132 h 10202"/>
              <a:gd name="connsiteX28" fmla="*/ 6539 w 10090"/>
              <a:gd name="connsiteY28" fmla="*/ 5745 h 10202"/>
              <a:gd name="connsiteX29" fmla="*/ 6056 w 10090"/>
              <a:gd name="connsiteY29" fmla="*/ 5169 h 10202"/>
              <a:gd name="connsiteX30" fmla="*/ 5715 w 10090"/>
              <a:gd name="connsiteY30" fmla="*/ 5637 h 10202"/>
              <a:gd name="connsiteX31" fmla="*/ 6096 w 10090"/>
              <a:gd name="connsiteY31" fmla="*/ 5742 h 10202"/>
              <a:gd name="connsiteX32" fmla="*/ 6447 w 10090"/>
              <a:gd name="connsiteY32" fmla="*/ 6345 h 10202"/>
              <a:gd name="connsiteX33" fmla="*/ 6765 w 10090"/>
              <a:gd name="connsiteY33" fmla="*/ 6374 h 10202"/>
              <a:gd name="connsiteX34" fmla="*/ 6997 w 10090"/>
              <a:gd name="connsiteY34" fmla="*/ 6123 h 10202"/>
              <a:gd name="connsiteX35" fmla="*/ 6820 w 10090"/>
              <a:gd name="connsiteY35" fmla="*/ 7026 h 10202"/>
              <a:gd name="connsiteX36" fmla="*/ 7135 w 10090"/>
              <a:gd name="connsiteY36" fmla="*/ 6615 h 10202"/>
              <a:gd name="connsiteX37" fmla="*/ 7391 w 10090"/>
              <a:gd name="connsiteY37" fmla="*/ 5419 h 10202"/>
              <a:gd name="connsiteX38" fmla="*/ 7503 w 10090"/>
              <a:gd name="connsiteY38" fmla="*/ 4754 h 10202"/>
              <a:gd name="connsiteX39" fmla="*/ 7003 w 10090"/>
              <a:gd name="connsiteY39" fmla="*/ 4874 h 10202"/>
              <a:gd name="connsiteX40" fmla="*/ 6987 w 10090"/>
              <a:gd name="connsiteY40" fmla="*/ 3095 h 10202"/>
              <a:gd name="connsiteX41" fmla="*/ 6880 w 10090"/>
              <a:gd name="connsiteY41" fmla="*/ 2104 h 10202"/>
              <a:gd name="connsiteX42" fmla="*/ 7023 w 10090"/>
              <a:gd name="connsiteY42" fmla="*/ 1798 h 10202"/>
              <a:gd name="connsiteX43" fmla="*/ 6766 w 10090"/>
              <a:gd name="connsiteY43" fmla="*/ 1467 h 10202"/>
              <a:gd name="connsiteX44" fmla="*/ 6454 w 10090"/>
              <a:gd name="connsiteY44" fmla="*/ 1506 h 10202"/>
              <a:gd name="connsiteX45" fmla="*/ 6624 w 10090"/>
              <a:gd name="connsiteY45" fmla="*/ 963 h 10202"/>
              <a:gd name="connsiteX46" fmla="*/ 6908 w 10090"/>
              <a:gd name="connsiteY46" fmla="*/ 419 h 10202"/>
              <a:gd name="connsiteX47" fmla="*/ 7283 w 10090"/>
              <a:gd name="connsiteY47" fmla="*/ 944 h 10202"/>
              <a:gd name="connsiteX48" fmla="*/ 7692 w 10090"/>
              <a:gd name="connsiteY48" fmla="*/ 573 h 10202"/>
              <a:gd name="connsiteX49" fmla="*/ 8083 w 10090"/>
              <a:gd name="connsiteY49" fmla="*/ 26 h 10202"/>
              <a:gd name="connsiteX50" fmla="*/ 8130 w 10090"/>
              <a:gd name="connsiteY50" fmla="*/ 1398 h 10202"/>
              <a:gd name="connsiteX51" fmla="*/ 8329 w 10090"/>
              <a:gd name="connsiteY51" fmla="*/ 2485 h 10202"/>
              <a:gd name="connsiteX52" fmla="*/ 8243 w 10090"/>
              <a:gd name="connsiteY52" fmla="*/ 3409 h 10202"/>
              <a:gd name="connsiteX53" fmla="*/ 8471 w 10090"/>
              <a:gd name="connsiteY53" fmla="*/ 3898 h 10202"/>
              <a:gd name="connsiteX54" fmla="*/ 8528 w 10090"/>
              <a:gd name="connsiteY54" fmla="*/ 4550 h 10202"/>
              <a:gd name="connsiteX55" fmla="*/ 8357 w 10090"/>
              <a:gd name="connsiteY55" fmla="*/ 4659 h 10202"/>
              <a:gd name="connsiteX56" fmla="*/ 8300 w 10090"/>
              <a:gd name="connsiteY56" fmla="*/ 5745 h 10202"/>
              <a:gd name="connsiteX57" fmla="*/ 8187 w 10090"/>
              <a:gd name="connsiteY57" fmla="*/ 6289 h 10202"/>
              <a:gd name="connsiteX58" fmla="*/ 8101 w 10090"/>
              <a:gd name="connsiteY58" fmla="*/ 6941 h 10202"/>
              <a:gd name="connsiteX59" fmla="*/ 8045 w 10090"/>
              <a:gd name="connsiteY59" fmla="*/ 7267 h 10202"/>
              <a:gd name="connsiteX60" fmla="*/ 8329 w 10090"/>
              <a:gd name="connsiteY60" fmla="*/ 7756 h 10202"/>
              <a:gd name="connsiteX61" fmla="*/ 8357 w 10090"/>
              <a:gd name="connsiteY61" fmla="*/ 7322 h 10202"/>
              <a:gd name="connsiteX62" fmla="*/ 8442 w 10090"/>
              <a:gd name="connsiteY62" fmla="*/ 7213 h 10202"/>
              <a:gd name="connsiteX63" fmla="*/ 8556 w 10090"/>
              <a:gd name="connsiteY63" fmla="*/ 6778 h 10202"/>
              <a:gd name="connsiteX64" fmla="*/ 8613 w 10090"/>
              <a:gd name="connsiteY64" fmla="*/ 5963 h 10202"/>
              <a:gd name="connsiteX65" fmla="*/ 8670 w 10090"/>
              <a:gd name="connsiteY65" fmla="*/ 5365 h 10202"/>
              <a:gd name="connsiteX66" fmla="*/ 8726 w 10090"/>
              <a:gd name="connsiteY66" fmla="*/ 5039 h 10202"/>
              <a:gd name="connsiteX67" fmla="*/ 8954 w 10090"/>
              <a:gd name="connsiteY67" fmla="*/ 4822 h 10202"/>
              <a:gd name="connsiteX68" fmla="*/ 8840 w 10090"/>
              <a:gd name="connsiteY68" fmla="*/ 5963 h 10202"/>
              <a:gd name="connsiteX69" fmla="*/ 8812 w 10090"/>
              <a:gd name="connsiteY69" fmla="*/ 6615 h 10202"/>
              <a:gd name="connsiteX70" fmla="*/ 8471 w 10090"/>
              <a:gd name="connsiteY70" fmla="*/ 8409 h 10202"/>
              <a:gd name="connsiteX71" fmla="*/ 8215 w 10090"/>
              <a:gd name="connsiteY71" fmla="*/ 8463 h 10202"/>
              <a:gd name="connsiteX72" fmla="*/ 8187 w 10090"/>
              <a:gd name="connsiteY72" fmla="*/ 9006 h 10202"/>
              <a:gd name="connsiteX73" fmla="*/ 8840 w 10090"/>
              <a:gd name="connsiteY73" fmla="*/ 8952 h 10202"/>
              <a:gd name="connsiteX74" fmla="*/ 8868 w 10090"/>
              <a:gd name="connsiteY74" fmla="*/ 9332 h 10202"/>
              <a:gd name="connsiteX75" fmla="*/ 8670 w 10090"/>
              <a:gd name="connsiteY75" fmla="*/ 9441 h 10202"/>
              <a:gd name="connsiteX76" fmla="*/ 8272 w 10090"/>
              <a:gd name="connsiteY76" fmla="*/ 9659 h 10202"/>
              <a:gd name="connsiteX77" fmla="*/ 8045 w 10090"/>
              <a:gd name="connsiteY77" fmla="*/ 9767 h 10202"/>
              <a:gd name="connsiteX78" fmla="*/ 8243 w 10090"/>
              <a:gd name="connsiteY78" fmla="*/ 10093 h 10202"/>
              <a:gd name="connsiteX79" fmla="*/ 8812 w 10090"/>
              <a:gd name="connsiteY79" fmla="*/ 9930 h 10202"/>
              <a:gd name="connsiteX80" fmla="*/ 10090 w 10090"/>
              <a:gd name="connsiteY80" fmla="*/ 10202 h 10202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130 w 10090"/>
              <a:gd name="connsiteY50" fmla="*/ 1407 h 10211"/>
              <a:gd name="connsiteX51" fmla="*/ 8329 w 10090"/>
              <a:gd name="connsiteY51" fmla="*/ 2494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28 w 10090"/>
              <a:gd name="connsiteY54" fmla="*/ 4559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494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28 w 10090"/>
              <a:gd name="connsiteY54" fmla="*/ 4559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494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28 w 10090"/>
              <a:gd name="connsiteY54" fmla="*/ 4559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494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28 w 10090"/>
              <a:gd name="connsiteY54" fmla="*/ 4559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28 w 10090"/>
              <a:gd name="connsiteY54" fmla="*/ 4559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101 w 10090"/>
              <a:gd name="connsiteY58" fmla="*/ 6950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357 w 10090"/>
              <a:gd name="connsiteY61" fmla="*/ 7331 h 10211"/>
              <a:gd name="connsiteX62" fmla="*/ 8442 w 10090"/>
              <a:gd name="connsiteY62" fmla="*/ 7222 h 10211"/>
              <a:gd name="connsiteX63" fmla="*/ 8556 w 10090"/>
              <a:gd name="connsiteY63" fmla="*/ 6787 h 10211"/>
              <a:gd name="connsiteX64" fmla="*/ 8613 w 10090"/>
              <a:gd name="connsiteY64" fmla="*/ 5972 h 10211"/>
              <a:gd name="connsiteX65" fmla="*/ 8670 w 10090"/>
              <a:gd name="connsiteY65" fmla="*/ 5374 h 10211"/>
              <a:gd name="connsiteX66" fmla="*/ 8726 w 10090"/>
              <a:gd name="connsiteY66" fmla="*/ 5048 h 10211"/>
              <a:gd name="connsiteX67" fmla="*/ 8954 w 10090"/>
              <a:gd name="connsiteY67" fmla="*/ 4831 h 10211"/>
              <a:gd name="connsiteX68" fmla="*/ 8840 w 10090"/>
              <a:gd name="connsiteY68" fmla="*/ 5972 h 10211"/>
              <a:gd name="connsiteX69" fmla="*/ 8812 w 10090"/>
              <a:gd name="connsiteY69" fmla="*/ 6624 h 10211"/>
              <a:gd name="connsiteX70" fmla="*/ 8471 w 10090"/>
              <a:gd name="connsiteY70" fmla="*/ 8418 h 10211"/>
              <a:gd name="connsiteX71" fmla="*/ 8215 w 10090"/>
              <a:gd name="connsiteY71" fmla="*/ 8472 h 10211"/>
              <a:gd name="connsiteX72" fmla="*/ 8187 w 10090"/>
              <a:gd name="connsiteY72" fmla="*/ 9015 h 10211"/>
              <a:gd name="connsiteX73" fmla="*/ 8840 w 10090"/>
              <a:gd name="connsiteY73" fmla="*/ 8961 h 10211"/>
              <a:gd name="connsiteX74" fmla="*/ 8868 w 10090"/>
              <a:gd name="connsiteY74" fmla="*/ 9341 h 10211"/>
              <a:gd name="connsiteX75" fmla="*/ 8670 w 10090"/>
              <a:gd name="connsiteY75" fmla="*/ 9450 h 10211"/>
              <a:gd name="connsiteX76" fmla="*/ 8272 w 10090"/>
              <a:gd name="connsiteY76" fmla="*/ 9668 h 10211"/>
              <a:gd name="connsiteX77" fmla="*/ 8045 w 10090"/>
              <a:gd name="connsiteY77" fmla="*/ 9776 h 10211"/>
              <a:gd name="connsiteX78" fmla="*/ 8243 w 10090"/>
              <a:gd name="connsiteY78" fmla="*/ 10102 h 10211"/>
              <a:gd name="connsiteX79" fmla="*/ 8812 w 10090"/>
              <a:gd name="connsiteY79" fmla="*/ 9939 h 10211"/>
              <a:gd name="connsiteX80" fmla="*/ 10090 w 10090"/>
              <a:gd name="connsiteY80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613 w 10090"/>
              <a:gd name="connsiteY63" fmla="*/ 5972 h 10211"/>
              <a:gd name="connsiteX64" fmla="*/ 8670 w 10090"/>
              <a:gd name="connsiteY64" fmla="*/ 5374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5972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272 w 10090"/>
              <a:gd name="connsiteY75" fmla="*/ 9668 h 10211"/>
              <a:gd name="connsiteX76" fmla="*/ 8045 w 10090"/>
              <a:gd name="connsiteY76" fmla="*/ 9776 h 10211"/>
              <a:gd name="connsiteX77" fmla="*/ 8243 w 10090"/>
              <a:gd name="connsiteY77" fmla="*/ 10102 h 10211"/>
              <a:gd name="connsiteX78" fmla="*/ 8812 w 10090"/>
              <a:gd name="connsiteY78" fmla="*/ 9939 h 10211"/>
              <a:gd name="connsiteX79" fmla="*/ 10090 w 10090"/>
              <a:gd name="connsiteY79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670 w 10090"/>
              <a:gd name="connsiteY64" fmla="*/ 5374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5972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272 w 10090"/>
              <a:gd name="connsiteY75" fmla="*/ 9668 h 10211"/>
              <a:gd name="connsiteX76" fmla="*/ 8045 w 10090"/>
              <a:gd name="connsiteY76" fmla="*/ 9776 h 10211"/>
              <a:gd name="connsiteX77" fmla="*/ 8243 w 10090"/>
              <a:gd name="connsiteY77" fmla="*/ 10102 h 10211"/>
              <a:gd name="connsiteX78" fmla="*/ 8812 w 10090"/>
              <a:gd name="connsiteY78" fmla="*/ 9939 h 10211"/>
              <a:gd name="connsiteX79" fmla="*/ 10090 w 10090"/>
              <a:gd name="connsiteY79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5972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272 w 10090"/>
              <a:gd name="connsiteY75" fmla="*/ 9668 h 10211"/>
              <a:gd name="connsiteX76" fmla="*/ 8045 w 10090"/>
              <a:gd name="connsiteY76" fmla="*/ 9776 h 10211"/>
              <a:gd name="connsiteX77" fmla="*/ 8243 w 10090"/>
              <a:gd name="connsiteY77" fmla="*/ 10102 h 10211"/>
              <a:gd name="connsiteX78" fmla="*/ 8812 w 10090"/>
              <a:gd name="connsiteY78" fmla="*/ 9939 h 10211"/>
              <a:gd name="connsiteX79" fmla="*/ 10090 w 10090"/>
              <a:gd name="connsiteY79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272 w 10090"/>
              <a:gd name="connsiteY75" fmla="*/ 9668 h 10211"/>
              <a:gd name="connsiteX76" fmla="*/ 8045 w 10090"/>
              <a:gd name="connsiteY76" fmla="*/ 9776 h 10211"/>
              <a:gd name="connsiteX77" fmla="*/ 8243 w 10090"/>
              <a:gd name="connsiteY77" fmla="*/ 10102 h 10211"/>
              <a:gd name="connsiteX78" fmla="*/ 8812 w 10090"/>
              <a:gd name="connsiteY78" fmla="*/ 9939 h 10211"/>
              <a:gd name="connsiteX79" fmla="*/ 10090 w 10090"/>
              <a:gd name="connsiteY79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272 w 10090"/>
              <a:gd name="connsiteY75" fmla="*/ 9668 h 10211"/>
              <a:gd name="connsiteX76" fmla="*/ 8045 w 10090"/>
              <a:gd name="connsiteY76" fmla="*/ 9776 h 10211"/>
              <a:gd name="connsiteX77" fmla="*/ 8243 w 10090"/>
              <a:gd name="connsiteY77" fmla="*/ 10102 h 10211"/>
              <a:gd name="connsiteX78" fmla="*/ 8812 w 10090"/>
              <a:gd name="connsiteY78" fmla="*/ 9939 h 10211"/>
              <a:gd name="connsiteX79" fmla="*/ 10090 w 10090"/>
              <a:gd name="connsiteY79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045 w 10090"/>
              <a:gd name="connsiteY75" fmla="*/ 9776 h 10211"/>
              <a:gd name="connsiteX76" fmla="*/ 8243 w 10090"/>
              <a:gd name="connsiteY76" fmla="*/ 10102 h 10211"/>
              <a:gd name="connsiteX77" fmla="*/ 8812 w 10090"/>
              <a:gd name="connsiteY77" fmla="*/ 9939 h 10211"/>
              <a:gd name="connsiteX78" fmla="*/ 10090 w 10090"/>
              <a:gd name="connsiteY78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145 w 10090"/>
              <a:gd name="connsiteY75" fmla="*/ 9560 h 10211"/>
              <a:gd name="connsiteX76" fmla="*/ 8243 w 10090"/>
              <a:gd name="connsiteY76" fmla="*/ 10102 h 10211"/>
              <a:gd name="connsiteX77" fmla="*/ 8812 w 10090"/>
              <a:gd name="connsiteY77" fmla="*/ 9939 h 10211"/>
              <a:gd name="connsiteX78" fmla="*/ 10090 w 10090"/>
              <a:gd name="connsiteY78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145 w 10090"/>
              <a:gd name="connsiteY75" fmla="*/ 9560 h 10211"/>
              <a:gd name="connsiteX76" fmla="*/ 8243 w 10090"/>
              <a:gd name="connsiteY76" fmla="*/ 10102 h 10211"/>
              <a:gd name="connsiteX77" fmla="*/ 8932 w 10090"/>
              <a:gd name="connsiteY77" fmla="*/ 9880 h 10211"/>
              <a:gd name="connsiteX78" fmla="*/ 10090 w 10090"/>
              <a:gd name="connsiteY78" fmla="*/ 10211 h 10211"/>
              <a:gd name="connsiteX0" fmla="*/ 0 w 10090"/>
              <a:gd name="connsiteY0" fmla="*/ 3050 h 10211"/>
              <a:gd name="connsiteX1" fmla="*/ 204 w 10090"/>
              <a:gd name="connsiteY1" fmla="*/ 2457 h 10211"/>
              <a:gd name="connsiteX2" fmla="*/ 717 w 10090"/>
              <a:gd name="connsiteY2" fmla="*/ 1458 h 10211"/>
              <a:gd name="connsiteX3" fmla="*/ 885 w 10090"/>
              <a:gd name="connsiteY3" fmla="*/ 2385 h 10211"/>
              <a:gd name="connsiteX4" fmla="*/ 1106 w 10090"/>
              <a:gd name="connsiteY4" fmla="*/ 1811 h 10211"/>
              <a:gd name="connsiteX5" fmla="*/ 1310 w 10090"/>
              <a:gd name="connsiteY5" fmla="*/ 1487 h 10211"/>
              <a:gd name="connsiteX6" fmla="*/ 1559 w 10090"/>
              <a:gd name="connsiteY6" fmla="*/ 2287 h 10211"/>
              <a:gd name="connsiteX7" fmla="*/ 1681 w 10090"/>
              <a:gd name="connsiteY7" fmla="*/ 1407 h 10211"/>
              <a:gd name="connsiteX8" fmla="*/ 2004 w 10090"/>
              <a:gd name="connsiteY8" fmla="*/ 983 h 10211"/>
              <a:gd name="connsiteX9" fmla="*/ 2595 w 10090"/>
              <a:gd name="connsiteY9" fmla="*/ 706 h 10211"/>
              <a:gd name="connsiteX10" fmla="*/ 2760 w 10090"/>
              <a:gd name="connsiteY10" fmla="*/ 918 h 10211"/>
              <a:gd name="connsiteX11" fmla="*/ 3016 w 10090"/>
              <a:gd name="connsiteY11" fmla="*/ 1189 h 10211"/>
              <a:gd name="connsiteX12" fmla="*/ 3783 w 10090"/>
              <a:gd name="connsiteY12" fmla="*/ 918 h 10211"/>
              <a:gd name="connsiteX13" fmla="*/ 4039 w 10090"/>
              <a:gd name="connsiteY13" fmla="*/ 1135 h 10211"/>
              <a:gd name="connsiteX14" fmla="*/ 4295 w 10090"/>
              <a:gd name="connsiteY14" fmla="*/ 1570 h 10211"/>
              <a:gd name="connsiteX15" fmla="*/ 4664 w 10090"/>
              <a:gd name="connsiteY15" fmla="*/ 2331 h 10211"/>
              <a:gd name="connsiteX16" fmla="*/ 4894 w 10090"/>
              <a:gd name="connsiteY16" fmla="*/ 3374 h 10211"/>
              <a:gd name="connsiteX17" fmla="*/ 5095 w 10090"/>
              <a:gd name="connsiteY17" fmla="*/ 3478 h 10211"/>
              <a:gd name="connsiteX18" fmla="*/ 5147 w 10090"/>
              <a:gd name="connsiteY18" fmla="*/ 2711 h 10211"/>
              <a:gd name="connsiteX19" fmla="*/ 5421 w 10090"/>
              <a:gd name="connsiteY19" fmla="*/ 3314 h 10211"/>
              <a:gd name="connsiteX20" fmla="*/ 5914 w 10090"/>
              <a:gd name="connsiteY20" fmla="*/ 3418 h 10211"/>
              <a:gd name="connsiteX21" fmla="*/ 6221 w 10090"/>
              <a:gd name="connsiteY21" fmla="*/ 3082 h 10211"/>
              <a:gd name="connsiteX22" fmla="*/ 6278 w 10090"/>
              <a:gd name="connsiteY22" fmla="*/ 3563 h 10211"/>
              <a:gd name="connsiteX23" fmla="*/ 6596 w 10090"/>
              <a:gd name="connsiteY23" fmla="*/ 3917 h 10211"/>
              <a:gd name="connsiteX24" fmla="*/ 6768 w 10090"/>
              <a:gd name="connsiteY24" fmla="*/ 4485 h 10211"/>
              <a:gd name="connsiteX25" fmla="*/ 6211 w 10090"/>
              <a:gd name="connsiteY25" fmla="*/ 4254 h 10211"/>
              <a:gd name="connsiteX26" fmla="*/ 6031 w 10090"/>
              <a:gd name="connsiteY26" fmla="*/ 4590 h 10211"/>
              <a:gd name="connsiteX27" fmla="*/ 6629 w 10090"/>
              <a:gd name="connsiteY27" fmla="*/ 5141 h 10211"/>
              <a:gd name="connsiteX28" fmla="*/ 6539 w 10090"/>
              <a:gd name="connsiteY28" fmla="*/ 5754 h 10211"/>
              <a:gd name="connsiteX29" fmla="*/ 6056 w 10090"/>
              <a:gd name="connsiteY29" fmla="*/ 5178 h 10211"/>
              <a:gd name="connsiteX30" fmla="*/ 5715 w 10090"/>
              <a:gd name="connsiteY30" fmla="*/ 5646 h 10211"/>
              <a:gd name="connsiteX31" fmla="*/ 6096 w 10090"/>
              <a:gd name="connsiteY31" fmla="*/ 5751 h 10211"/>
              <a:gd name="connsiteX32" fmla="*/ 6447 w 10090"/>
              <a:gd name="connsiteY32" fmla="*/ 6354 h 10211"/>
              <a:gd name="connsiteX33" fmla="*/ 6765 w 10090"/>
              <a:gd name="connsiteY33" fmla="*/ 6383 h 10211"/>
              <a:gd name="connsiteX34" fmla="*/ 6997 w 10090"/>
              <a:gd name="connsiteY34" fmla="*/ 6132 h 10211"/>
              <a:gd name="connsiteX35" fmla="*/ 6820 w 10090"/>
              <a:gd name="connsiteY35" fmla="*/ 7035 h 10211"/>
              <a:gd name="connsiteX36" fmla="*/ 7135 w 10090"/>
              <a:gd name="connsiteY36" fmla="*/ 6624 h 10211"/>
              <a:gd name="connsiteX37" fmla="*/ 7391 w 10090"/>
              <a:gd name="connsiteY37" fmla="*/ 5428 h 10211"/>
              <a:gd name="connsiteX38" fmla="*/ 7503 w 10090"/>
              <a:gd name="connsiteY38" fmla="*/ 4763 h 10211"/>
              <a:gd name="connsiteX39" fmla="*/ 7003 w 10090"/>
              <a:gd name="connsiteY39" fmla="*/ 4883 h 10211"/>
              <a:gd name="connsiteX40" fmla="*/ 6987 w 10090"/>
              <a:gd name="connsiteY40" fmla="*/ 3104 h 10211"/>
              <a:gd name="connsiteX41" fmla="*/ 6880 w 10090"/>
              <a:gd name="connsiteY41" fmla="*/ 2113 h 10211"/>
              <a:gd name="connsiteX42" fmla="*/ 7023 w 10090"/>
              <a:gd name="connsiteY42" fmla="*/ 1807 h 10211"/>
              <a:gd name="connsiteX43" fmla="*/ 6766 w 10090"/>
              <a:gd name="connsiteY43" fmla="*/ 1476 h 10211"/>
              <a:gd name="connsiteX44" fmla="*/ 6454 w 10090"/>
              <a:gd name="connsiteY44" fmla="*/ 1515 h 10211"/>
              <a:gd name="connsiteX45" fmla="*/ 6624 w 10090"/>
              <a:gd name="connsiteY45" fmla="*/ 972 h 10211"/>
              <a:gd name="connsiteX46" fmla="*/ 6908 w 10090"/>
              <a:gd name="connsiteY46" fmla="*/ 428 h 10211"/>
              <a:gd name="connsiteX47" fmla="*/ 7283 w 10090"/>
              <a:gd name="connsiteY47" fmla="*/ 953 h 10211"/>
              <a:gd name="connsiteX48" fmla="*/ 7732 w 10090"/>
              <a:gd name="connsiteY48" fmla="*/ 445 h 10211"/>
              <a:gd name="connsiteX49" fmla="*/ 8083 w 10090"/>
              <a:gd name="connsiteY49" fmla="*/ 35 h 10211"/>
              <a:gd name="connsiteX50" fmla="*/ 8210 w 10090"/>
              <a:gd name="connsiteY50" fmla="*/ 1289 h 10211"/>
              <a:gd name="connsiteX51" fmla="*/ 8329 w 10090"/>
              <a:gd name="connsiteY51" fmla="*/ 2357 h 10211"/>
              <a:gd name="connsiteX52" fmla="*/ 8243 w 10090"/>
              <a:gd name="connsiteY52" fmla="*/ 3418 h 10211"/>
              <a:gd name="connsiteX53" fmla="*/ 8471 w 10090"/>
              <a:gd name="connsiteY53" fmla="*/ 3907 h 10211"/>
              <a:gd name="connsiteX54" fmla="*/ 8548 w 10090"/>
              <a:gd name="connsiteY54" fmla="*/ 4422 h 10211"/>
              <a:gd name="connsiteX55" fmla="*/ 8357 w 10090"/>
              <a:gd name="connsiteY55" fmla="*/ 4668 h 10211"/>
              <a:gd name="connsiteX56" fmla="*/ 8300 w 10090"/>
              <a:gd name="connsiteY56" fmla="*/ 5754 h 10211"/>
              <a:gd name="connsiteX57" fmla="*/ 8187 w 10090"/>
              <a:gd name="connsiteY57" fmla="*/ 6298 h 10211"/>
              <a:gd name="connsiteX58" fmla="*/ 8221 w 10090"/>
              <a:gd name="connsiteY58" fmla="*/ 6911 h 10211"/>
              <a:gd name="connsiteX59" fmla="*/ 8045 w 10090"/>
              <a:gd name="connsiteY59" fmla="*/ 7276 h 10211"/>
              <a:gd name="connsiteX60" fmla="*/ 8329 w 10090"/>
              <a:gd name="connsiteY60" fmla="*/ 7765 h 10211"/>
              <a:gd name="connsiteX61" fmla="*/ 8442 w 10090"/>
              <a:gd name="connsiteY61" fmla="*/ 7222 h 10211"/>
              <a:gd name="connsiteX62" fmla="*/ 8556 w 10090"/>
              <a:gd name="connsiteY62" fmla="*/ 6787 h 10211"/>
              <a:gd name="connsiteX63" fmla="*/ 8533 w 10090"/>
              <a:gd name="connsiteY63" fmla="*/ 6070 h 10211"/>
              <a:gd name="connsiteX64" fmla="*/ 8710 w 10090"/>
              <a:gd name="connsiteY64" fmla="*/ 5531 h 10211"/>
              <a:gd name="connsiteX65" fmla="*/ 8726 w 10090"/>
              <a:gd name="connsiteY65" fmla="*/ 5048 h 10211"/>
              <a:gd name="connsiteX66" fmla="*/ 8954 w 10090"/>
              <a:gd name="connsiteY66" fmla="*/ 4831 h 10211"/>
              <a:gd name="connsiteX67" fmla="*/ 8840 w 10090"/>
              <a:gd name="connsiteY67" fmla="*/ 6090 h 10211"/>
              <a:gd name="connsiteX68" fmla="*/ 8812 w 10090"/>
              <a:gd name="connsiteY68" fmla="*/ 6624 h 10211"/>
              <a:gd name="connsiteX69" fmla="*/ 8471 w 10090"/>
              <a:gd name="connsiteY69" fmla="*/ 8418 h 10211"/>
              <a:gd name="connsiteX70" fmla="*/ 8215 w 10090"/>
              <a:gd name="connsiteY70" fmla="*/ 8472 h 10211"/>
              <a:gd name="connsiteX71" fmla="*/ 8187 w 10090"/>
              <a:gd name="connsiteY71" fmla="*/ 9015 h 10211"/>
              <a:gd name="connsiteX72" fmla="*/ 8840 w 10090"/>
              <a:gd name="connsiteY72" fmla="*/ 8961 h 10211"/>
              <a:gd name="connsiteX73" fmla="*/ 8868 w 10090"/>
              <a:gd name="connsiteY73" fmla="*/ 9341 h 10211"/>
              <a:gd name="connsiteX74" fmla="*/ 8670 w 10090"/>
              <a:gd name="connsiteY74" fmla="*/ 9450 h 10211"/>
              <a:gd name="connsiteX75" fmla="*/ 8145 w 10090"/>
              <a:gd name="connsiteY75" fmla="*/ 9560 h 10211"/>
              <a:gd name="connsiteX76" fmla="*/ 8243 w 10090"/>
              <a:gd name="connsiteY76" fmla="*/ 10102 h 10211"/>
              <a:gd name="connsiteX77" fmla="*/ 8932 w 10090"/>
              <a:gd name="connsiteY77" fmla="*/ 9880 h 10211"/>
              <a:gd name="connsiteX78" fmla="*/ 10090 w 10090"/>
              <a:gd name="connsiteY78" fmla="*/ 10211 h 10211"/>
              <a:gd name="connsiteX0" fmla="*/ 0 w 9871"/>
              <a:gd name="connsiteY0" fmla="*/ 3050 h 10135"/>
              <a:gd name="connsiteX1" fmla="*/ 204 w 9871"/>
              <a:gd name="connsiteY1" fmla="*/ 2457 h 10135"/>
              <a:gd name="connsiteX2" fmla="*/ 717 w 9871"/>
              <a:gd name="connsiteY2" fmla="*/ 1458 h 10135"/>
              <a:gd name="connsiteX3" fmla="*/ 885 w 9871"/>
              <a:gd name="connsiteY3" fmla="*/ 2385 h 10135"/>
              <a:gd name="connsiteX4" fmla="*/ 1106 w 9871"/>
              <a:gd name="connsiteY4" fmla="*/ 1811 h 10135"/>
              <a:gd name="connsiteX5" fmla="*/ 1310 w 9871"/>
              <a:gd name="connsiteY5" fmla="*/ 1487 h 10135"/>
              <a:gd name="connsiteX6" fmla="*/ 1559 w 9871"/>
              <a:gd name="connsiteY6" fmla="*/ 2287 h 10135"/>
              <a:gd name="connsiteX7" fmla="*/ 1681 w 9871"/>
              <a:gd name="connsiteY7" fmla="*/ 1407 h 10135"/>
              <a:gd name="connsiteX8" fmla="*/ 2004 w 9871"/>
              <a:gd name="connsiteY8" fmla="*/ 983 h 10135"/>
              <a:gd name="connsiteX9" fmla="*/ 2595 w 9871"/>
              <a:gd name="connsiteY9" fmla="*/ 706 h 10135"/>
              <a:gd name="connsiteX10" fmla="*/ 2760 w 9871"/>
              <a:gd name="connsiteY10" fmla="*/ 918 h 10135"/>
              <a:gd name="connsiteX11" fmla="*/ 3016 w 9871"/>
              <a:gd name="connsiteY11" fmla="*/ 1189 h 10135"/>
              <a:gd name="connsiteX12" fmla="*/ 3783 w 9871"/>
              <a:gd name="connsiteY12" fmla="*/ 918 h 10135"/>
              <a:gd name="connsiteX13" fmla="*/ 4039 w 9871"/>
              <a:gd name="connsiteY13" fmla="*/ 1135 h 10135"/>
              <a:gd name="connsiteX14" fmla="*/ 4295 w 9871"/>
              <a:gd name="connsiteY14" fmla="*/ 1570 h 10135"/>
              <a:gd name="connsiteX15" fmla="*/ 4664 w 9871"/>
              <a:gd name="connsiteY15" fmla="*/ 2331 h 10135"/>
              <a:gd name="connsiteX16" fmla="*/ 4894 w 9871"/>
              <a:gd name="connsiteY16" fmla="*/ 3374 h 10135"/>
              <a:gd name="connsiteX17" fmla="*/ 5095 w 9871"/>
              <a:gd name="connsiteY17" fmla="*/ 3478 h 10135"/>
              <a:gd name="connsiteX18" fmla="*/ 5147 w 9871"/>
              <a:gd name="connsiteY18" fmla="*/ 2711 h 10135"/>
              <a:gd name="connsiteX19" fmla="*/ 5421 w 9871"/>
              <a:gd name="connsiteY19" fmla="*/ 3314 h 10135"/>
              <a:gd name="connsiteX20" fmla="*/ 5914 w 9871"/>
              <a:gd name="connsiteY20" fmla="*/ 3418 h 10135"/>
              <a:gd name="connsiteX21" fmla="*/ 6221 w 9871"/>
              <a:gd name="connsiteY21" fmla="*/ 3082 h 10135"/>
              <a:gd name="connsiteX22" fmla="*/ 6278 w 9871"/>
              <a:gd name="connsiteY22" fmla="*/ 3563 h 10135"/>
              <a:gd name="connsiteX23" fmla="*/ 6596 w 9871"/>
              <a:gd name="connsiteY23" fmla="*/ 3917 h 10135"/>
              <a:gd name="connsiteX24" fmla="*/ 6768 w 9871"/>
              <a:gd name="connsiteY24" fmla="*/ 4485 h 10135"/>
              <a:gd name="connsiteX25" fmla="*/ 6211 w 9871"/>
              <a:gd name="connsiteY25" fmla="*/ 4254 h 10135"/>
              <a:gd name="connsiteX26" fmla="*/ 6031 w 9871"/>
              <a:gd name="connsiteY26" fmla="*/ 4590 h 10135"/>
              <a:gd name="connsiteX27" fmla="*/ 6629 w 9871"/>
              <a:gd name="connsiteY27" fmla="*/ 5141 h 10135"/>
              <a:gd name="connsiteX28" fmla="*/ 6539 w 9871"/>
              <a:gd name="connsiteY28" fmla="*/ 5754 h 10135"/>
              <a:gd name="connsiteX29" fmla="*/ 6056 w 9871"/>
              <a:gd name="connsiteY29" fmla="*/ 5178 h 10135"/>
              <a:gd name="connsiteX30" fmla="*/ 5715 w 9871"/>
              <a:gd name="connsiteY30" fmla="*/ 5646 h 10135"/>
              <a:gd name="connsiteX31" fmla="*/ 6096 w 9871"/>
              <a:gd name="connsiteY31" fmla="*/ 5751 h 10135"/>
              <a:gd name="connsiteX32" fmla="*/ 6447 w 9871"/>
              <a:gd name="connsiteY32" fmla="*/ 6354 h 10135"/>
              <a:gd name="connsiteX33" fmla="*/ 6765 w 9871"/>
              <a:gd name="connsiteY33" fmla="*/ 6383 h 10135"/>
              <a:gd name="connsiteX34" fmla="*/ 6997 w 9871"/>
              <a:gd name="connsiteY34" fmla="*/ 6132 h 10135"/>
              <a:gd name="connsiteX35" fmla="*/ 6820 w 9871"/>
              <a:gd name="connsiteY35" fmla="*/ 7035 h 10135"/>
              <a:gd name="connsiteX36" fmla="*/ 7135 w 9871"/>
              <a:gd name="connsiteY36" fmla="*/ 6624 h 10135"/>
              <a:gd name="connsiteX37" fmla="*/ 7391 w 9871"/>
              <a:gd name="connsiteY37" fmla="*/ 5428 h 10135"/>
              <a:gd name="connsiteX38" fmla="*/ 7503 w 9871"/>
              <a:gd name="connsiteY38" fmla="*/ 4763 h 10135"/>
              <a:gd name="connsiteX39" fmla="*/ 7003 w 9871"/>
              <a:gd name="connsiteY39" fmla="*/ 4883 h 10135"/>
              <a:gd name="connsiteX40" fmla="*/ 6987 w 9871"/>
              <a:gd name="connsiteY40" fmla="*/ 3104 h 10135"/>
              <a:gd name="connsiteX41" fmla="*/ 6880 w 9871"/>
              <a:gd name="connsiteY41" fmla="*/ 2113 h 10135"/>
              <a:gd name="connsiteX42" fmla="*/ 7023 w 9871"/>
              <a:gd name="connsiteY42" fmla="*/ 1807 h 10135"/>
              <a:gd name="connsiteX43" fmla="*/ 6766 w 9871"/>
              <a:gd name="connsiteY43" fmla="*/ 1476 h 10135"/>
              <a:gd name="connsiteX44" fmla="*/ 6454 w 9871"/>
              <a:gd name="connsiteY44" fmla="*/ 1515 h 10135"/>
              <a:gd name="connsiteX45" fmla="*/ 6624 w 9871"/>
              <a:gd name="connsiteY45" fmla="*/ 972 h 10135"/>
              <a:gd name="connsiteX46" fmla="*/ 6908 w 9871"/>
              <a:gd name="connsiteY46" fmla="*/ 428 h 10135"/>
              <a:gd name="connsiteX47" fmla="*/ 7283 w 9871"/>
              <a:gd name="connsiteY47" fmla="*/ 953 h 10135"/>
              <a:gd name="connsiteX48" fmla="*/ 7732 w 9871"/>
              <a:gd name="connsiteY48" fmla="*/ 445 h 10135"/>
              <a:gd name="connsiteX49" fmla="*/ 8083 w 9871"/>
              <a:gd name="connsiteY49" fmla="*/ 35 h 10135"/>
              <a:gd name="connsiteX50" fmla="*/ 8210 w 9871"/>
              <a:gd name="connsiteY50" fmla="*/ 1289 h 10135"/>
              <a:gd name="connsiteX51" fmla="*/ 8329 w 9871"/>
              <a:gd name="connsiteY51" fmla="*/ 2357 h 10135"/>
              <a:gd name="connsiteX52" fmla="*/ 8243 w 9871"/>
              <a:gd name="connsiteY52" fmla="*/ 3418 h 10135"/>
              <a:gd name="connsiteX53" fmla="*/ 8471 w 9871"/>
              <a:gd name="connsiteY53" fmla="*/ 3907 h 10135"/>
              <a:gd name="connsiteX54" fmla="*/ 8548 w 9871"/>
              <a:gd name="connsiteY54" fmla="*/ 4422 h 10135"/>
              <a:gd name="connsiteX55" fmla="*/ 8357 w 9871"/>
              <a:gd name="connsiteY55" fmla="*/ 4668 h 10135"/>
              <a:gd name="connsiteX56" fmla="*/ 8300 w 9871"/>
              <a:gd name="connsiteY56" fmla="*/ 5754 h 10135"/>
              <a:gd name="connsiteX57" fmla="*/ 8187 w 9871"/>
              <a:gd name="connsiteY57" fmla="*/ 6298 h 10135"/>
              <a:gd name="connsiteX58" fmla="*/ 8221 w 9871"/>
              <a:gd name="connsiteY58" fmla="*/ 6911 h 10135"/>
              <a:gd name="connsiteX59" fmla="*/ 8045 w 9871"/>
              <a:gd name="connsiteY59" fmla="*/ 7276 h 10135"/>
              <a:gd name="connsiteX60" fmla="*/ 8329 w 9871"/>
              <a:gd name="connsiteY60" fmla="*/ 7765 h 10135"/>
              <a:gd name="connsiteX61" fmla="*/ 8442 w 9871"/>
              <a:gd name="connsiteY61" fmla="*/ 7222 h 10135"/>
              <a:gd name="connsiteX62" fmla="*/ 8556 w 9871"/>
              <a:gd name="connsiteY62" fmla="*/ 6787 h 10135"/>
              <a:gd name="connsiteX63" fmla="*/ 8533 w 9871"/>
              <a:gd name="connsiteY63" fmla="*/ 6070 h 10135"/>
              <a:gd name="connsiteX64" fmla="*/ 8710 w 9871"/>
              <a:gd name="connsiteY64" fmla="*/ 5531 h 10135"/>
              <a:gd name="connsiteX65" fmla="*/ 8726 w 9871"/>
              <a:gd name="connsiteY65" fmla="*/ 5048 h 10135"/>
              <a:gd name="connsiteX66" fmla="*/ 8954 w 9871"/>
              <a:gd name="connsiteY66" fmla="*/ 4831 h 10135"/>
              <a:gd name="connsiteX67" fmla="*/ 8840 w 9871"/>
              <a:gd name="connsiteY67" fmla="*/ 6090 h 10135"/>
              <a:gd name="connsiteX68" fmla="*/ 8812 w 9871"/>
              <a:gd name="connsiteY68" fmla="*/ 6624 h 10135"/>
              <a:gd name="connsiteX69" fmla="*/ 8471 w 9871"/>
              <a:gd name="connsiteY69" fmla="*/ 8418 h 10135"/>
              <a:gd name="connsiteX70" fmla="*/ 8215 w 9871"/>
              <a:gd name="connsiteY70" fmla="*/ 8472 h 10135"/>
              <a:gd name="connsiteX71" fmla="*/ 8187 w 9871"/>
              <a:gd name="connsiteY71" fmla="*/ 9015 h 10135"/>
              <a:gd name="connsiteX72" fmla="*/ 8840 w 9871"/>
              <a:gd name="connsiteY72" fmla="*/ 8961 h 10135"/>
              <a:gd name="connsiteX73" fmla="*/ 8868 w 9871"/>
              <a:gd name="connsiteY73" fmla="*/ 9341 h 10135"/>
              <a:gd name="connsiteX74" fmla="*/ 8670 w 9871"/>
              <a:gd name="connsiteY74" fmla="*/ 9450 h 10135"/>
              <a:gd name="connsiteX75" fmla="*/ 8145 w 9871"/>
              <a:gd name="connsiteY75" fmla="*/ 9560 h 10135"/>
              <a:gd name="connsiteX76" fmla="*/ 8243 w 9871"/>
              <a:gd name="connsiteY76" fmla="*/ 10102 h 10135"/>
              <a:gd name="connsiteX77" fmla="*/ 8932 w 9871"/>
              <a:gd name="connsiteY77" fmla="*/ 9880 h 10135"/>
              <a:gd name="connsiteX78" fmla="*/ 9871 w 9871"/>
              <a:gd name="connsiteY78" fmla="*/ 10125 h 10135"/>
              <a:gd name="connsiteX0" fmla="*/ 0 w 10178"/>
              <a:gd name="connsiteY0" fmla="*/ 3009 h 10000"/>
              <a:gd name="connsiteX1" fmla="*/ 207 w 10178"/>
              <a:gd name="connsiteY1" fmla="*/ 2424 h 10000"/>
              <a:gd name="connsiteX2" fmla="*/ 726 w 10178"/>
              <a:gd name="connsiteY2" fmla="*/ 1439 h 10000"/>
              <a:gd name="connsiteX3" fmla="*/ 897 w 10178"/>
              <a:gd name="connsiteY3" fmla="*/ 2353 h 10000"/>
              <a:gd name="connsiteX4" fmla="*/ 1120 w 10178"/>
              <a:gd name="connsiteY4" fmla="*/ 1787 h 10000"/>
              <a:gd name="connsiteX5" fmla="*/ 1327 w 10178"/>
              <a:gd name="connsiteY5" fmla="*/ 1467 h 10000"/>
              <a:gd name="connsiteX6" fmla="*/ 1579 w 10178"/>
              <a:gd name="connsiteY6" fmla="*/ 2257 h 10000"/>
              <a:gd name="connsiteX7" fmla="*/ 1703 w 10178"/>
              <a:gd name="connsiteY7" fmla="*/ 1388 h 10000"/>
              <a:gd name="connsiteX8" fmla="*/ 2030 w 10178"/>
              <a:gd name="connsiteY8" fmla="*/ 970 h 10000"/>
              <a:gd name="connsiteX9" fmla="*/ 2629 w 10178"/>
              <a:gd name="connsiteY9" fmla="*/ 697 h 10000"/>
              <a:gd name="connsiteX10" fmla="*/ 2796 w 10178"/>
              <a:gd name="connsiteY10" fmla="*/ 906 h 10000"/>
              <a:gd name="connsiteX11" fmla="*/ 3055 w 10178"/>
              <a:gd name="connsiteY11" fmla="*/ 1173 h 10000"/>
              <a:gd name="connsiteX12" fmla="*/ 3832 w 10178"/>
              <a:gd name="connsiteY12" fmla="*/ 906 h 10000"/>
              <a:gd name="connsiteX13" fmla="*/ 4092 w 10178"/>
              <a:gd name="connsiteY13" fmla="*/ 1120 h 10000"/>
              <a:gd name="connsiteX14" fmla="*/ 4351 w 10178"/>
              <a:gd name="connsiteY14" fmla="*/ 1549 h 10000"/>
              <a:gd name="connsiteX15" fmla="*/ 4725 w 10178"/>
              <a:gd name="connsiteY15" fmla="*/ 2300 h 10000"/>
              <a:gd name="connsiteX16" fmla="*/ 4958 w 10178"/>
              <a:gd name="connsiteY16" fmla="*/ 3329 h 10000"/>
              <a:gd name="connsiteX17" fmla="*/ 5162 w 10178"/>
              <a:gd name="connsiteY17" fmla="*/ 3432 h 10000"/>
              <a:gd name="connsiteX18" fmla="*/ 5214 w 10178"/>
              <a:gd name="connsiteY18" fmla="*/ 2675 h 10000"/>
              <a:gd name="connsiteX19" fmla="*/ 5492 w 10178"/>
              <a:gd name="connsiteY19" fmla="*/ 3270 h 10000"/>
              <a:gd name="connsiteX20" fmla="*/ 5991 w 10178"/>
              <a:gd name="connsiteY20" fmla="*/ 3372 h 10000"/>
              <a:gd name="connsiteX21" fmla="*/ 6302 w 10178"/>
              <a:gd name="connsiteY21" fmla="*/ 3041 h 10000"/>
              <a:gd name="connsiteX22" fmla="*/ 6360 w 10178"/>
              <a:gd name="connsiteY22" fmla="*/ 3516 h 10000"/>
              <a:gd name="connsiteX23" fmla="*/ 6682 w 10178"/>
              <a:gd name="connsiteY23" fmla="*/ 3865 h 10000"/>
              <a:gd name="connsiteX24" fmla="*/ 6856 w 10178"/>
              <a:gd name="connsiteY24" fmla="*/ 4425 h 10000"/>
              <a:gd name="connsiteX25" fmla="*/ 6292 w 10178"/>
              <a:gd name="connsiteY25" fmla="*/ 4197 h 10000"/>
              <a:gd name="connsiteX26" fmla="*/ 6110 w 10178"/>
              <a:gd name="connsiteY26" fmla="*/ 4529 h 10000"/>
              <a:gd name="connsiteX27" fmla="*/ 6716 w 10178"/>
              <a:gd name="connsiteY27" fmla="*/ 5073 h 10000"/>
              <a:gd name="connsiteX28" fmla="*/ 6624 w 10178"/>
              <a:gd name="connsiteY28" fmla="*/ 5677 h 10000"/>
              <a:gd name="connsiteX29" fmla="*/ 6135 w 10178"/>
              <a:gd name="connsiteY29" fmla="*/ 5109 h 10000"/>
              <a:gd name="connsiteX30" fmla="*/ 5790 w 10178"/>
              <a:gd name="connsiteY30" fmla="*/ 5571 h 10000"/>
              <a:gd name="connsiteX31" fmla="*/ 6176 w 10178"/>
              <a:gd name="connsiteY31" fmla="*/ 5674 h 10000"/>
              <a:gd name="connsiteX32" fmla="*/ 6531 w 10178"/>
              <a:gd name="connsiteY32" fmla="*/ 6269 h 10000"/>
              <a:gd name="connsiteX33" fmla="*/ 6853 w 10178"/>
              <a:gd name="connsiteY33" fmla="*/ 6298 h 10000"/>
              <a:gd name="connsiteX34" fmla="*/ 7088 w 10178"/>
              <a:gd name="connsiteY34" fmla="*/ 6050 h 10000"/>
              <a:gd name="connsiteX35" fmla="*/ 6909 w 10178"/>
              <a:gd name="connsiteY35" fmla="*/ 6941 h 10000"/>
              <a:gd name="connsiteX36" fmla="*/ 7228 w 10178"/>
              <a:gd name="connsiteY36" fmla="*/ 6536 h 10000"/>
              <a:gd name="connsiteX37" fmla="*/ 7488 w 10178"/>
              <a:gd name="connsiteY37" fmla="*/ 5356 h 10000"/>
              <a:gd name="connsiteX38" fmla="*/ 7601 w 10178"/>
              <a:gd name="connsiteY38" fmla="*/ 4700 h 10000"/>
              <a:gd name="connsiteX39" fmla="*/ 7095 w 10178"/>
              <a:gd name="connsiteY39" fmla="*/ 4818 h 10000"/>
              <a:gd name="connsiteX40" fmla="*/ 7078 w 10178"/>
              <a:gd name="connsiteY40" fmla="*/ 3063 h 10000"/>
              <a:gd name="connsiteX41" fmla="*/ 6970 w 10178"/>
              <a:gd name="connsiteY41" fmla="*/ 2085 h 10000"/>
              <a:gd name="connsiteX42" fmla="*/ 7115 w 10178"/>
              <a:gd name="connsiteY42" fmla="*/ 1783 h 10000"/>
              <a:gd name="connsiteX43" fmla="*/ 6854 w 10178"/>
              <a:gd name="connsiteY43" fmla="*/ 1456 h 10000"/>
              <a:gd name="connsiteX44" fmla="*/ 6538 w 10178"/>
              <a:gd name="connsiteY44" fmla="*/ 1495 h 10000"/>
              <a:gd name="connsiteX45" fmla="*/ 6711 w 10178"/>
              <a:gd name="connsiteY45" fmla="*/ 959 h 10000"/>
              <a:gd name="connsiteX46" fmla="*/ 6998 w 10178"/>
              <a:gd name="connsiteY46" fmla="*/ 422 h 10000"/>
              <a:gd name="connsiteX47" fmla="*/ 7378 w 10178"/>
              <a:gd name="connsiteY47" fmla="*/ 940 h 10000"/>
              <a:gd name="connsiteX48" fmla="*/ 7833 w 10178"/>
              <a:gd name="connsiteY48" fmla="*/ 439 h 10000"/>
              <a:gd name="connsiteX49" fmla="*/ 8189 w 10178"/>
              <a:gd name="connsiteY49" fmla="*/ 35 h 10000"/>
              <a:gd name="connsiteX50" fmla="*/ 8317 w 10178"/>
              <a:gd name="connsiteY50" fmla="*/ 1272 h 10000"/>
              <a:gd name="connsiteX51" fmla="*/ 8438 w 10178"/>
              <a:gd name="connsiteY51" fmla="*/ 2326 h 10000"/>
              <a:gd name="connsiteX52" fmla="*/ 8351 w 10178"/>
              <a:gd name="connsiteY52" fmla="*/ 3372 h 10000"/>
              <a:gd name="connsiteX53" fmla="*/ 8582 w 10178"/>
              <a:gd name="connsiteY53" fmla="*/ 3855 h 10000"/>
              <a:gd name="connsiteX54" fmla="*/ 8660 w 10178"/>
              <a:gd name="connsiteY54" fmla="*/ 4363 h 10000"/>
              <a:gd name="connsiteX55" fmla="*/ 8466 w 10178"/>
              <a:gd name="connsiteY55" fmla="*/ 4606 h 10000"/>
              <a:gd name="connsiteX56" fmla="*/ 8408 w 10178"/>
              <a:gd name="connsiteY56" fmla="*/ 5677 h 10000"/>
              <a:gd name="connsiteX57" fmla="*/ 8294 w 10178"/>
              <a:gd name="connsiteY57" fmla="*/ 6214 h 10000"/>
              <a:gd name="connsiteX58" fmla="*/ 8328 w 10178"/>
              <a:gd name="connsiteY58" fmla="*/ 6819 h 10000"/>
              <a:gd name="connsiteX59" fmla="*/ 8150 w 10178"/>
              <a:gd name="connsiteY59" fmla="*/ 7179 h 10000"/>
              <a:gd name="connsiteX60" fmla="*/ 8438 w 10178"/>
              <a:gd name="connsiteY60" fmla="*/ 7662 h 10000"/>
              <a:gd name="connsiteX61" fmla="*/ 8552 w 10178"/>
              <a:gd name="connsiteY61" fmla="*/ 7126 h 10000"/>
              <a:gd name="connsiteX62" fmla="*/ 8668 w 10178"/>
              <a:gd name="connsiteY62" fmla="*/ 6697 h 10000"/>
              <a:gd name="connsiteX63" fmla="*/ 8645 w 10178"/>
              <a:gd name="connsiteY63" fmla="*/ 5989 h 10000"/>
              <a:gd name="connsiteX64" fmla="*/ 8824 w 10178"/>
              <a:gd name="connsiteY64" fmla="*/ 5457 h 10000"/>
              <a:gd name="connsiteX65" fmla="*/ 8840 w 10178"/>
              <a:gd name="connsiteY65" fmla="*/ 4981 h 10000"/>
              <a:gd name="connsiteX66" fmla="*/ 9071 w 10178"/>
              <a:gd name="connsiteY66" fmla="*/ 4767 h 10000"/>
              <a:gd name="connsiteX67" fmla="*/ 8956 w 10178"/>
              <a:gd name="connsiteY67" fmla="*/ 6009 h 10000"/>
              <a:gd name="connsiteX68" fmla="*/ 8927 w 10178"/>
              <a:gd name="connsiteY68" fmla="*/ 6536 h 10000"/>
              <a:gd name="connsiteX69" fmla="*/ 8582 w 10178"/>
              <a:gd name="connsiteY69" fmla="*/ 8306 h 10000"/>
              <a:gd name="connsiteX70" fmla="*/ 8322 w 10178"/>
              <a:gd name="connsiteY70" fmla="*/ 8359 h 10000"/>
              <a:gd name="connsiteX71" fmla="*/ 8294 w 10178"/>
              <a:gd name="connsiteY71" fmla="*/ 8895 h 10000"/>
              <a:gd name="connsiteX72" fmla="*/ 8956 w 10178"/>
              <a:gd name="connsiteY72" fmla="*/ 8842 h 10000"/>
              <a:gd name="connsiteX73" fmla="*/ 8984 w 10178"/>
              <a:gd name="connsiteY73" fmla="*/ 9217 h 10000"/>
              <a:gd name="connsiteX74" fmla="*/ 8783 w 10178"/>
              <a:gd name="connsiteY74" fmla="*/ 9324 h 10000"/>
              <a:gd name="connsiteX75" fmla="*/ 8251 w 10178"/>
              <a:gd name="connsiteY75" fmla="*/ 9433 h 10000"/>
              <a:gd name="connsiteX76" fmla="*/ 8351 w 10178"/>
              <a:gd name="connsiteY76" fmla="*/ 9967 h 10000"/>
              <a:gd name="connsiteX77" fmla="*/ 9049 w 10178"/>
              <a:gd name="connsiteY77" fmla="*/ 9748 h 10000"/>
              <a:gd name="connsiteX78" fmla="*/ 10178 w 10178"/>
              <a:gd name="connsiteY78" fmla="*/ 99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178" h="10000">
                <a:moveTo>
                  <a:pt x="0" y="3009"/>
                </a:moveTo>
                <a:cubicBezTo>
                  <a:pt x="58" y="2795"/>
                  <a:pt x="87" y="2647"/>
                  <a:pt x="207" y="2424"/>
                </a:cubicBezTo>
                <a:cubicBezTo>
                  <a:pt x="178" y="1673"/>
                  <a:pt x="294" y="1313"/>
                  <a:pt x="726" y="1439"/>
                </a:cubicBezTo>
                <a:cubicBezTo>
                  <a:pt x="769" y="1688"/>
                  <a:pt x="777" y="2210"/>
                  <a:pt x="897" y="2353"/>
                </a:cubicBezTo>
                <a:cubicBezTo>
                  <a:pt x="1170" y="2228"/>
                  <a:pt x="1005" y="2126"/>
                  <a:pt x="1120" y="1787"/>
                </a:cubicBezTo>
                <a:cubicBezTo>
                  <a:pt x="1185" y="1502"/>
                  <a:pt x="1289" y="1503"/>
                  <a:pt x="1327" y="1467"/>
                </a:cubicBezTo>
                <a:cubicBezTo>
                  <a:pt x="1409" y="1575"/>
                  <a:pt x="1517" y="2269"/>
                  <a:pt x="1579" y="2257"/>
                </a:cubicBezTo>
                <a:cubicBezTo>
                  <a:pt x="1800" y="2122"/>
                  <a:pt x="1628" y="1602"/>
                  <a:pt x="1703" y="1388"/>
                </a:cubicBezTo>
                <a:cubicBezTo>
                  <a:pt x="1778" y="1174"/>
                  <a:pt x="1939" y="997"/>
                  <a:pt x="2030" y="970"/>
                </a:cubicBezTo>
                <a:cubicBezTo>
                  <a:pt x="2248" y="834"/>
                  <a:pt x="2387" y="740"/>
                  <a:pt x="2629" y="697"/>
                </a:cubicBezTo>
                <a:cubicBezTo>
                  <a:pt x="2658" y="714"/>
                  <a:pt x="2773" y="869"/>
                  <a:pt x="2796" y="906"/>
                </a:cubicBezTo>
                <a:cubicBezTo>
                  <a:pt x="2867" y="985"/>
                  <a:pt x="2883" y="1173"/>
                  <a:pt x="3055" y="1173"/>
                </a:cubicBezTo>
                <a:cubicBezTo>
                  <a:pt x="3348" y="1129"/>
                  <a:pt x="3559" y="1030"/>
                  <a:pt x="3832" y="906"/>
                </a:cubicBezTo>
                <a:cubicBezTo>
                  <a:pt x="3929" y="968"/>
                  <a:pt x="3996" y="1058"/>
                  <a:pt x="4092" y="1120"/>
                </a:cubicBezTo>
                <a:cubicBezTo>
                  <a:pt x="4192" y="1263"/>
                  <a:pt x="4245" y="1424"/>
                  <a:pt x="4351" y="1549"/>
                </a:cubicBezTo>
                <a:cubicBezTo>
                  <a:pt x="4456" y="1745"/>
                  <a:pt x="4624" y="2003"/>
                  <a:pt x="4725" y="2300"/>
                </a:cubicBezTo>
                <a:cubicBezTo>
                  <a:pt x="4826" y="2597"/>
                  <a:pt x="4885" y="3141"/>
                  <a:pt x="4958" y="3329"/>
                </a:cubicBezTo>
                <a:cubicBezTo>
                  <a:pt x="5031" y="3518"/>
                  <a:pt x="5109" y="3370"/>
                  <a:pt x="5162" y="3432"/>
                </a:cubicBezTo>
                <a:cubicBezTo>
                  <a:pt x="5223" y="3092"/>
                  <a:pt x="5003" y="2809"/>
                  <a:pt x="5214" y="2675"/>
                </a:cubicBezTo>
                <a:cubicBezTo>
                  <a:pt x="5299" y="2638"/>
                  <a:pt x="5392" y="3109"/>
                  <a:pt x="5492" y="3270"/>
                </a:cubicBezTo>
                <a:cubicBezTo>
                  <a:pt x="5622" y="3386"/>
                  <a:pt x="5857" y="3411"/>
                  <a:pt x="5991" y="3372"/>
                </a:cubicBezTo>
                <a:cubicBezTo>
                  <a:pt x="6126" y="3334"/>
                  <a:pt x="6242" y="3017"/>
                  <a:pt x="6302" y="3041"/>
                </a:cubicBezTo>
                <a:cubicBezTo>
                  <a:pt x="6363" y="3065"/>
                  <a:pt x="6297" y="3355"/>
                  <a:pt x="6360" y="3516"/>
                </a:cubicBezTo>
                <a:cubicBezTo>
                  <a:pt x="6414" y="3961"/>
                  <a:pt x="6614" y="3820"/>
                  <a:pt x="6682" y="3865"/>
                </a:cubicBezTo>
                <a:cubicBezTo>
                  <a:pt x="6760" y="4020"/>
                  <a:pt x="6850" y="3983"/>
                  <a:pt x="6856" y="4425"/>
                </a:cubicBezTo>
                <a:cubicBezTo>
                  <a:pt x="6857" y="4509"/>
                  <a:pt x="6640" y="4431"/>
                  <a:pt x="6292" y="4197"/>
                </a:cubicBezTo>
                <a:cubicBezTo>
                  <a:pt x="6194" y="4273"/>
                  <a:pt x="6102" y="4338"/>
                  <a:pt x="6110" y="4529"/>
                </a:cubicBezTo>
                <a:cubicBezTo>
                  <a:pt x="6301" y="4761"/>
                  <a:pt x="6505" y="4912"/>
                  <a:pt x="6716" y="5073"/>
                </a:cubicBezTo>
                <a:cubicBezTo>
                  <a:pt x="6804" y="5397"/>
                  <a:pt x="6721" y="5671"/>
                  <a:pt x="6624" y="5677"/>
                </a:cubicBezTo>
                <a:cubicBezTo>
                  <a:pt x="6528" y="5683"/>
                  <a:pt x="6274" y="5127"/>
                  <a:pt x="6135" y="5109"/>
                </a:cubicBezTo>
                <a:cubicBezTo>
                  <a:pt x="5986" y="5145"/>
                  <a:pt x="5842" y="5285"/>
                  <a:pt x="5790" y="5571"/>
                </a:cubicBezTo>
                <a:cubicBezTo>
                  <a:pt x="5991" y="5820"/>
                  <a:pt x="5921" y="5612"/>
                  <a:pt x="6176" y="5674"/>
                </a:cubicBezTo>
                <a:cubicBezTo>
                  <a:pt x="6310" y="5755"/>
                  <a:pt x="6377" y="5960"/>
                  <a:pt x="6531" y="6269"/>
                </a:cubicBezTo>
                <a:cubicBezTo>
                  <a:pt x="6640" y="6714"/>
                  <a:pt x="6669" y="6521"/>
                  <a:pt x="6853" y="6298"/>
                </a:cubicBezTo>
                <a:cubicBezTo>
                  <a:pt x="6872" y="6199"/>
                  <a:pt x="6982" y="5720"/>
                  <a:pt x="7088" y="6050"/>
                </a:cubicBezTo>
                <a:cubicBezTo>
                  <a:pt x="7108" y="6171"/>
                  <a:pt x="6856" y="6875"/>
                  <a:pt x="6909" y="6941"/>
                </a:cubicBezTo>
                <a:cubicBezTo>
                  <a:pt x="7145" y="7235"/>
                  <a:pt x="7132" y="6800"/>
                  <a:pt x="7228" y="6536"/>
                </a:cubicBezTo>
                <a:cubicBezTo>
                  <a:pt x="7347" y="5963"/>
                  <a:pt x="7358" y="5839"/>
                  <a:pt x="7488" y="5356"/>
                </a:cubicBezTo>
                <a:cubicBezTo>
                  <a:pt x="7526" y="5078"/>
                  <a:pt x="7668" y="4825"/>
                  <a:pt x="7601" y="4700"/>
                </a:cubicBezTo>
                <a:cubicBezTo>
                  <a:pt x="7557" y="4450"/>
                  <a:pt x="7347" y="4581"/>
                  <a:pt x="7095" y="4818"/>
                </a:cubicBezTo>
                <a:cubicBezTo>
                  <a:pt x="7102" y="3849"/>
                  <a:pt x="7077" y="4145"/>
                  <a:pt x="7078" y="3063"/>
                </a:cubicBezTo>
                <a:cubicBezTo>
                  <a:pt x="7152" y="2497"/>
                  <a:pt x="6969" y="2301"/>
                  <a:pt x="6970" y="2085"/>
                </a:cubicBezTo>
                <a:cubicBezTo>
                  <a:pt x="7008" y="1977"/>
                  <a:pt x="7134" y="1888"/>
                  <a:pt x="7115" y="1783"/>
                </a:cubicBezTo>
                <a:cubicBezTo>
                  <a:pt x="7096" y="1678"/>
                  <a:pt x="7012" y="1385"/>
                  <a:pt x="6854" y="1456"/>
                </a:cubicBezTo>
                <a:cubicBezTo>
                  <a:pt x="6735" y="1608"/>
                  <a:pt x="6838" y="1532"/>
                  <a:pt x="6538" y="1495"/>
                </a:cubicBezTo>
                <a:cubicBezTo>
                  <a:pt x="6572" y="1236"/>
                  <a:pt x="6649" y="1182"/>
                  <a:pt x="6711" y="959"/>
                </a:cubicBezTo>
                <a:cubicBezTo>
                  <a:pt x="6788" y="673"/>
                  <a:pt x="6816" y="503"/>
                  <a:pt x="6998" y="422"/>
                </a:cubicBezTo>
                <a:cubicBezTo>
                  <a:pt x="7218" y="880"/>
                  <a:pt x="7124" y="887"/>
                  <a:pt x="7378" y="940"/>
                </a:cubicBezTo>
                <a:cubicBezTo>
                  <a:pt x="7694" y="686"/>
                  <a:pt x="7718" y="582"/>
                  <a:pt x="7833" y="439"/>
                </a:cubicBezTo>
                <a:cubicBezTo>
                  <a:pt x="7929" y="171"/>
                  <a:pt x="7919" y="-98"/>
                  <a:pt x="8189" y="35"/>
                </a:cubicBezTo>
                <a:cubicBezTo>
                  <a:pt x="8376" y="383"/>
                  <a:pt x="8275" y="508"/>
                  <a:pt x="8317" y="1272"/>
                </a:cubicBezTo>
                <a:cubicBezTo>
                  <a:pt x="8239" y="1820"/>
                  <a:pt x="8260" y="2102"/>
                  <a:pt x="8438" y="2326"/>
                </a:cubicBezTo>
                <a:cubicBezTo>
                  <a:pt x="8495" y="2647"/>
                  <a:pt x="8447" y="3095"/>
                  <a:pt x="8351" y="3372"/>
                </a:cubicBezTo>
                <a:cubicBezTo>
                  <a:pt x="8414" y="3712"/>
                  <a:pt x="8403" y="3747"/>
                  <a:pt x="8582" y="3855"/>
                </a:cubicBezTo>
                <a:cubicBezTo>
                  <a:pt x="8605" y="4025"/>
                  <a:pt x="8750" y="4193"/>
                  <a:pt x="8660" y="4363"/>
                </a:cubicBezTo>
                <a:cubicBezTo>
                  <a:pt x="8616" y="4443"/>
                  <a:pt x="8508" y="4387"/>
                  <a:pt x="8466" y="4606"/>
                </a:cubicBezTo>
                <a:cubicBezTo>
                  <a:pt x="8425" y="4825"/>
                  <a:pt x="8534" y="5247"/>
                  <a:pt x="8408" y="5677"/>
                </a:cubicBezTo>
                <a:cubicBezTo>
                  <a:pt x="8389" y="5866"/>
                  <a:pt x="8322" y="6027"/>
                  <a:pt x="8294" y="6214"/>
                </a:cubicBezTo>
                <a:cubicBezTo>
                  <a:pt x="8265" y="6428"/>
                  <a:pt x="8367" y="6614"/>
                  <a:pt x="8328" y="6819"/>
                </a:cubicBezTo>
                <a:cubicBezTo>
                  <a:pt x="8309" y="6926"/>
                  <a:pt x="8132" y="7039"/>
                  <a:pt x="8150" y="7179"/>
                </a:cubicBezTo>
                <a:cubicBezTo>
                  <a:pt x="8168" y="7319"/>
                  <a:pt x="8131" y="7742"/>
                  <a:pt x="8438" y="7662"/>
                </a:cubicBezTo>
                <a:cubicBezTo>
                  <a:pt x="8505" y="7653"/>
                  <a:pt x="8514" y="7287"/>
                  <a:pt x="8552" y="7126"/>
                </a:cubicBezTo>
                <a:cubicBezTo>
                  <a:pt x="8591" y="6965"/>
                  <a:pt x="8653" y="6886"/>
                  <a:pt x="8668" y="6697"/>
                </a:cubicBezTo>
                <a:cubicBezTo>
                  <a:pt x="8683" y="6507"/>
                  <a:pt x="8573" y="6258"/>
                  <a:pt x="8645" y="5989"/>
                </a:cubicBezTo>
                <a:cubicBezTo>
                  <a:pt x="8654" y="5882"/>
                  <a:pt x="8805" y="5574"/>
                  <a:pt x="8824" y="5457"/>
                </a:cubicBezTo>
                <a:cubicBezTo>
                  <a:pt x="8838" y="5350"/>
                  <a:pt x="8799" y="5096"/>
                  <a:pt x="8840" y="4981"/>
                </a:cubicBezTo>
                <a:cubicBezTo>
                  <a:pt x="8882" y="4865"/>
                  <a:pt x="8855" y="4498"/>
                  <a:pt x="9071" y="4767"/>
                </a:cubicBezTo>
                <a:cubicBezTo>
                  <a:pt x="9143" y="5285"/>
                  <a:pt x="9119" y="5544"/>
                  <a:pt x="8956" y="6009"/>
                </a:cubicBezTo>
                <a:cubicBezTo>
                  <a:pt x="8946" y="6223"/>
                  <a:pt x="8931" y="6322"/>
                  <a:pt x="8927" y="6536"/>
                </a:cubicBezTo>
                <a:cubicBezTo>
                  <a:pt x="8908" y="7224"/>
                  <a:pt x="9047" y="8181"/>
                  <a:pt x="8582" y="8306"/>
                </a:cubicBezTo>
                <a:cubicBezTo>
                  <a:pt x="8495" y="8333"/>
                  <a:pt x="8408" y="8341"/>
                  <a:pt x="8322" y="8359"/>
                </a:cubicBezTo>
                <a:cubicBezTo>
                  <a:pt x="8164" y="8556"/>
                  <a:pt x="8116" y="8672"/>
                  <a:pt x="8294" y="8895"/>
                </a:cubicBezTo>
                <a:cubicBezTo>
                  <a:pt x="8782" y="8786"/>
                  <a:pt x="8403" y="8779"/>
                  <a:pt x="8956" y="8842"/>
                </a:cubicBezTo>
                <a:cubicBezTo>
                  <a:pt x="9003" y="8976"/>
                  <a:pt x="9056" y="9047"/>
                  <a:pt x="8984" y="9217"/>
                </a:cubicBezTo>
                <a:cubicBezTo>
                  <a:pt x="8941" y="9315"/>
                  <a:pt x="8906" y="9289"/>
                  <a:pt x="8783" y="9324"/>
                </a:cubicBezTo>
                <a:cubicBezTo>
                  <a:pt x="8662" y="9361"/>
                  <a:pt x="8429" y="9396"/>
                  <a:pt x="8251" y="9433"/>
                </a:cubicBezTo>
                <a:cubicBezTo>
                  <a:pt x="8289" y="9657"/>
                  <a:pt x="8250" y="9842"/>
                  <a:pt x="8351" y="9967"/>
                </a:cubicBezTo>
                <a:cubicBezTo>
                  <a:pt x="8615" y="9932"/>
                  <a:pt x="8828" y="9847"/>
                  <a:pt x="9049" y="9748"/>
                </a:cubicBezTo>
                <a:cubicBezTo>
                  <a:pt x="9602" y="10078"/>
                  <a:pt x="9190" y="9990"/>
                  <a:pt x="10178" y="9990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4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</Words>
  <Application>Microsoft Macintosh PowerPoint</Application>
  <PresentationFormat>On-screen Show (4:3)</PresentationFormat>
  <Paragraphs>25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2015-01-12T21:25:00Z</dcterms:modified>
</cp:coreProperties>
</file>