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656" r:id="rId2"/>
    <p:sldId id="1015" r:id="rId3"/>
    <p:sldId id="1007" r:id="rId4"/>
    <p:sldId id="1027" r:id="rId5"/>
    <p:sldId id="1028" r:id="rId6"/>
    <p:sldId id="1029" r:id="rId7"/>
    <p:sldId id="1030" r:id="rId8"/>
    <p:sldId id="1031" r:id="rId9"/>
    <p:sldId id="1032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Futura Md BT" pitchFamily="34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Futura Md BT" pitchFamily="34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Futura Md BT" pitchFamily="34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Futura Md BT" pitchFamily="34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Futura Md BT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100" b="1" kern="1200">
        <a:solidFill>
          <a:schemeClr val="tx1"/>
        </a:solidFill>
        <a:latin typeface="Futura Md BT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1100" b="1" kern="1200">
        <a:solidFill>
          <a:schemeClr val="tx1"/>
        </a:solidFill>
        <a:latin typeface="Futura Md BT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1100" b="1" kern="1200">
        <a:solidFill>
          <a:schemeClr val="tx1"/>
        </a:solidFill>
        <a:latin typeface="Futura Md BT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1100" b="1" kern="1200">
        <a:solidFill>
          <a:schemeClr val="tx1"/>
        </a:solidFill>
        <a:latin typeface="Futura Md BT" pitchFamily="34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 hiddenSlides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C0000"/>
    <a:srgbClr val="C00000"/>
    <a:srgbClr val="006600"/>
    <a:srgbClr val="FF3300"/>
    <a:srgbClr val="009900"/>
    <a:srgbClr val="3333FF"/>
    <a:srgbClr val="006633"/>
    <a:srgbClr val="003366"/>
    <a:srgbClr val="6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63" autoAdjust="0"/>
    <p:restoredTop sz="94660"/>
  </p:normalViewPr>
  <p:slideViewPr>
    <p:cSldViewPr showGuides="1">
      <p:cViewPr>
        <p:scale>
          <a:sx n="140" d="100"/>
          <a:sy n="140" d="100"/>
        </p:scale>
        <p:origin x="-152" y="32"/>
      </p:cViewPr>
      <p:guideLst>
        <p:guide orient="horz" pos="2160"/>
        <p:guide pos="28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103" d="100"/>
          <a:sy n="103" d="100"/>
        </p:scale>
        <p:origin x="-2440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Futura Md BT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Futura Md BT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Futura Md BT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Futura Md BT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302BAC6E-9C58-4004-BFB5-FB41FF19C5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321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200">
                <a:latin typeface="Futura Md BT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200">
                <a:latin typeface="Futura Md BT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9F149799-E20A-4AB6-94CC-CC092FC88CCD}" type="datetime1">
              <a:rPr lang="en-US"/>
              <a:pPr>
                <a:defRPr/>
              </a:pPr>
              <a:t>1/12/15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200">
                <a:latin typeface="Futura Md BT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200">
                <a:latin typeface="Futura Md BT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B2D6F97F-E62D-49BF-B291-16A5DA99AE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9361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ＭＳ Ｐゴシック" pitchFamily="-108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2pPr>
            <a:lvl3pPr marL="11430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3pPr>
            <a:lvl4pPr marL="16002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4pPr>
            <a:lvl5pPr marL="20574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9pPr>
          </a:lstStyle>
          <a:p>
            <a:pPr eaLnBrk="1" hangingPunct="1"/>
            <a:fld id="{C2EC6842-D7DF-344C-B17C-59589DBA9891}" type="slidenum">
              <a:rPr lang="en-US" sz="1200"/>
              <a:pPr eaLnBrk="1" hangingPunct="1"/>
              <a:t>4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2pPr>
            <a:lvl3pPr marL="11430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3pPr>
            <a:lvl4pPr marL="16002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4pPr>
            <a:lvl5pPr marL="20574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9pPr>
          </a:lstStyle>
          <a:p>
            <a:pPr eaLnBrk="1" hangingPunct="1"/>
            <a:fld id="{C2EC6842-D7DF-344C-B17C-59589DBA9891}" type="slidenum">
              <a:rPr lang="en-US" sz="1200"/>
              <a:pPr eaLnBrk="1" hangingPunct="1"/>
              <a:t>5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7" name="Action Button: Return 16">
            <a:hlinkClick r:id="" action="ppaction://hlinkshowjump?jump=lastslideviewed" highlightClick="1"/>
          </p:cNvPr>
          <p:cNvSpPr/>
          <p:nvPr userDrawn="1"/>
        </p:nvSpPr>
        <p:spPr bwMode="auto">
          <a:xfrm>
            <a:off x="4464778" y="6643943"/>
            <a:ext cx="251622" cy="196676"/>
          </a:xfrm>
          <a:prstGeom prst="actionButtonReturn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Futura Md BT" pitchFamily="34" charset="0"/>
            </a:endParaRPr>
          </a:p>
        </p:txBody>
      </p:sp>
      <p:sp>
        <p:nvSpPr>
          <p:cNvPr id="22" name="Action Button: Custom 21">
            <a:hlinkClick r:id="" action="ppaction://hlinkshowjump?jump=lastslideviewed" highlightClick="1"/>
          </p:cNvPr>
          <p:cNvSpPr/>
          <p:nvPr userDrawn="1"/>
        </p:nvSpPr>
        <p:spPr bwMode="auto">
          <a:xfrm>
            <a:off x="4343400" y="6537325"/>
            <a:ext cx="533400" cy="396875"/>
          </a:xfrm>
          <a:prstGeom prst="actionButtonBlank">
            <a:avLst/>
          </a:prstGeom>
          <a:solidFill>
            <a:schemeClr val="accent3">
              <a:alpha val="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5" r:id="rId3"/>
  </p:sldLayoutIdLst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-108" charset="-128"/>
          <a:cs typeface="ＭＳ Ｐゴシック" pitchFamily="-10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.png"/><Relationship Id="rId1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slide" Target="slide5.xml"/><Relationship Id="rId4" Type="http://schemas.openxmlformats.org/officeDocument/2006/relationships/slide" Target="slide7.xml"/><Relationship Id="rId5" Type="http://schemas.openxmlformats.org/officeDocument/2006/relationships/image" Target="../media/image4.png"/><Relationship Id="rId6" Type="http://schemas.openxmlformats.org/officeDocument/2006/relationships/slide" Target="slide6.xml"/><Relationship Id="rId7" Type="http://schemas.openxmlformats.org/officeDocument/2006/relationships/image" Target="../media/image5.png"/><Relationship Id="rId8" Type="http://schemas.openxmlformats.org/officeDocument/2006/relationships/slide" Target="slide8.xml"/><Relationship Id="rId9" Type="http://schemas.openxmlformats.org/officeDocument/2006/relationships/image" Target="../media/image6.png"/><Relationship Id="rId10" Type="http://schemas.openxmlformats.org/officeDocument/2006/relationships/slide" Target="slide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ide06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3" t="3968" r="3770" b="3968"/>
          <a:stretch/>
        </p:blipFill>
        <p:spPr>
          <a:xfrm>
            <a:off x="1600200" y="685800"/>
            <a:ext cx="5799369" cy="4312352"/>
          </a:xfrm>
          <a:prstGeom prst="rect">
            <a:avLst/>
          </a:prstGeom>
          <a:ln>
            <a:solidFill>
              <a:srgbClr val="0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231003" y="5410200"/>
            <a:ext cx="454723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latin typeface="Arial"/>
                <a:cs typeface="Arial"/>
              </a:rPr>
              <a:t>Jumping Your Hurdles</a:t>
            </a:r>
          </a:p>
          <a:p>
            <a:pPr algn="ctr"/>
            <a:r>
              <a:rPr lang="en-US" sz="1800" dirty="0" smtClean="0">
                <a:latin typeface="Arial"/>
                <a:cs typeface="Arial"/>
              </a:rPr>
              <a:t>(Lesson Plan Template)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T_LOGO.png"/>
          <p:cNvPicPr>
            <a:picLocks noChangeAspect="1"/>
          </p:cNvPicPr>
          <p:nvPr/>
        </p:nvPicPr>
        <p:blipFill rotWithShape="1">
          <a:blip r:embed="rId2" cstate="print"/>
          <a:srcRect b="18658"/>
          <a:stretch/>
        </p:blipFill>
        <p:spPr>
          <a:xfrm>
            <a:off x="152400" y="152400"/>
            <a:ext cx="1117600" cy="710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2133600" y="381000"/>
            <a:ext cx="487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ATTENTION GETTER</a:t>
            </a:r>
            <a:endParaRPr lang="en-US" sz="18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2057400" y="5638800"/>
            <a:ext cx="49530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Create your own attention-getter slide to start today’s lesson.  This slide may include music, a story, an object lesson, a "Surrendering the One-up" activity, a group poll, or a brief movie clip.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79266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Slide06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3" t="3968" r="3770" b="3968"/>
          <a:stretch/>
        </p:blipFill>
        <p:spPr>
          <a:xfrm>
            <a:off x="3147160" y="1371600"/>
            <a:ext cx="2705449" cy="2011745"/>
          </a:xfrm>
          <a:prstGeom prst="rect">
            <a:avLst/>
          </a:prstGeom>
          <a:ln>
            <a:solidFill>
              <a:srgbClr val="0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682756" y="228600"/>
            <a:ext cx="56378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dirty="0" smtClean="0">
                <a:solidFill>
                  <a:schemeClr val="bg1"/>
                </a:solidFill>
                <a:effectLst>
                  <a:outerShdw blurRad="127000" dist="63500" dir="2700000" algn="tl" rotWithShape="0">
                    <a:srgbClr val="000000">
                      <a:alpha val="45000"/>
                    </a:srgbClr>
                  </a:outerShdw>
                </a:effectLst>
                <a:latin typeface="Arial"/>
                <a:cs typeface="Arial"/>
              </a:rPr>
              <a:t>Jumping Your Hurdles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096987" y="4111823"/>
            <a:ext cx="30007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1400" dirty="0" smtClean="0">
                <a:latin typeface="Arial"/>
                <a:cs typeface="Arial"/>
                <a:hlinkClick r:id="rId3" action="ppaction://hlinksldjump"/>
              </a:rPr>
              <a:t>Animated Metaphor Walkthrough</a:t>
            </a:r>
            <a:endParaRPr lang="en-US" sz="1400" dirty="0" smtClean="0">
              <a:latin typeface="Arial"/>
              <a:cs typeface="Arial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3049825" y="5029200"/>
            <a:ext cx="942786" cy="1268679"/>
            <a:chOff x="3049825" y="5029200"/>
            <a:chExt cx="942786" cy="1268679"/>
          </a:xfrm>
        </p:grpSpPr>
        <p:sp>
          <p:nvSpPr>
            <p:cNvPr id="10" name="TextBox 9"/>
            <p:cNvSpPr txBox="1"/>
            <p:nvPr/>
          </p:nvSpPr>
          <p:spPr>
            <a:xfrm>
              <a:off x="3049825" y="5990102"/>
              <a:ext cx="94278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latin typeface="Arial"/>
                  <a:cs typeface="Arial"/>
                  <a:hlinkClick r:id="rId4" action="ppaction://hlinksldjump"/>
                </a:rPr>
                <a:t>Learning</a:t>
              </a:r>
              <a:endParaRPr lang="en-US" sz="1400" dirty="0" smtClean="0">
                <a:latin typeface="Arial"/>
                <a:cs typeface="Arial"/>
              </a:endParaRPr>
            </a:p>
          </p:txBody>
        </p:sp>
        <p:pic>
          <p:nvPicPr>
            <p:cNvPr id="18" name="Picture 17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49825" y="5029200"/>
              <a:ext cx="914400" cy="90830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48" name="Group 47"/>
          <p:cNvGrpSpPr/>
          <p:nvPr/>
        </p:nvGrpSpPr>
        <p:grpSpPr>
          <a:xfrm>
            <a:off x="914400" y="5029200"/>
            <a:ext cx="914400" cy="1268187"/>
            <a:chOff x="914400" y="5029200"/>
            <a:chExt cx="914400" cy="1268187"/>
          </a:xfrm>
        </p:grpSpPr>
        <p:sp>
          <p:nvSpPr>
            <p:cNvPr id="14" name="TextBox 13"/>
            <p:cNvSpPr txBox="1"/>
            <p:nvPr/>
          </p:nvSpPr>
          <p:spPr>
            <a:xfrm>
              <a:off x="1012374" y="5989610"/>
              <a:ext cx="69346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latin typeface="Arial"/>
                  <a:cs typeface="Arial"/>
                  <a:hlinkClick r:id="rId6" action="ppaction://hlinksldjump"/>
                </a:rPr>
                <a:t>Music</a:t>
              </a:r>
              <a:endParaRPr lang="en-US" sz="1400" dirty="0" smtClean="0">
                <a:latin typeface="Arial"/>
                <a:cs typeface="Arial"/>
              </a:endParaRPr>
            </a:p>
          </p:txBody>
        </p:sp>
        <p:pic>
          <p:nvPicPr>
            <p:cNvPr id="19" name="Picture 18">
              <a:hlinkClick r:id="rId6" action="ppaction://hlinksldjump"/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14400" y="5029200"/>
              <a:ext cx="914400" cy="9144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50" name="Group 49"/>
          <p:cNvGrpSpPr/>
          <p:nvPr/>
        </p:nvGrpSpPr>
        <p:grpSpPr>
          <a:xfrm>
            <a:off x="5181600" y="5029200"/>
            <a:ext cx="914400" cy="1281344"/>
            <a:chOff x="5181600" y="5029200"/>
            <a:chExt cx="914400" cy="1281344"/>
          </a:xfrm>
        </p:grpSpPr>
        <p:sp>
          <p:nvSpPr>
            <p:cNvPr id="9" name="TextBox 8"/>
            <p:cNvSpPr txBox="1"/>
            <p:nvPr/>
          </p:nvSpPr>
          <p:spPr>
            <a:xfrm>
              <a:off x="5226999" y="6002767"/>
              <a:ext cx="8331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latin typeface="Arial"/>
                  <a:cs typeface="Arial"/>
                  <a:hlinkClick r:id="rId8" action="ppaction://hlinksldjump"/>
                </a:rPr>
                <a:t>Journal</a:t>
              </a:r>
              <a:endParaRPr lang="en-US" sz="1400" dirty="0" smtClean="0">
                <a:latin typeface="Arial"/>
                <a:cs typeface="Arial"/>
              </a:endParaRPr>
            </a:p>
          </p:txBody>
        </p:sp>
        <p:pic>
          <p:nvPicPr>
            <p:cNvPr id="17" name="Picture 16">
              <a:hlinkClick r:id="rId8" action="ppaction://hlinksldjump"/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181600" y="5029200"/>
              <a:ext cx="914400" cy="9144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51" name="Group 50"/>
          <p:cNvGrpSpPr/>
          <p:nvPr/>
        </p:nvGrpSpPr>
        <p:grpSpPr>
          <a:xfrm>
            <a:off x="7315200" y="5029200"/>
            <a:ext cx="914400" cy="1268187"/>
            <a:chOff x="7315200" y="5029200"/>
            <a:chExt cx="914400" cy="1268187"/>
          </a:xfrm>
        </p:grpSpPr>
        <p:pic>
          <p:nvPicPr>
            <p:cNvPr id="31" name="Picture 30">
              <a:hlinkClick r:id="rId10" action="ppaction://hlinksldjump"/>
            </p:cNvPr>
            <p:cNvPicPr preferRelativeResize="0"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315200" y="5029200"/>
              <a:ext cx="914400" cy="9144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5" name="TextBox 34"/>
            <p:cNvSpPr txBox="1"/>
            <p:nvPr/>
          </p:nvSpPr>
          <p:spPr>
            <a:xfrm>
              <a:off x="7458529" y="5989610"/>
              <a:ext cx="6702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latin typeface="Arial"/>
                  <a:cs typeface="Arial"/>
                  <a:hlinkClick r:id="rId10" action="ppaction://hlinksldjump"/>
                </a:rPr>
                <a:t>Video</a:t>
              </a:r>
              <a:endParaRPr lang="en-US" sz="1400" dirty="0" smtClean="0">
                <a:latin typeface="Arial"/>
                <a:cs typeface="Arial"/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3630387" y="3663312"/>
            <a:ext cx="19159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/>
                <a:cs typeface="Arial"/>
                <a:hlinkClick r:id="rId12" action="ppaction://hlinksldjump"/>
              </a:rPr>
              <a:t>Complete Metaphor</a:t>
            </a:r>
            <a:endParaRPr lang="en-US" sz="1400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7354756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/>
          <p:cNvGrpSpPr/>
          <p:nvPr/>
        </p:nvGrpSpPr>
        <p:grpSpPr>
          <a:xfrm>
            <a:off x="347132" y="6350000"/>
            <a:ext cx="8424335" cy="255544"/>
            <a:chOff x="347132" y="6350000"/>
            <a:chExt cx="8424335" cy="255544"/>
          </a:xfrm>
        </p:grpSpPr>
        <p:grpSp>
          <p:nvGrpSpPr>
            <p:cNvPr id="58" name="Group 57"/>
            <p:cNvGrpSpPr/>
            <p:nvPr/>
          </p:nvGrpSpPr>
          <p:grpSpPr>
            <a:xfrm>
              <a:off x="347132" y="6510868"/>
              <a:ext cx="8424335" cy="94676"/>
              <a:chOff x="347132" y="6485467"/>
              <a:chExt cx="8424335" cy="94676"/>
            </a:xfrm>
          </p:grpSpPr>
          <p:sp>
            <p:nvSpPr>
              <p:cNvPr id="60" name="TextBox 59"/>
              <p:cNvSpPr txBox="1"/>
              <p:nvPr/>
            </p:nvSpPr>
            <p:spPr>
              <a:xfrm>
                <a:off x="347132" y="6487810"/>
                <a:ext cx="990600" cy="92333"/>
              </a:xfrm>
              <a:prstGeom prst="rect">
                <a:avLst/>
              </a:prstGeom>
              <a:solidFill>
                <a:schemeClr val="accent3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600" b="0" dirty="0" smtClean="0">
                    <a:latin typeface="Arial"/>
                    <a:cs typeface="Arial"/>
                  </a:rPr>
                  <a:t>© WhyTry, LLC 2013</a:t>
                </a:r>
                <a:endParaRPr lang="en-US" sz="600" b="0" dirty="0">
                  <a:latin typeface="Arial"/>
                  <a:cs typeface="Arial"/>
                </a:endParaRP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8119535" y="6485467"/>
                <a:ext cx="651932" cy="92333"/>
              </a:xfrm>
              <a:prstGeom prst="rect">
                <a:avLst/>
              </a:prstGeom>
              <a:solidFill>
                <a:schemeClr val="accent3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US" sz="600" b="0" dirty="0" err="1" smtClean="0">
                    <a:latin typeface="Arial"/>
                    <a:cs typeface="Arial"/>
                  </a:rPr>
                  <a:t>www.whytry.org</a:t>
                </a:r>
                <a:endParaRPr lang="en-US" sz="600" b="0" dirty="0">
                  <a:latin typeface="Arial"/>
                  <a:cs typeface="Arial"/>
                </a:endParaRPr>
              </a:p>
            </p:txBody>
          </p:sp>
        </p:grpSp>
        <p:sp>
          <p:nvSpPr>
            <p:cNvPr id="59" name="Rectangle 58"/>
            <p:cNvSpPr/>
            <p:nvPr/>
          </p:nvSpPr>
          <p:spPr bwMode="auto">
            <a:xfrm flipV="1">
              <a:off x="364066" y="6350000"/>
              <a:ext cx="762000" cy="152401"/>
            </a:xfrm>
            <a:prstGeom prst="rect">
              <a:avLst/>
            </a:prstGeom>
            <a:solidFill>
              <a:schemeClr val="accent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Futura Md BT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01752" y="228600"/>
            <a:ext cx="8549640" cy="6400800"/>
            <a:chOff x="301752" y="228600"/>
            <a:chExt cx="8549640" cy="6400800"/>
          </a:xfrm>
        </p:grpSpPr>
        <p:pic>
          <p:nvPicPr>
            <p:cNvPr id="71" name="Pictur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82" t="2126" r="1509" b="3109"/>
            <a:stretch/>
          </p:blipFill>
          <p:spPr bwMode="auto">
            <a:xfrm>
              <a:off x="301752" y="228600"/>
              <a:ext cx="8549640" cy="6400800"/>
            </a:xfrm>
            <a:prstGeom prst="rect">
              <a:avLst/>
            </a:prstGeom>
            <a:ln>
              <a:solidFill>
                <a:srgbClr val="000000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" name="Picture 13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4111" y="3475241"/>
              <a:ext cx="3075774" cy="3009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3" name="Rectangle 72"/>
            <p:cNvSpPr/>
            <p:nvPr/>
          </p:nvSpPr>
          <p:spPr bwMode="auto">
            <a:xfrm>
              <a:off x="461395" y="5378025"/>
              <a:ext cx="926085" cy="1106382"/>
            </a:xfrm>
            <a:prstGeom prst="rect">
              <a:avLst/>
            </a:prstGeom>
            <a:solidFill>
              <a:schemeClr val="accent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en-US">
                <a:latin typeface="Futura Md BT" pitchFamily="34" charset="0"/>
              </a:endParaRPr>
            </a:p>
          </p:txBody>
        </p:sp>
      </p:grpSp>
      <p:grpSp>
        <p:nvGrpSpPr>
          <p:cNvPr id="78" name="Group 3"/>
          <p:cNvGrpSpPr>
            <a:grpSpLocks/>
          </p:cNvGrpSpPr>
          <p:nvPr/>
        </p:nvGrpSpPr>
        <p:grpSpPr bwMode="auto">
          <a:xfrm>
            <a:off x="7296150" y="4743480"/>
            <a:ext cx="1466850" cy="971550"/>
            <a:chOff x="4191" y="2392"/>
            <a:chExt cx="924" cy="612"/>
          </a:xfrm>
        </p:grpSpPr>
        <p:sp>
          <p:nvSpPr>
            <p:cNvPr id="79" name="Text Box 4"/>
            <p:cNvSpPr txBox="1">
              <a:spLocks noChangeArrowheads="1"/>
            </p:cNvSpPr>
            <p:nvPr/>
          </p:nvSpPr>
          <p:spPr bwMode="auto">
            <a:xfrm>
              <a:off x="4225" y="2413"/>
              <a:ext cx="890" cy="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2pPr>
              <a:lvl3pPr marL="11430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3pPr>
              <a:lvl4pPr marL="16002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4pPr>
              <a:lvl5pPr marL="20574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>
                  <a:latin typeface="Arial" charset="0"/>
                  <a:ea typeface="MS PGothic" charset="0"/>
                </a:rPr>
                <a:t>What should your  </a:t>
              </a:r>
              <a:r>
                <a:rPr lang="ja-JP" altLang="en-US">
                  <a:latin typeface="Arial" charset="0"/>
                  <a:ea typeface="MS PGothic" charset="0"/>
                </a:rPr>
                <a:t>“</a:t>
              </a:r>
              <a:r>
                <a:rPr lang="en-US" altLang="ja-JP">
                  <a:latin typeface="Arial" charset="0"/>
                  <a:ea typeface="Arial" charset="0"/>
                  <a:cs typeface="Arial" charset="0"/>
                </a:rPr>
                <a:t>self-talk</a:t>
              </a:r>
              <a:r>
                <a:rPr lang="ja-JP" altLang="en-US">
                  <a:latin typeface="Arial" charset="0"/>
                  <a:ea typeface="MS PGothic" charset="0"/>
                </a:rPr>
                <a:t>”</a:t>
              </a:r>
              <a:r>
                <a:rPr lang="en-US" altLang="ja-JP">
                  <a:latin typeface="Arial" charset="0"/>
                  <a:ea typeface="Arial" charset="0"/>
                  <a:cs typeface="Arial" charset="0"/>
                </a:rPr>
                <a:t> be telling you as you try to jump your hurdle?</a:t>
              </a:r>
              <a:endParaRPr lang="en-US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80" name="AutoShape 5"/>
            <p:cNvSpPr>
              <a:spLocks noChangeArrowheads="1"/>
            </p:cNvSpPr>
            <p:nvPr/>
          </p:nvSpPr>
          <p:spPr bwMode="auto">
            <a:xfrm>
              <a:off x="4191" y="2392"/>
              <a:ext cx="96" cy="96"/>
            </a:xfrm>
            <a:prstGeom prst="star5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endParaRPr lang="en-US">
                <a:latin typeface="Arial"/>
                <a:ea typeface="Arial" charset="0"/>
                <a:cs typeface="Arial"/>
              </a:endParaRPr>
            </a:p>
          </p:txBody>
        </p:sp>
      </p:grpSp>
      <p:sp>
        <p:nvSpPr>
          <p:cNvPr id="81" name="Text Box 6"/>
          <p:cNvSpPr txBox="1">
            <a:spLocks noChangeArrowheads="1"/>
          </p:cNvSpPr>
          <p:nvPr/>
        </p:nvSpPr>
        <p:spPr bwMode="auto">
          <a:xfrm>
            <a:off x="3048000" y="1600200"/>
            <a:ext cx="1841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2pPr>
            <a:lvl3pPr marL="11430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3pPr>
            <a:lvl4pPr marL="16002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4pPr>
            <a:lvl5pPr marL="20574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9pPr>
          </a:lstStyle>
          <a:p>
            <a:pPr eaLnBrk="1" hangingPunct="1"/>
            <a:endParaRPr lang="en-US" sz="900">
              <a:latin typeface="Arial" charset="0"/>
              <a:ea typeface="MS PGothic" charset="0"/>
            </a:endParaRPr>
          </a:p>
        </p:txBody>
      </p:sp>
      <p:grpSp>
        <p:nvGrpSpPr>
          <p:cNvPr id="82" name="Group 10"/>
          <p:cNvGrpSpPr>
            <a:grpSpLocks/>
          </p:cNvGrpSpPr>
          <p:nvPr/>
        </p:nvGrpSpPr>
        <p:grpSpPr bwMode="auto">
          <a:xfrm>
            <a:off x="3606800" y="2913063"/>
            <a:ext cx="1981200" cy="763587"/>
            <a:chOff x="1680" y="1584"/>
            <a:chExt cx="1248" cy="481"/>
          </a:xfrm>
        </p:grpSpPr>
        <p:sp>
          <p:nvSpPr>
            <p:cNvPr id="83" name="Text Box 11"/>
            <p:cNvSpPr txBox="1">
              <a:spLocks noChangeArrowheads="1"/>
            </p:cNvSpPr>
            <p:nvPr/>
          </p:nvSpPr>
          <p:spPr bwMode="auto">
            <a:xfrm>
              <a:off x="1680" y="1584"/>
              <a:ext cx="610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2pPr>
              <a:lvl3pPr marL="11430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3pPr>
              <a:lvl4pPr marL="16002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4pPr>
              <a:lvl5pPr marL="20574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dirty="0">
                  <a:latin typeface="Arial" charset="0"/>
                  <a:ea typeface="MS PGothic" charset="0"/>
                </a:rPr>
                <a:t>3. Get Help:</a:t>
              </a:r>
            </a:p>
          </p:txBody>
        </p:sp>
        <p:sp>
          <p:nvSpPr>
            <p:cNvPr id="84" name="Text Box 12"/>
            <p:cNvSpPr txBox="1">
              <a:spLocks noChangeArrowheads="1"/>
            </p:cNvSpPr>
            <p:nvPr/>
          </p:nvSpPr>
          <p:spPr bwMode="auto">
            <a:xfrm>
              <a:off x="1824" y="1728"/>
              <a:ext cx="1104" cy="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2pPr>
              <a:lvl3pPr marL="11430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3pPr>
              <a:lvl4pPr marL="16002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4pPr>
              <a:lvl5pPr marL="20574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sz="900">
                  <a:latin typeface="Arial" charset="0"/>
                  <a:ea typeface="MS PGothic" charset="0"/>
                </a:rPr>
                <a:t>Who can help you get over your hurdle?</a:t>
              </a:r>
            </a:p>
            <a:p>
              <a:pPr eaLnBrk="1" hangingPunct="1">
                <a:spcBef>
                  <a:spcPct val="20000"/>
                </a:spcBef>
              </a:pPr>
              <a:r>
                <a:rPr lang="en-US" sz="900">
                  <a:latin typeface="Arial" charset="0"/>
                  <a:ea typeface="MS PGothic" charset="0"/>
                </a:rPr>
                <a:t>Who can you help?</a:t>
              </a:r>
            </a:p>
          </p:txBody>
        </p:sp>
      </p:grpSp>
      <p:grpSp>
        <p:nvGrpSpPr>
          <p:cNvPr id="85" name="Group 13"/>
          <p:cNvGrpSpPr>
            <a:grpSpLocks/>
          </p:cNvGrpSpPr>
          <p:nvPr/>
        </p:nvGrpSpPr>
        <p:grpSpPr bwMode="auto">
          <a:xfrm>
            <a:off x="5762625" y="2222500"/>
            <a:ext cx="3089275" cy="1066800"/>
            <a:chOff x="3142" y="1248"/>
            <a:chExt cx="1946" cy="672"/>
          </a:xfrm>
        </p:grpSpPr>
        <p:sp>
          <p:nvSpPr>
            <p:cNvPr id="86" name="Text Box 14"/>
            <p:cNvSpPr txBox="1">
              <a:spLocks noChangeArrowheads="1"/>
            </p:cNvSpPr>
            <p:nvPr/>
          </p:nvSpPr>
          <p:spPr bwMode="auto">
            <a:xfrm>
              <a:off x="3142" y="1248"/>
              <a:ext cx="1010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2pPr>
              <a:lvl3pPr marL="11430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3pPr>
              <a:lvl4pPr marL="16002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4pPr>
              <a:lvl5pPr marL="20574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Arial" charset="0"/>
                  <a:ea typeface="MS PGothic" charset="0"/>
                </a:rPr>
                <a:t>5. Believe in Change:</a:t>
              </a:r>
            </a:p>
          </p:txBody>
        </p:sp>
        <p:sp>
          <p:nvSpPr>
            <p:cNvPr id="87" name="Text Box 15"/>
            <p:cNvSpPr txBox="1">
              <a:spLocks noChangeArrowheads="1"/>
            </p:cNvSpPr>
            <p:nvPr/>
          </p:nvSpPr>
          <p:spPr bwMode="auto">
            <a:xfrm>
              <a:off x="3264" y="1354"/>
              <a:ext cx="182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2pPr>
              <a:lvl3pPr marL="11430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3pPr>
              <a:lvl4pPr marL="16002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4pPr>
              <a:lvl5pPr marL="20574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900">
                  <a:latin typeface="Arial" charset="0"/>
                  <a:ea typeface="MS PGothic" charset="0"/>
                </a:rPr>
                <a:t>On a scale from one to ten, circle where you are in believing change will happen.</a:t>
              </a:r>
            </a:p>
          </p:txBody>
        </p:sp>
        <p:grpSp>
          <p:nvGrpSpPr>
            <p:cNvPr id="88" name="Group 16"/>
            <p:cNvGrpSpPr>
              <a:grpSpLocks/>
            </p:cNvGrpSpPr>
            <p:nvPr/>
          </p:nvGrpSpPr>
          <p:grpSpPr bwMode="auto">
            <a:xfrm>
              <a:off x="3288" y="1536"/>
              <a:ext cx="1800" cy="384"/>
              <a:chOff x="3192" y="1536"/>
              <a:chExt cx="1800" cy="384"/>
            </a:xfrm>
          </p:grpSpPr>
          <p:sp>
            <p:nvSpPr>
              <p:cNvPr id="89" name="AutoShape 17"/>
              <p:cNvSpPr>
                <a:spLocks noChangeArrowheads="1"/>
              </p:cNvSpPr>
              <p:nvPr/>
            </p:nvSpPr>
            <p:spPr bwMode="auto">
              <a:xfrm>
                <a:off x="3945" y="1866"/>
                <a:ext cx="48" cy="48"/>
              </a:xfrm>
              <a:prstGeom prst="star5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  <a:defRPr/>
                </a:pPr>
                <a:endParaRPr lang="en-US">
                  <a:latin typeface="Arial"/>
                  <a:ea typeface="Arial" charset="0"/>
                  <a:cs typeface="Arial"/>
                </a:endParaRPr>
              </a:p>
            </p:txBody>
          </p:sp>
          <p:sp>
            <p:nvSpPr>
              <p:cNvPr id="90" name="Text Box 18"/>
              <p:cNvSpPr txBox="1">
                <a:spLocks noChangeArrowheads="1"/>
              </p:cNvSpPr>
              <p:nvPr/>
            </p:nvSpPr>
            <p:spPr bwMode="auto">
              <a:xfrm>
                <a:off x="3312" y="1728"/>
                <a:ext cx="168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2pPr>
                <a:lvl3pPr marL="1143000" indent="-228600" eaLnBrk="0" hangingPunct="0"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3pPr>
                <a:lvl4pPr marL="1600200" indent="-228600" eaLnBrk="0" hangingPunct="0"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4pPr>
                <a:lvl5pPr marL="2057400" indent="-228600" eaLnBrk="0" hangingPunct="0"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900">
                    <a:solidFill>
                      <a:srgbClr val="FF0000"/>
                    </a:solidFill>
                    <a:latin typeface="Arial" charset="0"/>
                    <a:ea typeface="MS PGothic" charset="0"/>
                  </a:rPr>
                  <a:t>1.</a:t>
                </a:r>
                <a:r>
                  <a:rPr lang="en-US" sz="900">
                    <a:latin typeface="Arial" charset="0"/>
                    <a:ea typeface="MS PGothic" charset="0"/>
                  </a:rPr>
                  <a:t>    2.    3.    4.    </a:t>
                </a:r>
                <a:r>
                  <a:rPr lang="en-US" sz="900">
                    <a:solidFill>
                      <a:srgbClr val="FF0000"/>
                    </a:solidFill>
                    <a:latin typeface="Arial" charset="0"/>
                    <a:ea typeface="MS PGothic" charset="0"/>
                  </a:rPr>
                  <a:t>5.</a:t>
                </a:r>
                <a:r>
                  <a:rPr lang="en-US" sz="900">
                    <a:latin typeface="Arial" charset="0"/>
                    <a:ea typeface="MS PGothic" charset="0"/>
                  </a:rPr>
                  <a:t>    6.    7.    8.    9.    </a:t>
                </a:r>
                <a:r>
                  <a:rPr lang="en-US" sz="900">
                    <a:solidFill>
                      <a:srgbClr val="FF0000"/>
                    </a:solidFill>
                    <a:latin typeface="Arial" charset="0"/>
                    <a:ea typeface="MS PGothic" charset="0"/>
                  </a:rPr>
                  <a:t>10.</a:t>
                </a:r>
              </a:p>
            </p:txBody>
          </p:sp>
          <p:sp>
            <p:nvSpPr>
              <p:cNvPr id="91" name="AutoShape 19"/>
              <p:cNvSpPr>
                <a:spLocks noChangeArrowheads="1"/>
              </p:cNvSpPr>
              <p:nvPr/>
            </p:nvSpPr>
            <p:spPr bwMode="auto">
              <a:xfrm>
                <a:off x="3363" y="1866"/>
                <a:ext cx="48" cy="48"/>
              </a:xfrm>
              <a:prstGeom prst="star5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  <a:defRPr/>
                </a:pPr>
                <a:endParaRPr lang="en-US">
                  <a:latin typeface="Arial"/>
                  <a:ea typeface="Arial" charset="0"/>
                  <a:cs typeface="Arial"/>
                </a:endParaRPr>
              </a:p>
            </p:txBody>
          </p:sp>
          <p:sp>
            <p:nvSpPr>
              <p:cNvPr id="92" name="AutoShape 20"/>
              <p:cNvSpPr>
                <a:spLocks noChangeArrowheads="1"/>
              </p:cNvSpPr>
              <p:nvPr/>
            </p:nvSpPr>
            <p:spPr bwMode="auto">
              <a:xfrm>
                <a:off x="4656" y="1872"/>
                <a:ext cx="48" cy="48"/>
              </a:xfrm>
              <a:prstGeom prst="star5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  <a:defRPr/>
                </a:pPr>
                <a:endParaRPr lang="en-US">
                  <a:latin typeface="Arial"/>
                  <a:ea typeface="Arial" charset="0"/>
                  <a:cs typeface="Arial"/>
                </a:endParaRPr>
              </a:p>
            </p:txBody>
          </p:sp>
          <p:sp>
            <p:nvSpPr>
              <p:cNvPr id="93" name="Text Box 21"/>
              <p:cNvSpPr txBox="1">
                <a:spLocks noChangeArrowheads="1"/>
              </p:cNvSpPr>
              <p:nvPr/>
            </p:nvSpPr>
            <p:spPr bwMode="auto">
              <a:xfrm>
                <a:off x="3192" y="1536"/>
                <a:ext cx="432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2pPr>
                <a:lvl3pPr marL="1143000" indent="-228600" eaLnBrk="0" hangingPunct="0"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3pPr>
                <a:lvl4pPr marL="1600200" indent="-228600" eaLnBrk="0" hangingPunct="0"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4pPr>
                <a:lvl5pPr marL="2057400" indent="-228600" eaLnBrk="0" hangingPunct="0"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ja-JP" altLang="en-US" sz="800" i="1">
                    <a:latin typeface="Arial" charset="0"/>
                    <a:ea typeface="MS PGothic" charset="0"/>
                  </a:rPr>
                  <a:t>“</a:t>
                </a:r>
                <a:r>
                  <a:rPr lang="en-US" altLang="ja-JP" sz="800" i="1">
                    <a:latin typeface="Arial" charset="0"/>
                    <a:ea typeface="Arial" charset="0"/>
                    <a:cs typeface="Arial" charset="0"/>
                  </a:rPr>
                  <a:t>I can’t</a:t>
                </a:r>
              </a:p>
              <a:p>
                <a:pPr eaLnBrk="1" hangingPunct="1"/>
                <a:r>
                  <a:rPr lang="en-US" altLang="ja-JP" sz="800" i="1">
                    <a:latin typeface="Arial" charset="0"/>
                    <a:ea typeface="Arial" charset="0"/>
                    <a:cs typeface="Arial" charset="0"/>
                  </a:rPr>
                  <a:t> change</a:t>
                </a:r>
                <a:r>
                  <a:rPr lang="ja-JP" altLang="en-US" sz="800" i="1">
                    <a:latin typeface="Arial" charset="0"/>
                    <a:ea typeface="MS PGothic" charset="0"/>
                  </a:rPr>
                  <a:t>”</a:t>
                </a:r>
                <a:endParaRPr lang="en-US" sz="800" i="1"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94" name="Text Box 22"/>
              <p:cNvSpPr txBox="1">
                <a:spLocks noChangeArrowheads="1"/>
              </p:cNvSpPr>
              <p:nvPr/>
            </p:nvSpPr>
            <p:spPr bwMode="auto">
              <a:xfrm>
                <a:off x="3768" y="1584"/>
                <a:ext cx="432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2pPr>
                <a:lvl3pPr marL="1143000" indent="-228600" eaLnBrk="0" hangingPunct="0"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3pPr>
                <a:lvl4pPr marL="1600200" indent="-228600" eaLnBrk="0" hangingPunct="0"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4pPr>
                <a:lvl5pPr marL="2057400" indent="-228600" eaLnBrk="0" hangingPunct="0"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ja-JP" altLang="en-US" sz="800" i="1">
                    <a:latin typeface="Arial" charset="0"/>
                    <a:ea typeface="MS PGothic" charset="0"/>
                  </a:rPr>
                  <a:t>“</a:t>
                </a:r>
                <a:r>
                  <a:rPr lang="en-US" altLang="ja-JP" sz="800" i="1">
                    <a:latin typeface="Arial" charset="0"/>
                    <a:ea typeface="Arial" charset="0"/>
                    <a:cs typeface="Arial" charset="0"/>
                  </a:rPr>
                  <a:t>Maybe</a:t>
                </a:r>
                <a:r>
                  <a:rPr lang="ja-JP" altLang="en-US" sz="800" i="1">
                    <a:latin typeface="Arial" charset="0"/>
                    <a:ea typeface="MS PGothic" charset="0"/>
                  </a:rPr>
                  <a:t>”</a:t>
                </a:r>
                <a:endParaRPr lang="en-US" sz="800" i="1"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95" name="Text Box 23"/>
              <p:cNvSpPr txBox="1">
                <a:spLocks noChangeArrowheads="1"/>
              </p:cNvSpPr>
              <p:nvPr/>
            </p:nvSpPr>
            <p:spPr bwMode="auto">
              <a:xfrm>
                <a:off x="4296" y="1536"/>
                <a:ext cx="624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2pPr>
                <a:lvl3pPr marL="1143000" indent="-228600" eaLnBrk="0" hangingPunct="0"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3pPr>
                <a:lvl4pPr marL="1600200" indent="-228600" eaLnBrk="0" hangingPunct="0"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4pPr>
                <a:lvl5pPr marL="2057400" indent="-228600" eaLnBrk="0" hangingPunct="0"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9pPr>
              </a:lstStyle>
              <a:p>
                <a:pPr algn="r" eaLnBrk="1" hangingPunct="1"/>
                <a:r>
                  <a:rPr lang="ja-JP" altLang="en-US" sz="800" i="1">
                    <a:latin typeface="Arial" charset="0"/>
                    <a:ea typeface="MS PGothic" charset="0"/>
                  </a:rPr>
                  <a:t>“</a:t>
                </a:r>
                <a:r>
                  <a:rPr lang="en-US" altLang="ja-JP" sz="800" i="1">
                    <a:latin typeface="Arial" charset="0"/>
                    <a:ea typeface="Arial" charset="0"/>
                    <a:cs typeface="Arial" charset="0"/>
                  </a:rPr>
                  <a:t>I know I have</a:t>
                </a:r>
                <a:br>
                  <a:rPr lang="en-US" altLang="ja-JP" sz="800" i="1">
                    <a:latin typeface="Arial" charset="0"/>
                    <a:ea typeface="Arial" charset="0"/>
                    <a:cs typeface="Arial" charset="0"/>
                  </a:rPr>
                </a:br>
                <a:r>
                  <a:rPr lang="en-US" altLang="ja-JP" sz="800" i="1">
                    <a:latin typeface="Arial" charset="0"/>
                    <a:ea typeface="Arial" charset="0"/>
                    <a:cs typeface="Arial" charset="0"/>
                  </a:rPr>
                  <a:t>the strength</a:t>
                </a:r>
                <a:r>
                  <a:rPr lang="ja-JP" altLang="en-US" sz="800" i="1">
                    <a:latin typeface="Arial" charset="0"/>
                    <a:ea typeface="MS PGothic" charset="0"/>
                  </a:rPr>
                  <a:t>”</a:t>
                </a:r>
                <a:endParaRPr lang="en-US" sz="800" i="1">
                  <a:latin typeface="Arial" charset="0"/>
                  <a:ea typeface="MS PGothic" charset="0"/>
                </a:endParaRPr>
              </a:p>
            </p:txBody>
          </p:sp>
        </p:grpSp>
      </p:grpSp>
      <p:grpSp>
        <p:nvGrpSpPr>
          <p:cNvPr id="96" name="Group 24"/>
          <p:cNvGrpSpPr>
            <a:grpSpLocks/>
          </p:cNvGrpSpPr>
          <p:nvPr/>
        </p:nvGrpSpPr>
        <p:grpSpPr bwMode="auto">
          <a:xfrm>
            <a:off x="5765800" y="3300413"/>
            <a:ext cx="3302000" cy="585787"/>
            <a:chOff x="3163" y="1996"/>
            <a:chExt cx="1943" cy="369"/>
          </a:xfrm>
        </p:grpSpPr>
        <p:sp>
          <p:nvSpPr>
            <p:cNvPr id="97" name="Text Box 25"/>
            <p:cNvSpPr txBox="1">
              <a:spLocks noChangeArrowheads="1"/>
            </p:cNvSpPr>
            <p:nvPr/>
          </p:nvSpPr>
          <p:spPr bwMode="auto">
            <a:xfrm>
              <a:off x="3163" y="1996"/>
              <a:ext cx="854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2pPr>
              <a:lvl3pPr marL="11430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3pPr>
              <a:lvl4pPr marL="16002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4pPr>
              <a:lvl5pPr marL="20574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Arial" charset="0"/>
                  <a:ea typeface="MS PGothic" charset="0"/>
                </a:rPr>
                <a:t>6. Jump Back Up:</a:t>
              </a:r>
            </a:p>
          </p:txBody>
        </p:sp>
        <p:sp>
          <p:nvSpPr>
            <p:cNvPr id="98" name="Text Box 26"/>
            <p:cNvSpPr txBox="1">
              <a:spLocks noChangeArrowheads="1"/>
            </p:cNvSpPr>
            <p:nvPr/>
          </p:nvSpPr>
          <p:spPr bwMode="auto">
            <a:xfrm>
              <a:off x="3268" y="2132"/>
              <a:ext cx="183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2pPr>
              <a:lvl3pPr marL="11430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3pPr>
              <a:lvl4pPr marL="16002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4pPr>
              <a:lvl5pPr marL="20574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900">
                  <a:latin typeface="Arial" charset="0"/>
                  <a:ea typeface="MS PGothic" charset="0"/>
                </a:rPr>
                <a:t>If you trip, how will jumping back up make you stronger?</a:t>
              </a:r>
            </a:p>
          </p:txBody>
        </p:sp>
      </p:grpSp>
      <p:sp>
        <p:nvSpPr>
          <p:cNvPr id="99" name="Text Box 27"/>
          <p:cNvSpPr txBox="1">
            <a:spLocks noChangeArrowheads="1"/>
          </p:cNvSpPr>
          <p:nvPr/>
        </p:nvSpPr>
        <p:spPr bwMode="auto">
          <a:xfrm>
            <a:off x="4732428" y="4174095"/>
            <a:ext cx="115887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2pPr>
            <a:lvl3pPr marL="11430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3pPr>
            <a:lvl4pPr marL="16002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4pPr>
            <a:lvl5pPr marL="20574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Arial" charset="0"/>
                <a:ea typeface="MS PGothic" charset="0"/>
              </a:rPr>
              <a:t>Your Problem:</a:t>
            </a:r>
          </a:p>
        </p:txBody>
      </p:sp>
      <p:sp>
        <p:nvSpPr>
          <p:cNvPr id="100" name="Text Box 28"/>
          <p:cNvSpPr txBox="1">
            <a:spLocks noChangeArrowheads="1"/>
          </p:cNvSpPr>
          <p:nvPr/>
        </p:nvSpPr>
        <p:spPr bwMode="auto">
          <a:xfrm rot="18824386">
            <a:off x="5378451" y="4692680"/>
            <a:ext cx="1255712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2pPr>
            <a:lvl3pPr marL="11430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3pPr>
            <a:lvl4pPr marL="16002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4pPr>
            <a:lvl5pPr marL="20574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dirty="0">
                <a:latin typeface="Arial" charset="0"/>
                <a:ea typeface="MS PGothic" charset="0"/>
              </a:rPr>
              <a:t>You Only Lose</a:t>
            </a:r>
          </a:p>
          <a:p>
            <a:pPr algn="ctr" eaLnBrk="1" hangingPunct="1"/>
            <a:r>
              <a:rPr lang="en-US" sz="1400" dirty="0">
                <a:latin typeface="Arial" charset="0"/>
                <a:ea typeface="MS PGothic" charset="0"/>
              </a:rPr>
              <a:t>If You</a:t>
            </a:r>
          </a:p>
          <a:p>
            <a:pPr algn="ctr" eaLnBrk="1" hangingPunct="1"/>
            <a:r>
              <a:rPr lang="en-US" sz="1400" dirty="0">
                <a:latin typeface="Arial" charset="0"/>
                <a:ea typeface="MS PGothic" charset="0"/>
              </a:rPr>
              <a:t>Give</a:t>
            </a:r>
          </a:p>
          <a:p>
            <a:pPr algn="ctr" eaLnBrk="1" hangingPunct="1"/>
            <a:r>
              <a:rPr lang="en-US" sz="1400" dirty="0">
                <a:latin typeface="Arial" charset="0"/>
                <a:ea typeface="MS PGothic" charset="0"/>
              </a:rPr>
              <a:t>Up!</a:t>
            </a:r>
          </a:p>
        </p:txBody>
      </p:sp>
      <p:sp>
        <p:nvSpPr>
          <p:cNvPr id="102" name="AutoShape 33"/>
          <p:cNvSpPr>
            <a:spLocks noChangeArrowheads="1"/>
          </p:cNvSpPr>
          <p:nvPr/>
        </p:nvSpPr>
        <p:spPr bwMode="auto">
          <a:xfrm>
            <a:off x="4672103" y="4055032"/>
            <a:ext cx="228600" cy="152400"/>
          </a:xfrm>
          <a:prstGeom prst="flowChartPunchedTape">
            <a:avLst/>
          </a:prstGeom>
          <a:solidFill>
            <a:srgbClr val="FF0000"/>
          </a:solidFill>
          <a:ln>
            <a:noFill/>
          </a:ln>
          <a:effectLst>
            <a:outerShdw blurRad="38100" dist="38100" dir="2400000" algn="ctr" rotWithShape="0">
              <a:schemeClr val="bg1">
                <a:alpha val="85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900" dirty="0">
                <a:solidFill>
                  <a:schemeClr val="accent3"/>
                </a:solidFill>
                <a:latin typeface="Arial"/>
                <a:cs typeface="Arial"/>
              </a:rPr>
              <a:t>1</a:t>
            </a:r>
          </a:p>
        </p:txBody>
      </p:sp>
      <p:grpSp>
        <p:nvGrpSpPr>
          <p:cNvPr id="110" name="Group 47"/>
          <p:cNvGrpSpPr>
            <a:grpSpLocks/>
          </p:cNvGrpSpPr>
          <p:nvPr/>
        </p:nvGrpSpPr>
        <p:grpSpPr bwMode="auto">
          <a:xfrm>
            <a:off x="3473450" y="1044575"/>
            <a:ext cx="2139950" cy="725488"/>
            <a:chOff x="1580" y="602"/>
            <a:chExt cx="1348" cy="457"/>
          </a:xfrm>
        </p:grpSpPr>
        <p:sp>
          <p:nvSpPr>
            <p:cNvPr id="111" name="Text Box 48"/>
            <p:cNvSpPr txBox="1">
              <a:spLocks noChangeArrowheads="1"/>
            </p:cNvSpPr>
            <p:nvPr/>
          </p:nvSpPr>
          <p:spPr bwMode="auto">
            <a:xfrm>
              <a:off x="1680" y="672"/>
              <a:ext cx="941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2pPr>
              <a:lvl3pPr marL="11430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3pPr>
              <a:lvl4pPr marL="16002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4pPr>
              <a:lvl5pPr marL="20574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Arial" charset="0"/>
                  <a:ea typeface="MS PGothic" charset="0"/>
                </a:rPr>
                <a:t>1. Identify Problem:</a:t>
              </a:r>
            </a:p>
          </p:txBody>
        </p:sp>
        <p:sp>
          <p:nvSpPr>
            <p:cNvPr id="112" name="Text Box 49"/>
            <p:cNvSpPr txBox="1">
              <a:spLocks noChangeArrowheads="1"/>
            </p:cNvSpPr>
            <p:nvPr/>
          </p:nvSpPr>
          <p:spPr bwMode="auto">
            <a:xfrm>
              <a:off x="1776" y="826"/>
              <a:ext cx="115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2pPr>
              <a:lvl3pPr marL="11430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3pPr>
              <a:lvl4pPr marL="16002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4pPr>
              <a:lvl5pPr marL="20574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900">
                  <a:latin typeface="Arial" charset="0"/>
                  <a:ea typeface="MS PGothic" charset="0"/>
                </a:rPr>
                <a:t>What problem do you really want to overcome?</a:t>
              </a:r>
            </a:p>
          </p:txBody>
        </p:sp>
        <p:sp>
          <p:nvSpPr>
            <p:cNvPr id="113" name="AutoShape 50"/>
            <p:cNvSpPr>
              <a:spLocks noChangeArrowheads="1"/>
            </p:cNvSpPr>
            <p:nvPr/>
          </p:nvSpPr>
          <p:spPr bwMode="auto">
            <a:xfrm>
              <a:off x="1580" y="602"/>
              <a:ext cx="144" cy="96"/>
            </a:xfrm>
            <a:prstGeom prst="flowChartPunchedTape">
              <a:avLst/>
            </a:prstGeom>
            <a:solidFill>
              <a:srgbClr val="FF0000"/>
            </a:solidFill>
            <a:ln>
              <a:noFill/>
            </a:ln>
            <a:effectLst>
              <a:outerShdw blurRad="38100" dist="38100" dir="2400000" algn="ctr" rotWithShape="0">
                <a:schemeClr val="bg1">
                  <a:alpha val="85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900" dirty="0">
                  <a:solidFill>
                    <a:schemeClr val="accent3"/>
                  </a:solidFill>
                  <a:latin typeface="Arial"/>
                  <a:cs typeface="Arial"/>
                </a:rPr>
                <a:t>6</a:t>
              </a:r>
            </a:p>
          </p:txBody>
        </p:sp>
      </p:grpSp>
      <p:grpSp>
        <p:nvGrpSpPr>
          <p:cNvPr id="118" name="Group 7"/>
          <p:cNvGrpSpPr>
            <a:grpSpLocks/>
          </p:cNvGrpSpPr>
          <p:nvPr/>
        </p:nvGrpSpPr>
        <p:grpSpPr bwMode="auto">
          <a:xfrm>
            <a:off x="3606800" y="2009775"/>
            <a:ext cx="2286000" cy="598488"/>
            <a:chOff x="1680" y="1152"/>
            <a:chExt cx="1440" cy="377"/>
          </a:xfrm>
        </p:grpSpPr>
        <p:sp>
          <p:nvSpPr>
            <p:cNvPr id="119" name="Text Box 9"/>
            <p:cNvSpPr txBox="1">
              <a:spLocks noChangeArrowheads="1"/>
            </p:cNvSpPr>
            <p:nvPr/>
          </p:nvSpPr>
          <p:spPr bwMode="auto">
            <a:xfrm>
              <a:off x="1824" y="1296"/>
              <a:ext cx="129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2pPr>
              <a:lvl3pPr marL="11430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3pPr>
              <a:lvl4pPr marL="16002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4pPr>
              <a:lvl5pPr marL="20574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900">
                  <a:latin typeface="Arial" charset="0"/>
                  <a:ea typeface="MS PGothic" charset="0"/>
                </a:rPr>
                <a:t>What are some options you can create?</a:t>
              </a:r>
            </a:p>
          </p:txBody>
        </p:sp>
        <p:sp>
          <p:nvSpPr>
            <p:cNvPr id="120" name="Text Box 8"/>
            <p:cNvSpPr txBox="1">
              <a:spLocks noChangeArrowheads="1"/>
            </p:cNvSpPr>
            <p:nvPr/>
          </p:nvSpPr>
          <p:spPr bwMode="auto">
            <a:xfrm>
              <a:off x="1680" y="1152"/>
              <a:ext cx="882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2pPr>
              <a:lvl3pPr marL="11430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3pPr>
              <a:lvl4pPr marL="16002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4pPr>
              <a:lvl5pPr marL="20574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Arial" charset="0"/>
                  <a:ea typeface="MS PGothic" charset="0"/>
                </a:rPr>
                <a:t>2. Create Options: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57200" y="5181600"/>
            <a:ext cx="1073150" cy="914400"/>
            <a:chOff x="527050" y="5181600"/>
            <a:chExt cx="1073150" cy="914400"/>
          </a:xfrm>
        </p:grpSpPr>
        <p:grpSp>
          <p:nvGrpSpPr>
            <p:cNvPr id="121" name="Group 84"/>
            <p:cNvGrpSpPr>
              <a:grpSpLocks/>
            </p:cNvGrpSpPr>
            <p:nvPr/>
          </p:nvGrpSpPr>
          <p:grpSpPr bwMode="auto">
            <a:xfrm>
              <a:off x="527050" y="5181600"/>
              <a:ext cx="1073150" cy="685800"/>
              <a:chOff x="526831" y="5003800"/>
              <a:chExt cx="1073150" cy="685800"/>
            </a:xfrm>
          </p:grpSpPr>
          <p:sp>
            <p:nvSpPr>
              <p:cNvPr id="122" name="AutoShape 52"/>
              <p:cNvSpPr>
                <a:spLocks noChangeArrowheads="1"/>
              </p:cNvSpPr>
              <p:nvPr/>
            </p:nvSpPr>
            <p:spPr bwMode="auto">
              <a:xfrm>
                <a:off x="526831" y="5003800"/>
                <a:ext cx="228600" cy="152400"/>
              </a:xfrm>
              <a:prstGeom prst="flowChartPunchedTape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38100" dist="38100" dir="2400000" algn="ctr" rotWithShape="0">
                  <a:schemeClr val="bg1">
                    <a:alpha val="85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900" dirty="0">
                    <a:solidFill>
                      <a:schemeClr val="accent3"/>
                    </a:solidFill>
                    <a:latin typeface="Arial"/>
                    <a:cs typeface="Arial"/>
                  </a:rPr>
                  <a:t>5</a:t>
                </a:r>
              </a:p>
            </p:txBody>
          </p:sp>
          <p:sp>
            <p:nvSpPr>
              <p:cNvPr id="123" name="Oval 53"/>
              <p:cNvSpPr>
                <a:spLocks noChangeArrowheads="1"/>
              </p:cNvSpPr>
              <p:nvPr/>
            </p:nvSpPr>
            <p:spPr bwMode="auto">
              <a:xfrm>
                <a:off x="837981" y="5384800"/>
                <a:ext cx="76200" cy="76200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24" name="Oval 54"/>
              <p:cNvSpPr>
                <a:spLocks noChangeArrowheads="1"/>
              </p:cNvSpPr>
              <p:nvPr/>
            </p:nvSpPr>
            <p:spPr bwMode="auto">
              <a:xfrm>
                <a:off x="838200" y="5613400"/>
                <a:ext cx="76200" cy="76200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25" name="Text Box 55"/>
              <p:cNvSpPr txBox="1">
                <a:spLocks noChangeArrowheads="1"/>
              </p:cNvSpPr>
              <p:nvPr/>
            </p:nvSpPr>
            <p:spPr bwMode="auto">
              <a:xfrm rot="6606">
                <a:off x="685581" y="5096590"/>
                <a:ext cx="914400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2pPr>
                <a:lvl3pPr marL="1143000" indent="-228600" eaLnBrk="0" hangingPunct="0"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3pPr>
                <a:lvl4pPr marL="1600200" indent="-228600" eaLnBrk="0" hangingPunct="0"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4pPr>
                <a:lvl5pPr marL="2057400" indent="-228600" eaLnBrk="0" hangingPunct="0"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000" dirty="0">
                    <a:latin typeface="Arial" charset="0"/>
                    <a:ea typeface="MS PGothic" charset="0"/>
                  </a:rPr>
                  <a:t>Strengths:</a:t>
                </a:r>
              </a:p>
            </p:txBody>
          </p:sp>
        </p:grpSp>
        <p:sp>
          <p:nvSpPr>
            <p:cNvPr id="126" name="Oval 53"/>
            <p:cNvSpPr>
              <a:spLocks noChangeArrowheads="1"/>
            </p:cNvSpPr>
            <p:nvPr/>
          </p:nvSpPr>
          <p:spPr bwMode="auto">
            <a:xfrm>
              <a:off x="838200" y="6019800"/>
              <a:ext cx="76200" cy="762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>
                <a:latin typeface="Arial" charset="0"/>
                <a:cs typeface="Arial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57200" y="360077"/>
            <a:ext cx="1784350" cy="782923"/>
            <a:chOff x="457200" y="457200"/>
            <a:chExt cx="1784350" cy="782923"/>
          </a:xfrm>
        </p:grpSpPr>
        <p:sp>
          <p:nvSpPr>
            <p:cNvPr id="101" name="Text Box 29"/>
            <p:cNvSpPr txBox="1">
              <a:spLocks noChangeArrowheads="1"/>
            </p:cNvSpPr>
            <p:nvPr/>
          </p:nvSpPr>
          <p:spPr bwMode="auto">
            <a:xfrm>
              <a:off x="641350" y="538163"/>
              <a:ext cx="16002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2pPr>
              <a:lvl3pPr marL="11430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3pPr>
              <a:lvl4pPr marL="16002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4pPr>
              <a:lvl5pPr marL="20574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000" dirty="0">
                  <a:latin typeface="Arial" charset="0"/>
                  <a:ea typeface="MS PGothic" charset="0"/>
                </a:rPr>
                <a:t>What have you </a:t>
              </a:r>
              <a:br>
                <a:rPr lang="en-US" sz="1000" dirty="0">
                  <a:latin typeface="Arial" charset="0"/>
                  <a:ea typeface="MS PGothic" charset="0"/>
                </a:rPr>
              </a:br>
              <a:r>
                <a:rPr lang="en-US" sz="1000" dirty="0">
                  <a:latin typeface="Arial" charset="0"/>
                  <a:ea typeface="MS PGothic" charset="0"/>
                </a:rPr>
                <a:t>jumped over?</a:t>
              </a:r>
            </a:p>
          </p:txBody>
        </p:sp>
        <p:sp>
          <p:nvSpPr>
            <p:cNvPr id="103" name="AutoShape 34"/>
            <p:cNvSpPr>
              <a:spLocks noChangeArrowheads="1"/>
            </p:cNvSpPr>
            <p:nvPr/>
          </p:nvSpPr>
          <p:spPr bwMode="auto">
            <a:xfrm>
              <a:off x="457200" y="457200"/>
              <a:ext cx="228600" cy="152400"/>
            </a:xfrm>
            <a:prstGeom prst="flowChartPunchedTape">
              <a:avLst/>
            </a:prstGeom>
            <a:solidFill>
              <a:srgbClr val="FF0000"/>
            </a:solidFill>
            <a:ln>
              <a:noFill/>
            </a:ln>
            <a:effectLst>
              <a:outerShdw blurRad="38100" dist="38100" dir="2400000" algn="ctr" rotWithShape="0">
                <a:schemeClr val="bg1">
                  <a:alpha val="85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900" dirty="0">
                  <a:solidFill>
                    <a:schemeClr val="accent3"/>
                  </a:solidFill>
                  <a:latin typeface="Arial"/>
                  <a:cs typeface="Arial"/>
                </a:rPr>
                <a:t>2</a:t>
              </a: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776942" y="974168"/>
              <a:ext cx="76200" cy="265955"/>
              <a:chOff x="776942" y="974168"/>
              <a:chExt cx="76200" cy="265955"/>
            </a:xfrm>
          </p:grpSpPr>
          <p:sp>
            <p:nvSpPr>
              <p:cNvPr id="128" name="Oval 53"/>
              <p:cNvSpPr>
                <a:spLocks noChangeArrowheads="1"/>
              </p:cNvSpPr>
              <p:nvPr/>
            </p:nvSpPr>
            <p:spPr bwMode="auto">
              <a:xfrm>
                <a:off x="776942" y="974168"/>
                <a:ext cx="76200" cy="76200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29" name="Oval 53"/>
              <p:cNvSpPr>
                <a:spLocks noChangeArrowheads="1"/>
              </p:cNvSpPr>
              <p:nvPr/>
            </p:nvSpPr>
            <p:spPr bwMode="auto">
              <a:xfrm>
                <a:off x="776942" y="1163923"/>
                <a:ext cx="76200" cy="76200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</p:grpSp>
      </p:grpSp>
      <p:grpSp>
        <p:nvGrpSpPr>
          <p:cNvPr id="12" name="Group 11"/>
          <p:cNvGrpSpPr/>
          <p:nvPr/>
        </p:nvGrpSpPr>
        <p:grpSpPr>
          <a:xfrm>
            <a:off x="520700" y="1265516"/>
            <a:ext cx="1308100" cy="791884"/>
            <a:chOff x="520700" y="1371600"/>
            <a:chExt cx="1308100" cy="791884"/>
          </a:xfrm>
        </p:grpSpPr>
        <p:grpSp>
          <p:nvGrpSpPr>
            <p:cNvPr id="104" name="Group 37"/>
            <p:cNvGrpSpPr>
              <a:grpSpLocks/>
            </p:cNvGrpSpPr>
            <p:nvPr/>
          </p:nvGrpSpPr>
          <p:grpSpPr bwMode="auto">
            <a:xfrm>
              <a:off x="520700" y="1371600"/>
              <a:ext cx="1308100" cy="495300"/>
              <a:chOff x="472" y="1140"/>
              <a:chExt cx="968" cy="312"/>
            </a:xfrm>
          </p:grpSpPr>
          <p:sp>
            <p:nvSpPr>
              <p:cNvPr id="105" name="Text Box 38"/>
              <p:cNvSpPr txBox="1">
                <a:spLocks noChangeArrowheads="1"/>
              </p:cNvSpPr>
              <p:nvPr/>
            </p:nvSpPr>
            <p:spPr bwMode="auto">
              <a:xfrm>
                <a:off x="576" y="1200"/>
                <a:ext cx="864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2pPr>
                <a:lvl3pPr marL="1143000" indent="-228600" eaLnBrk="0" hangingPunct="0"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3pPr>
                <a:lvl4pPr marL="1600200" indent="-228600" eaLnBrk="0" hangingPunct="0"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4pPr>
                <a:lvl5pPr marL="2057400" indent="-228600" eaLnBrk="0" hangingPunct="0"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000" dirty="0">
                    <a:latin typeface="Arial" charset="0"/>
                    <a:ea typeface="MS PGothic" charset="0"/>
                  </a:rPr>
                  <a:t>What can you jump over?</a:t>
                </a:r>
              </a:p>
            </p:txBody>
          </p:sp>
          <p:sp>
            <p:nvSpPr>
              <p:cNvPr id="106" name="AutoShape 40"/>
              <p:cNvSpPr>
                <a:spLocks noChangeArrowheads="1"/>
              </p:cNvSpPr>
              <p:nvPr/>
            </p:nvSpPr>
            <p:spPr bwMode="auto">
              <a:xfrm>
                <a:off x="472" y="1140"/>
                <a:ext cx="144" cy="96"/>
              </a:xfrm>
              <a:prstGeom prst="flowChartPunchedTape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38100" dist="38100" dir="2400000" algn="ctr" rotWithShape="0">
                  <a:schemeClr val="bg1">
                    <a:alpha val="85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900" dirty="0">
                    <a:solidFill>
                      <a:schemeClr val="accent3"/>
                    </a:solidFill>
                    <a:latin typeface="Arial"/>
                    <a:cs typeface="Arial"/>
                  </a:rPr>
                  <a:t>3</a:t>
                </a:r>
              </a:p>
            </p:txBody>
          </p:sp>
        </p:grpSp>
        <p:grpSp>
          <p:nvGrpSpPr>
            <p:cNvPr id="131" name="Group 130"/>
            <p:cNvGrpSpPr/>
            <p:nvPr/>
          </p:nvGrpSpPr>
          <p:grpSpPr>
            <a:xfrm>
              <a:off x="776942" y="1897529"/>
              <a:ext cx="76200" cy="265955"/>
              <a:chOff x="776942" y="974168"/>
              <a:chExt cx="76200" cy="265955"/>
            </a:xfrm>
          </p:grpSpPr>
          <p:sp>
            <p:nvSpPr>
              <p:cNvPr id="132" name="Oval 53"/>
              <p:cNvSpPr>
                <a:spLocks noChangeArrowheads="1"/>
              </p:cNvSpPr>
              <p:nvPr/>
            </p:nvSpPr>
            <p:spPr bwMode="auto">
              <a:xfrm>
                <a:off x="776942" y="974168"/>
                <a:ext cx="76200" cy="76200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33" name="Oval 53"/>
              <p:cNvSpPr>
                <a:spLocks noChangeArrowheads="1"/>
              </p:cNvSpPr>
              <p:nvPr/>
            </p:nvSpPr>
            <p:spPr bwMode="auto">
              <a:xfrm>
                <a:off x="776942" y="1163923"/>
                <a:ext cx="76200" cy="76200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</p:grpSp>
      </p:grpSp>
      <p:grpSp>
        <p:nvGrpSpPr>
          <p:cNvPr id="11" name="Group 10"/>
          <p:cNvGrpSpPr/>
          <p:nvPr/>
        </p:nvGrpSpPr>
        <p:grpSpPr>
          <a:xfrm>
            <a:off x="1371600" y="1905000"/>
            <a:ext cx="1524000" cy="914400"/>
            <a:chOff x="1371600" y="1905000"/>
            <a:chExt cx="1524000" cy="914400"/>
          </a:xfrm>
        </p:grpSpPr>
        <p:grpSp>
          <p:nvGrpSpPr>
            <p:cNvPr id="107" name="Group 83"/>
            <p:cNvGrpSpPr>
              <a:grpSpLocks/>
            </p:cNvGrpSpPr>
            <p:nvPr/>
          </p:nvGrpSpPr>
          <p:grpSpPr bwMode="auto">
            <a:xfrm>
              <a:off x="1371600" y="1905000"/>
              <a:ext cx="1524000" cy="630241"/>
              <a:chOff x="990600" y="2311666"/>
              <a:chExt cx="1905000" cy="417724"/>
            </a:xfrm>
          </p:grpSpPr>
          <p:sp>
            <p:nvSpPr>
              <p:cNvPr id="108" name="Text Box 42"/>
              <p:cNvSpPr txBox="1">
                <a:spLocks noChangeArrowheads="1"/>
              </p:cNvSpPr>
              <p:nvPr/>
            </p:nvSpPr>
            <p:spPr bwMode="auto">
              <a:xfrm>
                <a:off x="1219200" y="2362200"/>
                <a:ext cx="1676400" cy="3671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2pPr>
                <a:lvl3pPr marL="1143000" indent="-228600" eaLnBrk="0" hangingPunct="0"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3pPr>
                <a:lvl4pPr marL="1600200" indent="-228600" eaLnBrk="0" hangingPunct="0"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4pPr>
                <a:lvl5pPr marL="2057400" indent="-228600" eaLnBrk="0" hangingPunct="0"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000" dirty="0">
                    <a:latin typeface="Arial" charset="0"/>
                    <a:ea typeface="MS PGothic" charset="0"/>
                  </a:rPr>
                  <a:t>Why should you try to jump your hurdle?</a:t>
                </a:r>
              </a:p>
            </p:txBody>
          </p:sp>
          <p:sp>
            <p:nvSpPr>
              <p:cNvPr id="109" name="AutoShape 46"/>
              <p:cNvSpPr>
                <a:spLocks noChangeArrowheads="1"/>
              </p:cNvSpPr>
              <p:nvPr/>
            </p:nvSpPr>
            <p:spPr bwMode="auto">
              <a:xfrm>
                <a:off x="990600" y="2311666"/>
                <a:ext cx="285750" cy="114689"/>
              </a:xfrm>
              <a:prstGeom prst="flowChartPunchedTape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38100" dist="38100" dir="2400000" algn="ctr" rotWithShape="0">
                  <a:schemeClr val="bg1">
                    <a:alpha val="85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900" dirty="0">
                    <a:solidFill>
                      <a:schemeClr val="accent3"/>
                    </a:solidFill>
                    <a:latin typeface="Arial"/>
                    <a:cs typeface="Arial"/>
                  </a:rPr>
                  <a:t>4</a:t>
                </a:r>
              </a:p>
            </p:txBody>
          </p:sp>
        </p:grpSp>
        <p:grpSp>
          <p:nvGrpSpPr>
            <p:cNvPr id="134" name="Group 133"/>
            <p:cNvGrpSpPr/>
            <p:nvPr/>
          </p:nvGrpSpPr>
          <p:grpSpPr>
            <a:xfrm>
              <a:off x="1676400" y="2553445"/>
              <a:ext cx="76200" cy="265955"/>
              <a:chOff x="776942" y="974168"/>
              <a:chExt cx="76200" cy="265955"/>
            </a:xfrm>
          </p:grpSpPr>
          <p:sp>
            <p:nvSpPr>
              <p:cNvPr id="135" name="Oval 53"/>
              <p:cNvSpPr>
                <a:spLocks noChangeArrowheads="1"/>
              </p:cNvSpPr>
              <p:nvPr/>
            </p:nvSpPr>
            <p:spPr bwMode="auto">
              <a:xfrm>
                <a:off x="776942" y="974168"/>
                <a:ext cx="76200" cy="76200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36" name="Oval 53"/>
              <p:cNvSpPr>
                <a:spLocks noChangeArrowheads="1"/>
              </p:cNvSpPr>
              <p:nvPr/>
            </p:nvSpPr>
            <p:spPr bwMode="auto">
              <a:xfrm>
                <a:off x="776942" y="1163923"/>
                <a:ext cx="76200" cy="76200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5765800" y="1155700"/>
            <a:ext cx="3124200" cy="956564"/>
            <a:chOff x="5765800" y="1155700"/>
            <a:chExt cx="3124200" cy="956564"/>
          </a:xfrm>
        </p:grpSpPr>
        <p:grpSp>
          <p:nvGrpSpPr>
            <p:cNvPr id="114" name="Group 56"/>
            <p:cNvGrpSpPr>
              <a:grpSpLocks/>
            </p:cNvGrpSpPr>
            <p:nvPr/>
          </p:nvGrpSpPr>
          <p:grpSpPr bwMode="auto">
            <a:xfrm>
              <a:off x="5765800" y="1155700"/>
              <a:ext cx="3124200" cy="717550"/>
              <a:chOff x="3120" y="748"/>
              <a:chExt cx="1968" cy="452"/>
            </a:xfrm>
          </p:grpSpPr>
          <p:sp>
            <p:nvSpPr>
              <p:cNvPr id="115" name="Text Box 57"/>
              <p:cNvSpPr txBox="1">
                <a:spLocks noChangeArrowheads="1"/>
              </p:cNvSpPr>
              <p:nvPr/>
            </p:nvSpPr>
            <p:spPr bwMode="auto">
              <a:xfrm>
                <a:off x="3120" y="748"/>
                <a:ext cx="738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2pPr>
                <a:lvl3pPr marL="1143000" indent="-228600" eaLnBrk="0" hangingPunct="0"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3pPr>
                <a:lvl4pPr marL="1600200" indent="-228600" eaLnBrk="0" hangingPunct="0"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4pPr>
                <a:lvl5pPr marL="2057400" indent="-228600" eaLnBrk="0" hangingPunct="0"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>
                    <a:latin typeface="Arial" charset="0"/>
                    <a:ea typeface="MS PGothic" charset="0"/>
                  </a:rPr>
                  <a:t>4. Take Action:</a:t>
                </a:r>
              </a:p>
            </p:txBody>
          </p:sp>
          <p:sp>
            <p:nvSpPr>
              <p:cNvPr id="116" name="Text Box 58"/>
              <p:cNvSpPr txBox="1">
                <a:spLocks noChangeArrowheads="1"/>
              </p:cNvSpPr>
              <p:nvPr/>
            </p:nvSpPr>
            <p:spPr bwMode="auto">
              <a:xfrm>
                <a:off x="3240" y="864"/>
                <a:ext cx="1704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2pPr>
                <a:lvl3pPr marL="1143000" indent="-228600" eaLnBrk="0" hangingPunct="0"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3pPr>
                <a:lvl4pPr marL="1600200" indent="-228600" eaLnBrk="0" hangingPunct="0"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4pPr>
                <a:lvl5pPr marL="2057400" indent="-228600" eaLnBrk="0" hangingPunct="0"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900" dirty="0">
                    <a:latin typeface="Arial" charset="0"/>
                    <a:ea typeface="MS PGothic" charset="0"/>
                  </a:rPr>
                  <a:t>What specific behaviors (actions) do you need to stop or add to jump my hurdle?</a:t>
                </a:r>
              </a:p>
            </p:txBody>
          </p:sp>
          <p:sp>
            <p:nvSpPr>
              <p:cNvPr id="117" name="Text Box 59"/>
              <p:cNvSpPr txBox="1">
                <a:spLocks noChangeArrowheads="1"/>
              </p:cNvSpPr>
              <p:nvPr/>
            </p:nvSpPr>
            <p:spPr bwMode="auto">
              <a:xfrm>
                <a:off x="3264" y="1056"/>
                <a:ext cx="1824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2pPr>
                <a:lvl3pPr marL="1143000" indent="-228600" eaLnBrk="0" hangingPunct="0"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3pPr>
                <a:lvl4pPr marL="1600200" indent="-228600" eaLnBrk="0" hangingPunct="0"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4pPr>
                <a:lvl5pPr marL="2057400" indent="-228600" eaLnBrk="0" hangingPunct="0"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900">
                    <a:latin typeface="Arial" charset="0"/>
                    <a:ea typeface="MS PGothic" charset="0"/>
                  </a:rPr>
                  <a:t>Stopped Behaviors               Added Behaviors</a:t>
                </a: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6172200" y="1893560"/>
              <a:ext cx="54864" cy="207264"/>
              <a:chOff x="6172200" y="1859280"/>
              <a:chExt cx="54864" cy="207264"/>
            </a:xfrm>
          </p:grpSpPr>
          <p:sp>
            <p:nvSpPr>
              <p:cNvPr id="140" name="Oval 53"/>
              <p:cNvSpPr>
                <a:spLocks noChangeArrowheads="1"/>
              </p:cNvSpPr>
              <p:nvPr/>
            </p:nvSpPr>
            <p:spPr bwMode="auto">
              <a:xfrm>
                <a:off x="6172200" y="1859280"/>
                <a:ext cx="54864" cy="54864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</a:pPr>
                <a:endParaRPr lang="en-US" sz="800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41" name="Oval 53"/>
              <p:cNvSpPr>
                <a:spLocks noChangeArrowheads="1"/>
              </p:cNvSpPr>
              <p:nvPr/>
            </p:nvSpPr>
            <p:spPr bwMode="auto">
              <a:xfrm>
                <a:off x="6172200" y="2011680"/>
                <a:ext cx="54864" cy="54864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</a:pPr>
                <a:endParaRPr lang="en-US" sz="800" dirty="0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43" name="Group 142"/>
            <p:cNvGrpSpPr/>
            <p:nvPr/>
          </p:nvGrpSpPr>
          <p:grpSpPr>
            <a:xfrm>
              <a:off x="7641336" y="1905000"/>
              <a:ext cx="54864" cy="207264"/>
              <a:chOff x="6172200" y="1859280"/>
              <a:chExt cx="54864" cy="207264"/>
            </a:xfrm>
          </p:grpSpPr>
          <p:sp>
            <p:nvSpPr>
              <p:cNvPr id="144" name="Oval 53"/>
              <p:cNvSpPr>
                <a:spLocks noChangeArrowheads="1"/>
              </p:cNvSpPr>
              <p:nvPr/>
            </p:nvSpPr>
            <p:spPr bwMode="auto">
              <a:xfrm>
                <a:off x="6172200" y="1859280"/>
                <a:ext cx="54864" cy="54864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</a:pPr>
                <a:endParaRPr lang="en-US" sz="800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45" name="Oval 53"/>
              <p:cNvSpPr>
                <a:spLocks noChangeArrowheads="1"/>
              </p:cNvSpPr>
              <p:nvPr/>
            </p:nvSpPr>
            <p:spPr bwMode="auto">
              <a:xfrm>
                <a:off x="6172200" y="2011680"/>
                <a:ext cx="54864" cy="54864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</a:pPr>
                <a:endParaRPr lang="en-US" sz="800" dirty="0">
                  <a:latin typeface="Arial" charset="0"/>
                  <a:cs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2612824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/>
          <p:cNvGrpSpPr/>
          <p:nvPr/>
        </p:nvGrpSpPr>
        <p:grpSpPr>
          <a:xfrm>
            <a:off x="347132" y="6350000"/>
            <a:ext cx="8424335" cy="255544"/>
            <a:chOff x="347132" y="6350000"/>
            <a:chExt cx="8424335" cy="255544"/>
          </a:xfrm>
        </p:grpSpPr>
        <p:grpSp>
          <p:nvGrpSpPr>
            <p:cNvPr id="58" name="Group 57"/>
            <p:cNvGrpSpPr/>
            <p:nvPr/>
          </p:nvGrpSpPr>
          <p:grpSpPr>
            <a:xfrm>
              <a:off x="347132" y="6510868"/>
              <a:ext cx="8424335" cy="94676"/>
              <a:chOff x="347132" y="6485467"/>
              <a:chExt cx="8424335" cy="94676"/>
            </a:xfrm>
          </p:grpSpPr>
          <p:sp>
            <p:nvSpPr>
              <p:cNvPr id="60" name="TextBox 59"/>
              <p:cNvSpPr txBox="1"/>
              <p:nvPr/>
            </p:nvSpPr>
            <p:spPr>
              <a:xfrm>
                <a:off x="347132" y="6487810"/>
                <a:ext cx="990600" cy="92333"/>
              </a:xfrm>
              <a:prstGeom prst="rect">
                <a:avLst/>
              </a:prstGeom>
              <a:solidFill>
                <a:schemeClr val="accent3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600" b="0" dirty="0" smtClean="0">
                    <a:latin typeface="Arial"/>
                    <a:cs typeface="Arial"/>
                  </a:rPr>
                  <a:t>© WhyTry, LLC 2013</a:t>
                </a:r>
                <a:endParaRPr lang="en-US" sz="600" b="0" dirty="0">
                  <a:latin typeface="Arial"/>
                  <a:cs typeface="Arial"/>
                </a:endParaRP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8119535" y="6485467"/>
                <a:ext cx="651932" cy="92333"/>
              </a:xfrm>
              <a:prstGeom prst="rect">
                <a:avLst/>
              </a:prstGeom>
              <a:solidFill>
                <a:schemeClr val="accent3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US" sz="600" b="0" dirty="0" err="1" smtClean="0">
                    <a:latin typeface="Arial"/>
                    <a:cs typeface="Arial"/>
                  </a:rPr>
                  <a:t>www.whytry.org</a:t>
                </a:r>
                <a:endParaRPr lang="en-US" sz="600" b="0" dirty="0">
                  <a:latin typeface="Arial"/>
                  <a:cs typeface="Arial"/>
                </a:endParaRPr>
              </a:p>
            </p:txBody>
          </p:sp>
        </p:grpSp>
        <p:sp>
          <p:nvSpPr>
            <p:cNvPr id="59" name="Rectangle 58"/>
            <p:cNvSpPr/>
            <p:nvPr/>
          </p:nvSpPr>
          <p:spPr bwMode="auto">
            <a:xfrm flipV="1">
              <a:off x="364066" y="6350000"/>
              <a:ext cx="762000" cy="152401"/>
            </a:xfrm>
            <a:prstGeom prst="rect">
              <a:avLst/>
            </a:prstGeom>
            <a:solidFill>
              <a:schemeClr val="accent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Futura Md BT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01752" y="228600"/>
            <a:ext cx="8549640" cy="6400800"/>
            <a:chOff x="301752" y="228600"/>
            <a:chExt cx="8549640" cy="6400800"/>
          </a:xfrm>
        </p:grpSpPr>
        <p:pic>
          <p:nvPicPr>
            <p:cNvPr id="71" name="Pictur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82" t="2126" r="1509" b="3109"/>
            <a:stretch/>
          </p:blipFill>
          <p:spPr bwMode="auto">
            <a:xfrm>
              <a:off x="301752" y="228600"/>
              <a:ext cx="8549640" cy="6400800"/>
            </a:xfrm>
            <a:prstGeom prst="rect">
              <a:avLst/>
            </a:prstGeom>
            <a:ln>
              <a:solidFill>
                <a:srgbClr val="000000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" name="Picture 13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4111" y="3475241"/>
              <a:ext cx="3075774" cy="3009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3" name="Rectangle 72"/>
            <p:cNvSpPr/>
            <p:nvPr/>
          </p:nvSpPr>
          <p:spPr bwMode="auto">
            <a:xfrm>
              <a:off x="461395" y="5378025"/>
              <a:ext cx="926085" cy="1106382"/>
            </a:xfrm>
            <a:prstGeom prst="rect">
              <a:avLst/>
            </a:prstGeom>
            <a:solidFill>
              <a:schemeClr val="accent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en-US">
                <a:latin typeface="Futura Md BT" pitchFamily="34" charset="0"/>
              </a:endParaRPr>
            </a:p>
          </p:txBody>
        </p:sp>
      </p:grpSp>
      <p:grpSp>
        <p:nvGrpSpPr>
          <p:cNvPr id="78" name="Group 3"/>
          <p:cNvGrpSpPr>
            <a:grpSpLocks/>
          </p:cNvGrpSpPr>
          <p:nvPr/>
        </p:nvGrpSpPr>
        <p:grpSpPr bwMode="auto">
          <a:xfrm>
            <a:off x="7296150" y="4743480"/>
            <a:ext cx="1466850" cy="971550"/>
            <a:chOff x="4191" y="2392"/>
            <a:chExt cx="924" cy="612"/>
          </a:xfrm>
        </p:grpSpPr>
        <p:sp>
          <p:nvSpPr>
            <p:cNvPr id="79" name="Text Box 4"/>
            <p:cNvSpPr txBox="1">
              <a:spLocks noChangeArrowheads="1"/>
            </p:cNvSpPr>
            <p:nvPr/>
          </p:nvSpPr>
          <p:spPr bwMode="auto">
            <a:xfrm>
              <a:off x="4225" y="2413"/>
              <a:ext cx="890" cy="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2pPr>
              <a:lvl3pPr marL="11430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3pPr>
              <a:lvl4pPr marL="16002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4pPr>
              <a:lvl5pPr marL="20574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dirty="0">
                  <a:latin typeface="Arial" charset="0"/>
                  <a:ea typeface="MS PGothic" charset="0"/>
                </a:rPr>
                <a:t>What should your  </a:t>
              </a:r>
              <a:r>
                <a:rPr lang="ja-JP" altLang="en-US" dirty="0">
                  <a:latin typeface="Arial" charset="0"/>
                  <a:ea typeface="MS PGothic" charset="0"/>
                </a:rPr>
                <a:t>“</a:t>
              </a:r>
              <a:r>
                <a:rPr lang="en-US" altLang="ja-JP" dirty="0">
                  <a:latin typeface="Arial" charset="0"/>
                  <a:ea typeface="Arial" charset="0"/>
                  <a:cs typeface="Arial" charset="0"/>
                </a:rPr>
                <a:t>self-talk</a:t>
              </a:r>
              <a:r>
                <a:rPr lang="ja-JP" altLang="en-US" dirty="0">
                  <a:latin typeface="Arial" charset="0"/>
                  <a:ea typeface="MS PGothic" charset="0"/>
                </a:rPr>
                <a:t>”</a:t>
              </a:r>
              <a:r>
                <a:rPr lang="en-US" altLang="ja-JP" dirty="0">
                  <a:latin typeface="Arial" charset="0"/>
                  <a:ea typeface="Arial" charset="0"/>
                  <a:cs typeface="Arial" charset="0"/>
                </a:rPr>
                <a:t> be telling you as you try to jump your hurdle?</a:t>
              </a:r>
              <a:endParaRPr lang="en-US" dirty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80" name="AutoShape 5"/>
            <p:cNvSpPr>
              <a:spLocks noChangeArrowheads="1"/>
            </p:cNvSpPr>
            <p:nvPr/>
          </p:nvSpPr>
          <p:spPr bwMode="auto">
            <a:xfrm>
              <a:off x="4191" y="2392"/>
              <a:ext cx="96" cy="96"/>
            </a:xfrm>
            <a:prstGeom prst="star5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endParaRPr lang="en-US">
                <a:latin typeface="Arial"/>
                <a:ea typeface="Arial" charset="0"/>
                <a:cs typeface="Arial"/>
              </a:endParaRPr>
            </a:p>
          </p:txBody>
        </p:sp>
      </p:grpSp>
      <p:sp>
        <p:nvSpPr>
          <p:cNvPr id="81" name="Text Box 6"/>
          <p:cNvSpPr txBox="1">
            <a:spLocks noChangeArrowheads="1"/>
          </p:cNvSpPr>
          <p:nvPr/>
        </p:nvSpPr>
        <p:spPr bwMode="auto">
          <a:xfrm>
            <a:off x="3048000" y="1600200"/>
            <a:ext cx="1841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2pPr>
            <a:lvl3pPr marL="11430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3pPr>
            <a:lvl4pPr marL="16002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4pPr>
            <a:lvl5pPr marL="20574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9pPr>
          </a:lstStyle>
          <a:p>
            <a:pPr eaLnBrk="1" hangingPunct="1"/>
            <a:endParaRPr lang="en-US" sz="900">
              <a:latin typeface="Arial" charset="0"/>
              <a:ea typeface="MS PGothic" charset="0"/>
            </a:endParaRPr>
          </a:p>
        </p:txBody>
      </p:sp>
      <p:grpSp>
        <p:nvGrpSpPr>
          <p:cNvPr id="82" name="Group 10"/>
          <p:cNvGrpSpPr>
            <a:grpSpLocks/>
          </p:cNvGrpSpPr>
          <p:nvPr/>
        </p:nvGrpSpPr>
        <p:grpSpPr bwMode="auto">
          <a:xfrm>
            <a:off x="3606800" y="2913063"/>
            <a:ext cx="1981200" cy="763587"/>
            <a:chOff x="1680" y="1584"/>
            <a:chExt cx="1248" cy="481"/>
          </a:xfrm>
        </p:grpSpPr>
        <p:sp>
          <p:nvSpPr>
            <p:cNvPr id="83" name="Text Box 11"/>
            <p:cNvSpPr txBox="1">
              <a:spLocks noChangeArrowheads="1"/>
            </p:cNvSpPr>
            <p:nvPr/>
          </p:nvSpPr>
          <p:spPr bwMode="auto">
            <a:xfrm>
              <a:off x="1680" y="1584"/>
              <a:ext cx="610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2pPr>
              <a:lvl3pPr marL="11430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3pPr>
              <a:lvl4pPr marL="16002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4pPr>
              <a:lvl5pPr marL="20574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dirty="0">
                  <a:latin typeface="Arial" charset="0"/>
                  <a:ea typeface="MS PGothic" charset="0"/>
                </a:rPr>
                <a:t>3. Get Help:</a:t>
              </a:r>
            </a:p>
          </p:txBody>
        </p:sp>
        <p:sp>
          <p:nvSpPr>
            <p:cNvPr id="84" name="Text Box 12"/>
            <p:cNvSpPr txBox="1">
              <a:spLocks noChangeArrowheads="1"/>
            </p:cNvSpPr>
            <p:nvPr/>
          </p:nvSpPr>
          <p:spPr bwMode="auto">
            <a:xfrm>
              <a:off x="1824" y="1728"/>
              <a:ext cx="1104" cy="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2pPr>
              <a:lvl3pPr marL="11430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3pPr>
              <a:lvl4pPr marL="16002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4pPr>
              <a:lvl5pPr marL="20574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sz="900" dirty="0">
                  <a:latin typeface="Arial" charset="0"/>
                  <a:ea typeface="MS PGothic" charset="0"/>
                </a:rPr>
                <a:t>Who can help you get over your hurdle?</a:t>
              </a:r>
            </a:p>
            <a:p>
              <a:pPr eaLnBrk="1" hangingPunct="1">
                <a:spcBef>
                  <a:spcPct val="20000"/>
                </a:spcBef>
              </a:pPr>
              <a:r>
                <a:rPr lang="en-US" sz="900" dirty="0">
                  <a:latin typeface="Arial" charset="0"/>
                  <a:ea typeface="MS PGothic" charset="0"/>
                </a:rPr>
                <a:t>Who can you help?</a:t>
              </a:r>
            </a:p>
          </p:txBody>
        </p:sp>
      </p:grpSp>
      <p:grpSp>
        <p:nvGrpSpPr>
          <p:cNvPr id="85" name="Group 13"/>
          <p:cNvGrpSpPr>
            <a:grpSpLocks/>
          </p:cNvGrpSpPr>
          <p:nvPr/>
        </p:nvGrpSpPr>
        <p:grpSpPr bwMode="auto">
          <a:xfrm>
            <a:off x="5762625" y="2222500"/>
            <a:ext cx="3089275" cy="1066800"/>
            <a:chOff x="3142" y="1248"/>
            <a:chExt cx="1946" cy="672"/>
          </a:xfrm>
        </p:grpSpPr>
        <p:sp>
          <p:nvSpPr>
            <p:cNvPr id="86" name="Text Box 14"/>
            <p:cNvSpPr txBox="1">
              <a:spLocks noChangeArrowheads="1"/>
            </p:cNvSpPr>
            <p:nvPr/>
          </p:nvSpPr>
          <p:spPr bwMode="auto">
            <a:xfrm>
              <a:off x="3142" y="1248"/>
              <a:ext cx="1010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2pPr>
              <a:lvl3pPr marL="11430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3pPr>
              <a:lvl4pPr marL="16002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4pPr>
              <a:lvl5pPr marL="20574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dirty="0">
                  <a:latin typeface="Arial" charset="0"/>
                  <a:ea typeface="MS PGothic" charset="0"/>
                </a:rPr>
                <a:t>5. Believe in Change:</a:t>
              </a:r>
            </a:p>
          </p:txBody>
        </p:sp>
        <p:sp>
          <p:nvSpPr>
            <p:cNvPr id="87" name="Text Box 15"/>
            <p:cNvSpPr txBox="1">
              <a:spLocks noChangeArrowheads="1"/>
            </p:cNvSpPr>
            <p:nvPr/>
          </p:nvSpPr>
          <p:spPr bwMode="auto">
            <a:xfrm>
              <a:off x="3264" y="1354"/>
              <a:ext cx="182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2pPr>
              <a:lvl3pPr marL="11430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3pPr>
              <a:lvl4pPr marL="16002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4pPr>
              <a:lvl5pPr marL="20574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900" dirty="0">
                  <a:latin typeface="Arial" charset="0"/>
                  <a:ea typeface="MS PGothic" charset="0"/>
                </a:rPr>
                <a:t>On a scale from one to ten, circle where you are in believing change will happen.</a:t>
              </a:r>
            </a:p>
          </p:txBody>
        </p:sp>
        <p:grpSp>
          <p:nvGrpSpPr>
            <p:cNvPr id="88" name="Group 16"/>
            <p:cNvGrpSpPr>
              <a:grpSpLocks/>
            </p:cNvGrpSpPr>
            <p:nvPr/>
          </p:nvGrpSpPr>
          <p:grpSpPr bwMode="auto">
            <a:xfrm>
              <a:off x="3288" y="1536"/>
              <a:ext cx="1800" cy="384"/>
              <a:chOff x="3192" y="1536"/>
              <a:chExt cx="1800" cy="384"/>
            </a:xfrm>
          </p:grpSpPr>
          <p:sp>
            <p:nvSpPr>
              <p:cNvPr id="89" name="AutoShape 17"/>
              <p:cNvSpPr>
                <a:spLocks noChangeArrowheads="1"/>
              </p:cNvSpPr>
              <p:nvPr/>
            </p:nvSpPr>
            <p:spPr bwMode="auto">
              <a:xfrm>
                <a:off x="3945" y="1866"/>
                <a:ext cx="48" cy="48"/>
              </a:xfrm>
              <a:prstGeom prst="star5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  <a:defRPr/>
                </a:pPr>
                <a:endParaRPr lang="en-US">
                  <a:latin typeface="Arial"/>
                  <a:ea typeface="Arial" charset="0"/>
                  <a:cs typeface="Arial"/>
                </a:endParaRPr>
              </a:p>
            </p:txBody>
          </p:sp>
          <p:sp>
            <p:nvSpPr>
              <p:cNvPr id="90" name="Text Box 18"/>
              <p:cNvSpPr txBox="1">
                <a:spLocks noChangeArrowheads="1"/>
              </p:cNvSpPr>
              <p:nvPr/>
            </p:nvSpPr>
            <p:spPr bwMode="auto">
              <a:xfrm>
                <a:off x="3312" y="1728"/>
                <a:ext cx="168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2pPr>
                <a:lvl3pPr marL="1143000" indent="-228600" eaLnBrk="0" hangingPunct="0"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3pPr>
                <a:lvl4pPr marL="1600200" indent="-228600" eaLnBrk="0" hangingPunct="0"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4pPr>
                <a:lvl5pPr marL="2057400" indent="-228600" eaLnBrk="0" hangingPunct="0"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900">
                    <a:solidFill>
                      <a:srgbClr val="FF0000"/>
                    </a:solidFill>
                    <a:latin typeface="Arial" charset="0"/>
                    <a:ea typeface="MS PGothic" charset="0"/>
                  </a:rPr>
                  <a:t>1.</a:t>
                </a:r>
                <a:r>
                  <a:rPr lang="en-US" sz="900">
                    <a:latin typeface="Arial" charset="0"/>
                    <a:ea typeface="MS PGothic" charset="0"/>
                  </a:rPr>
                  <a:t>    2.    3.    4.    </a:t>
                </a:r>
                <a:r>
                  <a:rPr lang="en-US" sz="900">
                    <a:solidFill>
                      <a:srgbClr val="FF0000"/>
                    </a:solidFill>
                    <a:latin typeface="Arial" charset="0"/>
                    <a:ea typeface="MS PGothic" charset="0"/>
                  </a:rPr>
                  <a:t>5.</a:t>
                </a:r>
                <a:r>
                  <a:rPr lang="en-US" sz="900">
                    <a:latin typeface="Arial" charset="0"/>
                    <a:ea typeface="MS PGothic" charset="0"/>
                  </a:rPr>
                  <a:t>    6.    7.    8.    9.    </a:t>
                </a:r>
                <a:r>
                  <a:rPr lang="en-US" sz="900">
                    <a:solidFill>
                      <a:srgbClr val="FF0000"/>
                    </a:solidFill>
                    <a:latin typeface="Arial" charset="0"/>
                    <a:ea typeface="MS PGothic" charset="0"/>
                  </a:rPr>
                  <a:t>10.</a:t>
                </a:r>
              </a:p>
            </p:txBody>
          </p:sp>
          <p:sp>
            <p:nvSpPr>
              <p:cNvPr id="91" name="AutoShape 19"/>
              <p:cNvSpPr>
                <a:spLocks noChangeArrowheads="1"/>
              </p:cNvSpPr>
              <p:nvPr/>
            </p:nvSpPr>
            <p:spPr bwMode="auto">
              <a:xfrm>
                <a:off x="3363" y="1866"/>
                <a:ext cx="48" cy="48"/>
              </a:xfrm>
              <a:prstGeom prst="star5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  <a:defRPr/>
                </a:pPr>
                <a:endParaRPr lang="en-US">
                  <a:latin typeface="Arial"/>
                  <a:ea typeface="Arial" charset="0"/>
                  <a:cs typeface="Arial"/>
                </a:endParaRPr>
              </a:p>
            </p:txBody>
          </p:sp>
          <p:sp>
            <p:nvSpPr>
              <p:cNvPr id="92" name="AutoShape 20"/>
              <p:cNvSpPr>
                <a:spLocks noChangeArrowheads="1"/>
              </p:cNvSpPr>
              <p:nvPr/>
            </p:nvSpPr>
            <p:spPr bwMode="auto">
              <a:xfrm>
                <a:off x="4656" y="1872"/>
                <a:ext cx="48" cy="48"/>
              </a:xfrm>
              <a:prstGeom prst="star5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  <a:defRPr/>
                </a:pPr>
                <a:endParaRPr lang="en-US">
                  <a:latin typeface="Arial"/>
                  <a:ea typeface="Arial" charset="0"/>
                  <a:cs typeface="Arial"/>
                </a:endParaRPr>
              </a:p>
            </p:txBody>
          </p:sp>
          <p:sp>
            <p:nvSpPr>
              <p:cNvPr id="93" name="Text Box 21"/>
              <p:cNvSpPr txBox="1">
                <a:spLocks noChangeArrowheads="1"/>
              </p:cNvSpPr>
              <p:nvPr/>
            </p:nvSpPr>
            <p:spPr bwMode="auto">
              <a:xfrm>
                <a:off x="3192" y="1536"/>
                <a:ext cx="432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2pPr>
                <a:lvl3pPr marL="1143000" indent="-228600" eaLnBrk="0" hangingPunct="0"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3pPr>
                <a:lvl4pPr marL="1600200" indent="-228600" eaLnBrk="0" hangingPunct="0"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4pPr>
                <a:lvl5pPr marL="2057400" indent="-228600" eaLnBrk="0" hangingPunct="0"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ja-JP" altLang="en-US" sz="800" i="1">
                    <a:latin typeface="Arial" charset="0"/>
                    <a:ea typeface="MS PGothic" charset="0"/>
                  </a:rPr>
                  <a:t>“</a:t>
                </a:r>
                <a:r>
                  <a:rPr lang="en-US" altLang="ja-JP" sz="800" i="1">
                    <a:latin typeface="Arial" charset="0"/>
                    <a:ea typeface="Arial" charset="0"/>
                    <a:cs typeface="Arial" charset="0"/>
                  </a:rPr>
                  <a:t>I can’t</a:t>
                </a:r>
              </a:p>
              <a:p>
                <a:pPr eaLnBrk="1" hangingPunct="1"/>
                <a:r>
                  <a:rPr lang="en-US" altLang="ja-JP" sz="800" i="1">
                    <a:latin typeface="Arial" charset="0"/>
                    <a:ea typeface="Arial" charset="0"/>
                    <a:cs typeface="Arial" charset="0"/>
                  </a:rPr>
                  <a:t> change</a:t>
                </a:r>
                <a:r>
                  <a:rPr lang="ja-JP" altLang="en-US" sz="800" i="1">
                    <a:latin typeface="Arial" charset="0"/>
                    <a:ea typeface="MS PGothic" charset="0"/>
                  </a:rPr>
                  <a:t>”</a:t>
                </a:r>
                <a:endParaRPr lang="en-US" sz="800" i="1"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94" name="Text Box 22"/>
              <p:cNvSpPr txBox="1">
                <a:spLocks noChangeArrowheads="1"/>
              </p:cNvSpPr>
              <p:nvPr/>
            </p:nvSpPr>
            <p:spPr bwMode="auto">
              <a:xfrm>
                <a:off x="3768" y="1584"/>
                <a:ext cx="432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2pPr>
                <a:lvl3pPr marL="1143000" indent="-228600" eaLnBrk="0" hangingPunct="0"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3pPr>
                <a:lvl4pPr marL="1600200" indent="-228600" eaLnBrk="0" hangingPunct="0"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4pPr>
                <a:lvl5pPr marL="2057400" indent="-228600" eaLnBrk="0" hangingPunct="0"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ja-JP" altLang="en-US" sz="800" i="1">
                    <a:latin typeface="Arial" charset="0"/>
                    <a:ea typeface="MS PGothic" charset="0"/>
                  </a:rPr>
                  <a:t>“</a:t>
                </a:r>
                <a:r>
                  <a:rPr lang="en-US" altLang="ja-JP" sz="800" i="1">
                    <a:latin typeface="Arial" charset="0"/>
                    <a:ea typeface="Arial" charset="0"/>
                    <a:cs typeface="Arial" charset="0"/>
                  </a:rPr>
                  <a:t>Maybe</a:t>
                </a:r>
                <a:r>
                  <a:rPr lang="ja-JP" altLang="en-US" sz="800" i="1">
                    <a:latin typeface="Arial" charset="0"/>
                    <a:ea typeface="MS PGothic" charset="0"/>
                  </a:rPr>
                  <a:t>”</a:t>
                </a:r>
                <a:endParaRPr lang="en-US" sz="800" i="1"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95" name="Text Box 23"/>
              <p:cNvSpPr txBox="1">
                <a:spLocks noChangeArrowheads="1"/>
              </p:cNvSpPr>
              <p:nvPr/>
            </p:nvSpPr>
            <p:spPr bwMode="auto">
              <a:xfrm>
                <a:off x="4296" y="1536"/>
                <a:ext cx="624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2pPr>
                <a:lvl3pPr marL="1143000" indent="-228600" eaLnBrk="0" hangingPunct="0"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3pPr>
                <a:lvl4pPr marL="1600200" indent="-228600" eaLnBrk="0" hangingPunct="0"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4pPr>
                <a:lvl5pPr marL="2057400" indent="-228600" eaLnBrk="0" hangingPunct="0"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9pPr>
              </a:lstStyle>
              <a:p>
                <a:pPr algn="r" eaLnBrk="1" hangingPunct="1"/>
                <a:r>
                  <a:rPr lang="ja-JP" altLang="en-US" sz="800" i="1">
                    <a:latin typeface="Arial" charset="0"/>
                    <a:ea typeface="MS PGothic" charset="0"/>
                  </a:rPr>
                  <a:t>“</a:t>
                </a:r>
                <a:r>
                  <a:rPr lang="en-US" altLang="ja-JP" sz="800" i="1">
                    <a:latin typeface="Arial" charset="0"/>
                    <a:ea typeface="Arial" charset="0"/>
                    <a:cs typeface="Arial" charset="0"/>
                  </a:rPr>
                  <a:t>I know I have</a:t>
                </a:r>
                <a:br>
                  <a:rPr lang="en-US" altLang="ja-JP" sz="800" i="1">
                    <a:latin typeface="Arial" charset="0"/>
                    <a:ea typeface="Arial" charset="0"/>
                    <a:cs typeface="Arial" charset="0"/>
                  </a:rPr>
                </a:br>
                <a:r>
                  <a:rPr lang="en-US" altLang="ja-JP" sz="800" i="1">
                    <a:latin typeface="Arial" charset="0"/>
                    <a:ea typeface="Arial" charset="0"/>
                    <a:cs typeface="Arial" charset="0"/>
                  </a:rPr>
                  <a:t>the strength</a:t>
                </a:r>
                <a:r>
                  <a:rPr lang="ja-JP" altLang="en-US" sz="800" i="1">
                    <a:latin typeface="Arial" charset="0"/>
                    <a:ea typeface="MS PGothic" charset="0"/>
                  </a:rPr>
                  <a:t>”</a:t>
                </a:r>
                <a:endParaRPr lang="en-US" sz="800" i="1">
                  <a:latin typeface="Arial" charset="0"/>
                  <a:ea typeface="MS PGothic" charset="0"/>
                </a:endParaRPr>
              </a:p>
            </p:txBody>
          </p:sp>
        </p:grpSp>
      </p:grpSp>
      <p:grpSp>
        <p:nvGrpSpPr>
          <p:cNvPr id="96" name="Group 24"/>
          <p:cNvGrpSpPr>
            <a:grpSpLocks/>
          </p:cNvGrpSpPr>
          <p:nvPr/>
        </p:nvGrpSpPr>
        <p:grpSpPr bwMode="auto">
          <a:xfrm>
            <a:off x="5765800" y="3300413"/>
            <a:ext cx="3302000" cy="585787"/>
            <a:chOff x="3163" y="1996"/>
            <a:chExt cx="1943" cy="369"/>
          </a:xfrm>
        </p:grpSpPr>
        <p:sp>
          <p:nvSpPr>
            <p:cNvPr id="97" name="Text Box 25"/>
            <p:cNvSpPr txBox="1">
              <a:spLocks noChangeArrowheads="1"/>
            </p:cNvSpPr>
            <p:nvPr/>
          </p:nvSpPr>
          <p:spPr bwMode="auto">
            <a:xfrm>
              <a:off x="3163" y="1996"/>
              <a:ext cx="854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2pPr>
              <a:lvl3pPr marL="11430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3pPr>
              <a:lvl4pPr marL="16002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4pPr>
              <a:lvl5pPr marL="20574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Arial" charset="0"/>
                  <a:ea typeface="MS PGothic" charset="0"/>
                </a:rPr>
                <a:t>6. Jump Back Up:</a:t>
              </a:r>
            </a:p>
          </p:txBody>
        </p:sp>
        <p:sp>
          <p:nvSpPr>
            <p:cNvPr id="98" name="Text Box 26"/>
            <p:cNvSpPr txBox="1">
              <a:spLocks noChangeArrowheads="1"/>
            </p:cNvSpPr>
            <p:nvPr/>
          </p:nvSpPr>
          <p:spPr bwMode="auto">
            <a:xfrm>
              <a:off x="3268" y="2132"/>
              <a:ext cx="183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2pPr>
              <a:lvl3pPr marL="11430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3pPr>
              <a:lvl4pPr marL="16002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4pPr>
              <a:lvl5pPr marL="20574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900" dirty="0">
                  <a:latin typeface="Arial" charset="0"/>
                  <a:ea typeface="MS PGothic" charset="0"/>
                </a:rPr>
                <a:t>If you trip, how will jumping back up make you stronger?</a:t>
              </a:r>
            </a:p>
          </p:txBody>
        </p:sp>
      </p:grpSp>
      <p:sp>
        <p:nvSpPr>
          <p:cNvPr id="100" name="Text Box 28"/>
          <p:cNvSpPr txBox="1">
            <a:spLocks noChangeArrowheads="1"/>
          </p:cNvSpPr>
          <p:nvPr/>
        </p:nvSpPr>
        <p:spPr bwMode="auto">
          <a:xfrm rot="18824386">
            <a:off x="5378451" y="4692680"/>
            <a:ext cx="1255712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2pPr>
            <a:lvl3pPr marL="11430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3pPr>
            <a:lvl4pPr marL="16002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4pPr>
            <a:lvl5pPr marL="20574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dirty="0">
                <a:latin typeface="Arial" charset="0"/>
                <a:ea typeface="MS PGothic" charset="0"/>
              </a:rPr>
              <a:t>You Only Lose</a:t>
            </a:r>
          </a:p>
          <a:p>
            <a:pPr algn="ctr" eaLnBrk="1" hangingPunct="1"/>
            <a:r>
              <a:rPr lang="en-US" sz="1400" dirty="0">
                <a:latin typeface="Arial" charset="0"/>
                <a:ea typeface="MS PGothic" charset="0"/>
              </a:rPr>
              <a:t>If You</a:t>
            </a:r>
          </a:p>
          <a:p>
            <a:pPr algn="ctr" eaLnBrk="1" hangingPunct="1"/>
            <a:r>
              <a:rPr lang="en-US" sz="1400" dirty="0">
                <a:latin typeface="Arial" charset="0"/>
                <a:ea typeface="MS PGothic" charset="0"/>
              </a:rPr>
              <a:t>Give</a:t>
            </a:r>
          </a:p>
          <a:p>
            <a:pPr algn="ctr" eaLnBrk="1" hangingPunct="1"/>
            <a:r>
              <a:rPr lang="en-US" sz="1400" dirty="0">
                <a:latin typeface="Arial" charset="0"/>
                <a:ea typeface="MS PGothic" charset="0"/>
              </a:rPr>
              <a:t>Up!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672103" y="4055032"/>
            <a:ext cx="1219200" cy="381000"/>
            <a:chOff x="4672103" y="4055032"/>
            <a:chExt cx="1219200" cy="381000"/>
          </a:xfrm>
        </p:grpSpPr>
        <p:sp>
          <p:nvSpPr>
            <p:cNvPr id="99" name="Text Box 27"/>
            <p:cNvSpPr txBox="1">
              <a:spLocks noChangeArrowheads="1"/>
            </p:cNvSpPr>
            <p:nvPr/>
          </p:nvSpPr>
          <p:spPr bwMode="auto">
            <a:xfrm>
              <a:off x="4732428" y="4174095"/>
              <a:ext cx="1158875" cy="26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2pPr>
              <a:lvl3pPr marL="11430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3pPr>
              <a:lvl4pPr marL="16002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4pPr>
              <a:lvl5pPr marL="20574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Arial" charset="0"/>
                  <a:ea typeface="MS PGothic" charset="0"/>
                </a:rPr>
                <a:t>Your Problem:</a:t>
              </a:r>
            </a:p>
          </p:txBody>
        </p:sp>
        <p:sp>
          <p:nvSpPr>
            <p:cNvPr id="102" name="AutoShape 33"/>
            <p:cNvSpPr>
              <a:spLocks noChangeArrowheads="1"/>
            </p:cNvSpPr>
            <p:nvPr/>
          </p:nvSpPr>
          <p:spPr bwMode="auto">
            <a:xfrm>
              <a:off x="4672103" y="4055032"/>
              <a:ext cx="228600" cy="152400"/>
            </a:xfrm>
            <a:prstGeom prst="flowChartPunchedTape">
              <a:avLst/>
            </a:prstGeom>
            <a:solidFill>
              <a:srgbClr val="FF0000"/>
            </a:solidFill>
            <a:ln>
              <a:noFill/>
            </a:ln>
            <a:effectLst>
              <a:outerShdw blurRad="38100" dist="38100" dir="2400000" algn="ctr" rotWithShape="0">
                <a:schemeClr val="bg1">
                  <a:alpha val="85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900" dirty="0">
                  <a:solidFill>
                    <a:schemeClr val="accent3"/>
                  </a:solidFill>
                  <a:latin typeface="Arial"/>
                  <a:cs typeface="Arial"/>
                </a:rPr>
                <a:t>1</a:t>
              </a:r>
            </a:p>
          </p:txBody>
        </p:sp>
      </p:grpSp>
      <p:grpSp>
        <p:nvGrpSpPr>
          <p:cNvPr id="110" name="Group 47"/>
          <p:cNvGrpSpPr>
            <a:grpSpLocks/>
          </p:cNvGrpSpPr>
          <p:nvPr/>
        </p:nvGrpSpPr>
        <p:grpSpPr bwMode="auto">
          <a:xfrm>
            <a:off x="3473450" y="1044575"/>
            <a:ext cx="2139950" cy="725488"/>
            <a:chOff x="1580" y="602"/>
            <a:chExt cx="1348" cy="457"/>
          </a:xfrm>
        </p:grpSpPr>
        <p:sp>
          <p:nvSpPr>
            <p:cNvPr id="111" name="Text Box 48"/>
            <p:cNvSpPr txBox="1">
              <a:spLocks noChangeArrowheads="1"/>
            </p:cNvSpPr>
            <p:nvPr/>
          </p:nvSpPr>
          <p:spPr bwMode="auto">
            <a:xfrm>
              <a:off x="1680" y="672"/>
              <a:ext cx="941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2pPr>
              <a:lvl3pPr marL="11430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3pPr>
              <a:lvl4pPr marL="16002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4pPr>
              <a:lvl5pPr marL="20574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Arial" charset="0"/>
                  <a:ea typeface="MS PGothic" charset="0"/>
                </a:rPr>
                <a:t>1. Identify Problem:</a:t>
              </a:r>
            </a:p>
          </p:txBody>
        </p:sp>
        <p:sp>
          <p:nvSpPr>
            <p:cNvPr id="112" name="Text Box 49"/>
            <p:cNvSpPr txBox="1">
              <a:spLocks noChangeArrowheads="1"/>
            </p:cNvSpPr>
            <p:nvPr/>
          </p:nvSpPr>
          <p:spPr bwMode="auto">
            <a:xfrm>
              <a:off x="1776" y="826"/>
              <a:ext cx="115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2pPr>
              <a:lvl3pPr marL="11430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3pPr>
              <a:lvl4pPr marL="16002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4pPr>
              <a:lvl5pPr marL="20574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900" dirty="0">
                  <a:latin typeface="Arial" charset="0"/>
                  <a:ea typeface="MS PGothic" charset="0"/>
                </a:rPr>
                <a:t>What problem do you really want to overcome?</a:t>
              </a:r>
            </a:p>
          </p:txBody>
        </p:sp>
        <p:sp>
          <p:nvSpPr>
            <p:cNvPr id="113" name="AutoShape 50"/>
            <p:cNvSpPr>
              <a:spLocks noChangeArrowheads="1"/>
            </p:cNvSpPr>
            <p:nvPr/>
          </p:nvSpPr>
          <p:spPr bwMode="auto">
            <a:xfrm>
              <a:off x="1580" y="602"/>
              <a:ext cx="144" cy="96"/>
            </a:xfrm>
            <a:prstGeom prst="flowChartPunchedTape">
              <a:avLst/>
            </a:prstGeom>
            <a:solidFill>
              <a:srgbClr val="FF0000"/>
            </a:solidFill>
            <a:ln>
              <a:noFill/>
            </a:ln>
            <a:effectLst>
              <a:outerShdw blurRad="38100" dist="38100" dir="2400000" algn="ctr" rotWithShape="0">
                <a:schemeClr val="bg1">
                  <a:alpha val="85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900" dirty="0">
                  <a:solidFill>
                    <a:schemeClr val="accent3"/>
                  </a:solidFill>
                  <a:latin typeface="Arial"/>
                  <a:cs typeface="Arial"/>
                </a:rPr>
                <a:t>6</a:t>
              </a:r>
            </a:p>
          </p:txBody>
        </p:sp>
      </p:grpSp>
      <p:grpSp>
        <p:nvGrpSpPr>
          <p:cNvPr id="118" name="Group 7"/>
          <p:cNvGrpSpPr>
            <a:grpSpLocks/>
          </p:cNvGrpSpPr>
          <p:nvPr/>
        </p:nvGrpSpPr>
        <p:grpSpPr bwMode="auto">
          <a:xfrm>
            <a:off x="3606800" y="2009775"/>
            <a:ext cx="2286000" cy="598488"/>
            <a:chOff x="1680" y="1152"/>
            <a:chExt cx="1440" cy="377"/>
          </a:xfrm>
        </p:grpSpPr>
        <p:sp>
          <p:nvSpPr>
            <p:cNvPr id="119" name="Text Box 9"/>
            <p:cNvSpPr txBox="1">
              <a:spLocks noChangeArrowheads="1"/>
            </p:cNvSpPr>
            <p:nvPr/>
          </p:nvSpPr>
          <p:spPr bwMode="auto">
            <a:xfrm>
              <a:off x="1824" y="1296"/>
              <a:ext cx="129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2pPr>
              <a:lvl3pPr marL="11430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3pPr>
              <a:lvl4pPr marL="16002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4pPr>
              <a:lvl5pPr marL="20574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900" dirty="0">
                  <a:latin typeface="Arial" charset="0"/>
                  <a:ea typeface="MS PGothic" charset="0"/>
                </a:rPr>
                <a:t>What are some options you can create?</a:t>
              </a:r>
            </a:p>
          </p:txBody>
        </p:sp>
        <p:sp>
          <p:nvSpPr>
            <p:cNvPr id="120" name="Text Box 8"/>
            <p:cNvSpPr txBox="1">
              <a:spLocks noChangeArrowheads="1"/>
            </p:cNvSpPr>
            <p:nvPr/>
          </p:nvSpPr>
          <p:spPr bwMode="auto">
            <a:xfrm>
              <a:off x="1680" y="1152"/>
              <a:ext cx="882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2pPr>
              <a:lvl3pPr marL="11430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3pPr>
              <a:lvl4pPr marL="16002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4pPr>
              <a:lvl5pPr marL="20574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dirty="0">
                  <a:latin typeface="Arial" charset="0"/>
                  <a:ea typeface="MS PGothic" charset="0"/>
                </a:rPr>
                <a:t>2. Create Options: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57200" y="5181600"/>
            <a:ext cx="1073150" cy="914400"/>
            <a:chOff x="527050" y="5181600"/>
            <a:chExt cx="1073150" cy="914400"/>
          </a:xfrm>
        </p:grpSpPr>
        <p:grpSp>
          <p:nvGrpSpPr>
            <p:cNvPr id="121" name="Group 84"/>
            <p:cNvGrpSpPr>
              <a:grpSpLocks/>
            </p:cNvGrpSpPr>
            <p:nvPr/>
          </p:nvGrpSpPr>
          <p:grpSpPr bwMode="auto">
            <a:xfrm>
              <a:off x="527050" y="5181600"/>
              <a:ext cx="1073150" cy="685800"/>
              <a:chOff x="526831" y="5003800"/>
              <a:chExt cx="1073150" cy="685800"/>
            </a:xfrm>
          </p:grpSpPr>
          <p:sp>
            <p:nvSpPr>
              <p:cNvPr id="122" name="AutoShape 52"/>
              <p:cNvSpPr>
                <a:spLocks noChangeArrowheads="1"/>
              </p:cNvSpPr>
              <p:nvPr/>
            </p:nvSpPr>
            <p:spPr bwMode="auto">
              <a:xfrm>
                <a:off x="526831" y="5003800"/>
                <a:ext cx="228600" cy="152400"/>
              </a:xfrm>
              <a:prstGeom prst="flowChartPunchedTape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38100" dist="38100" dir="2400000" algn="ctr" rotWithShape="0">
                  <a:schemeClr val="bg1">
                    <a:alpha val="85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900" dirty="0">
                    <a:solidFill>
                      <a:schemeClr val="accent3"/>
                    </a:solidFill>
                    <a:latin typeface="Arial"/>
                    <a:cs typeface="Arial"/>
                  </a:rPr>
                  <a:t>5</a:t>
                </a:r>
              </a:p>
            </p:txBody>
          </p:sp>
          <p:sp>
            <p:nvSpPr>
              <p:cNvPr id="123" name="Oval 53"/>
              <p:cNvSpPr>
                <a:spLocks noChangeArrowheads="1"/>
              </p:cNvSpPr>
              <p:nvPr/>
            </p:nvSpPr>
            <p:spPr bwMode="auto">
              <a:xfrm>
                <a:off x="837981" y="5384800"/>
                <a:ext cx="76200" cy="76200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24" name="Oval 54"/>
              <p:cNvSpPr>
                <a:spLocks noChangeArrowheads="1"/>
              </p:cNvSpPr>
              <p:nvPr/>
            </p:nvSpPr>
            <p:spPr bwMode="auto">
              <a:xfrm>
                <a:off x="838200" y="5613400"/>
                <a:ext cx="76200" cy="76200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25" name="Text Box 55"/>
              <p:cNvSpPr txBox="1">
                <a:spLocks noChangeArrowheads="1"/>
              </p:cNvSpPr>
              <p:nvPr/>
            </p:nvSpPr>
            <p:spPr bwMode="auto">
              <a:xfrm rot="6606">
                <a:off x="685581" y="5096590"/>
                <a:ext cx="914400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2pPr>
                <a:lvl3pPr marL="1143000" indent="-228600" eaLnBrk="0" hangingPunct="0"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3pPr>
                <a:lvl4pPr marL="1600200" indent="-228600" eaLnBrk="0" hangingPunct="0"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4pPr>
                <a:lvl5pPr marL="2057400" indent="-228600" eaLnBrk="0" hangingPunct="0"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000" dirty="0">
                    <a:latin typeface="Arial" charset="0"/>
                    <a:ea typeface="MS PGothic" charset="0"/>
                  </a:rPr>
                  <a:t>Strengths:</a:t>
                </a:r>
              </a:p>
            </p:txBody>
          </p:sp>
        </p:grpSp>
        <p:sp>
          <p:nvSpPr>
            <p:cNvPr id="126" name="Oval 53"/>
            <p:cNvSpPr>
              <a:spLocks noChangeArrowheads="1"/>
            </p:cNvSpPr>
            <p:nvPr/>
          </p:nvSpPr>
          <p:spPr bwMode="auto">
            <a:xfrm>
              <a:off x="838200" y="6019800"/>
              <a:ext cx="76200" cy="762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>
                <a:latin typeface="Arial" charset="0"/>
                <a:cs typeface="Arial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57200" y="360077"/>
            <a:ext cx="1784350" cy="782923"/>
            <a:chOff x="457200" y="457200"/>
            <a:chExt cx="1784350" cy="782923"/>
          </a:xfrm>
        </p:grpSpPr>
        <p:sp>
          <p:nvSpPr>
            <p:cNvPr id="101" name="Text Box 29"/>
            <p:cNvSpPr txBox="1">
              <a:spLocks noChangeArrowheads="1"/>
            </p:cNvSpPr>
            <p:nvPr/>
          </p:nvSpPr>
          <p:spPr bwMode="auto">
            <a:xfrm>
              <a:off x="641350" y="538163"/>
              <a:ext cx="16002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2pPr>
              <a:lvl3pPr marL="11430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3pPr>
              <a:lvl4pPr marL="16002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4pPr>
              <a:lvl5pPr marL="20574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000" dirty="0">
                  <a:latin typeface="Arial" charset="0"/>
                  <a:ea typeface="MS PGothic" charset="0"/>
                </a:rPr>
                <a:t>What have you </a:t>
              </a:r>
              <a:br>
                <a:rPr lang="en-US" sz="1000" dirty="0">
                  <a:latin typeface="Arial" charset="0"/>
                  <a:ea typeface="MS PGothic" charset="0"/>
                </a:rPr>
              </a:br>
              <a:r>
                <a:rPr lang="en-US" sz="1000" dirty="0">
                  <a:latin typeface="Arial" charset="0"/>
                  <a:ea typeface="MS PGothic" charset="0"/>
                </a:rPr>
                <a:t>jumped over?</a:t>
              </a:r>
            </a:p>
          </p:txBody>
        </p:sp>
        <p:sp>
          <p:nvSpPr>
            <p:cNvPr id="103" name="AutoShape 34"/>
            <p:cNvSpPr>
              <a:spLocks noChangeArrowheads="1"/>
            </p:cNvSpPr>
            <p:nvPr/>
          </p:nvSpPr>
          <p:spPr bwMode="auto">
            <a:xfrm>
              <a:off x="457200" y="457200"/>
              <a:ext cx="228600" cy="152400"/>
            </a:xfrm>
            <a:prstGeom prst="flowChartPunchedTape">
              <a:avLst/>
            </a:prstGeom>
            <a:solidFill>
              <a:srgbClr val="FF0000"/>
            </a:solidFill>
            <a:ln>
              <a:noFill/>
            </a:ln>
            <a:effectLst>
              <a:outerShdw blurRad="38100" dist="38100" dir="2400000" algn="ctr" rotWithShape="0">
                <a:schemeClr val="bg1">
                  <a:alpha val="85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900" dirty="0">
                  <a:solidFill>
                    <a:schemeClr val="accent3"/>
                  </a:solidFill>
                  <a:latin typeface="Arial"/>
                  <a:cs typeface="Arial"/>
                </a:rPr>
                <a:t>2</a:t>
              </a: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776942" y="974168"/>
              <a:ext cx="76200" cy="265955"/>
              <a:chOff x="776942" y="974168"/>
              <a:chExt cx="76200" cy="265955"/>
            </a:xfrm>
          </p:grpSpPr>
          <p:sp>
            <p:nvSpPr>
              <p:cNvPr id="128" name="Oval 53"/>
              <p:cNvSpPr>
                <a:spLocks noChangeArrowheads="1"/>
              </p:cNvSpPr>
              <p:nvPr/>
            </p:nvSpPr>
            <p:spPr bwMode="auto">
              <a:xfrm>
                <a:off x="776942" y="974168"/>
                <a:ext cx="76200" cy="76200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29" name="Oval 53"/>
              <p:cNvSpPr>
                <a:spLocks noChangeArrowheads="1"/>
              </p:cNvSpPr>
              <p:nvPr/>
            </p:nvSpPr>
            <p:spPr bwMode="auto">
              <a:xfrm>
                <a:off x="776942" y="1163923"/>
                <a:ext cx="76200" cy="76200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</p:grpSp>
      </p:grpSp>
      <p:grpSp>
        <p:nvGrpSpPr>
          <p:cNvPr id="12" name="Group 11"/>
          <p:cNvGrpSpPr/>
          <p:nvPr/>
        </p:nvGrpSpPr>
        <p:grpSpPr>
          <a:xfrm>
            <a:off x="520700" y="1265516"/>
            <a:ext cx="1308100" cy="791884"/>
            <a:chOff x="520700" y="1371600"/>
            <a:chExt cx="1308100" cy="791884"/>
          </a:xfrm>
        </p:grpSpPr>
        <p:grpSp>
          <p:nvGrpSpPr>
            <p:cNvPr id="104" name="Group 37"/>
            <p:cNvGrpSpPr>
              <a:grpSpLocks/>
            </p:cNvGrpSpPr>
            <p:nvPr/>
          </p:nvGrpSpPr>
          <p:grpSpPr bwMode="auto">
            <a:xfrm>
              <a:off x="520700" y="1371600"/>
              <a:ext cx="1308100" cy="495300"/>
              <a:chOff x="472" y="1140"/>
              <a:chExt cx="968" cy="312"/>
            </a:xfrm>
          </p:grpSpPr>
          <p:sp>
            <p:nvSpPr>
              <p:cNvPr id="105" name="Text Box 38"/>
              <p:cNvSpPr txBox="1">
                <a:spLocks noChangeArrowheads="1"/>
              </p:cNvSpPr>
              <p:nvPr/>
            </p:nvSpPr>
            <p:spPr bwMode="auto">
              <a:xfrm>
                <a:off x="576" y="1200"/>
                <a:ext cx="864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2pPr>
                <a:lvl3pPr marL="1143000" indent="-228600" eaLnBrk="0" hangingPunct="0"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3pPr>
                <a:lvl4pPr marL="1600200" indent="-228600" eaLnBrk="0" hangingPunct="0"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4pPr>
                <a:lvl5pPr marL="2057400" indent="-228600" eaLnBrk="0" hangingPunct="0"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000" dirty="0">
                    <a:latin typeface="Arial" charset="0"/>
                    <a:ea typeface="MS PGothic" charset="0"/>
                  </a:rPr>
                  <a:t>What can you jump over?</a:t>
                </a:r>
              </a:p>
            </p:txBody>
          </p:sp>
          <p:sp>
            <p:nvSpPr>
              <p:cNvPr id="106" name="AutoShape 40"/>
              <p:cNvSpPr>
                <a:spLocks noChangeArrowheads="1"/>
              </p:cNvSpPr>
              <p:nvPr/>
            </p:nvSpPr>
            <p:spPr bwMode="auto">
              <a:xfrm>
                <a:off x="472" y="1140"/>
                <a:ext cx="144" cy="96"/>
              </a:xfrm>
              <a:prstGeom prst="flowChartPunchedTape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38100" dist="38100" dir="2400000" algn="ctr" rotWithShape="0">
                  <a:schemeClr val="bg1">
                    <a:alpha val="85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900" dirty="0">
                    <a:solidFill>
                      <a:schemeClr val="accent3"/>
                    </a:solidFill>
                    <a:latin typeface="Arial"/>
                    <a:cs typeface="Arial"/>
                  </a:rPr>
                  <a:t>3</a:t>
                </a:r>
              </a:p>
            </p:txBody>
          </p:sp>
        </p:grpSp>
        <p:grpSp>
          <p:nvGrpSpPr>
            <p:cNvPr id="131" name="Group 130"/>
            <p:cNvGrpSpPr/>
            <p:nvPr/>
          </p:nvGrpSpPr>
          <p:grpSpPr>
            <a:xfrm>
              <a:off x="776942" y="1897529"/>
              <a:ext cx="76200" cy="265955"/>
              <a:chOff x="776942" y="974168"/>
              <a:chExt cx="76200" cy="265955"/>
            </a:xfrm>
          </p:grpSpPr>
          <p:sp>
            <p:nvSpPr>
              <p:cNvPr id="132" name="Oval 53"/>
              <p:cNvSpPr>
                <a:spLocks noChangeArrowheads="1"/>
              </p:cNvSpPr>
              <p:nvPr/>
            </p:nvSpPr>
            <p:spPr bwMode="auto">
              <a:xfrm>
                <a:off x="776942" y="974168"/>
                <a:ext cx="76200" cy="76200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33" name="Oval 53"/>
              <p:cNvSpPr>
                <a:spLocks noChangeArrowheads="1"/>
              </p:cNvSpPr>
              <p:nvPr/>
            </p:nvSpPr>
            <p:spPr bwMode="auto">
              <a:xfrm>
                <a:off x="776942" y="1163923"/>
                <a:ext cx="76200" cy="76200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</p:grpSp>
      </p:grpSp>
      <p:grpSp>
        <p:nvGrpSpPr>
          <p:cNvPr id="11" name="Group 10"/>
          <p:cNvGrpSpPr/>
          <p:nvPr/>
        </p:nvGrpSpPr>
        <p:grpSpPr>
          <a:xfrm>
            <a:off x="1371600" y="1905000"/>
            <a:ext cx="1524000" cy="914400"/>
            <a:chOff x="1371600" y="1905000"/>
            <a:chExt cx="1524000" cy="914400"/>
          </a:xfrm>
        </p:grpSpPr>
        <p:grpSp>
          <p:nvGrpSpPr>
            <p:cNvPr id="107" name="Group 83"/>
            <p:cNvGrpSpPr>
              <a:grpSpLocks/>
            </p:cNvGrpSpPr>
            <p:nvPr/>
          </p:nvGrpSpPr>
          <p:grpSpPr bwMode="auto">
            <a:xfrm>
              <a:off x="1371600" y="1905000"/>
              <a:ext cx="1524000" cy="630241"/>
              <a:chOff x="990600" y="2311666"/>
              <a:chExt cx="1905000" cy="417724"/>
            </a:xfrm>
          </p:grpSpPr>
          <p:sp>
            <p:nvSpPr>
              <p:cNvPr id="108" name="Text Box 42"/>
              <p:cNvSpPr txBox="1">
                <a:spLocks noChangeArrowheads="1"/>
              </p:cNvSpPr>
              <p:nvPr/>
            </p:nvSpPr>
            <p:spPr bwMode="auto">
              <a:xfrm>
                <a:off x="1219200" y="2362200"/>
                <a:ext cx="1676400" cy="3671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2pPr>
                <a:lvl3pPr marL="1143000" indent="-228600" eaLnBrk="0" hangingPunct="0"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3pPr>
                <a:lvl4pPr marL="1600200" indent="-228600" eaLnBrk="0" hangingPunct="0"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4pPr>
                <a:lvl5pPr marL="2057400" indent="-228600" eaLnBrk="0" hangingPunct="0"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000" dirty="0">
                    <a:latin typeface="Arial" charset="0"/>
                    <a:ea typeface="MS PGothic" charset="0"/>
                  </a:rPr>
                  <a:t>Why should you try to jump your hurdle?</a:t>
                </a:r>
              </a:p>
            </p:txBody>
          </p:sp>
          <p:sp>
            <p:nvSpPr>
              <p:cNvPr id="109" name="AutoShape 46"/>
              <p:cNvSpPr>
                <a:spLocks noChangeArrowheads="1"/>
              </p:cNvSpPr>
              <p:nvPr/>
            </p:nvSpPr>
            <p:spPr bwMode="auto">
              <a:xfrm>
                <a:off x="990600" y="2311666"/>
                <a:ext cx="285750" cy="114689"/>
              </a:xfrm>
              <a:prstGeom prst="flowChartPunchedTape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38100" dist="38100" dir="2400000" algn="ctr" rotWithShape="0">
                  <a:schemeClr val="bg1">
                    <a:alpha val="85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900" dirty="0">
                    <a:solidFill>
                      <a:schemeClr val="accent3"/>
                    </a:solidFill>
                    <a:latin typeface="Arial"/>
                    <a:cs typeface="Arial"/>
                  </a:rPr>
                  <a:t>4</a:t>
                </a:r>
              </a:p>
            </p:txBody>
          </p:sp>
        </p:grpSp>
        <p:grpSp>
          <p:nvGrpSpPr>
            <p:cNvPr id="134" name="Group 133"/>
            <p:cNvGrpSpPr/>
            <p:nvPr/>
          </p:nvGrpSpPr>
          <p:grpSpPr>
            <a:xfrm>
              <a:off x="1676400" y="2553445"/>
              <a:ext cx="76200" cy="265955"/>
              <a:chOff x="776942" y="974168"/>
              <a:chExt cx="76200" cy="265955"/>
            </a:xfrm>
          </p:grpSpPr>
          <p:sp>
            <p:nvSpPr>
              <p:cNvPr id="135" name="Oval 53"/>
              <p:cNvSpPr>
                <a:spLocks noChangeArrowheads="1"/>
              </p:cNvSpPr>
              <p:nvPr/>
            </p:nvSpPr>
            <p:spPr bwMode="auto">
              <a:xfrm>
                <a:off x="776942" y="974168"/>
                <a:ext cx="76200" cy="76200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36" name="Oval 53"/>
              <p:cNvSpPr>
                <a:spLocks noChangeArrowheads="1"/>
              </p:cNvSpPr>
              <p:nvPr/>
            </p:nvSpPr>
            <p:spPr bwMode="auto">
              <a:xfrm>
                <a:off x="776942" y="1163923"/>
                <a:ext cx="76200" cy="76200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5765800" y="1155700"/>
            <a:ext cx="3124200" cy="956564"/>
            <a:chOff x="5765800" y="1155700"/>
            <a:chExt cx="3124200" cy="956564"/>
          </a:xfrm>
        </p:grpSpPr>
        <p:grpSp>
          <p:nvGrpSpPr>
            <p:cNvPr id="114" name="Group 56"/>
            <p:cNvGrpSpPr>
              <a:grpSpLocks/>
            </p:cNvGrpSpPr>
            <p:nvPr/>
          </p:nvGrpSpPr>
          <p:grpSpPr bwMode="auto">
            <a:xfrm>
              <a:off x="5765800" y="1155700"/>
              <a:ext cx="3124200" cy="717550"/>
              <a:chOff x="3120" y="748"/>
              <a:chExt cx="1968" cy="452"/>
            </a:xfrm>
          </p:grpSpPr>
          <p:sp>
            <p:nvSpPr>
              <p:cNvPr id="115" name="Text Box 57"/>
              <p:cNvSpPr txBox="1">
                <a:spLocks noChangeArrowheads="1"/>
              </p:cNvSpPr>
              <p:nvPr/>
            </p:nvSpPr>
            <p:spPr bwMode="auto">
              <a:xfrm>
                <a:off x="3120" y="748"/>
                <a:ext cx="738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2pPr>
                <a:lvl3pPr marL="1143000" indent="-228600" eaLnBrk="0" hangingPunct="0"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3pPr>
                <a:lvl4pPr marL="1600200" indent="-228600" eaLnBrk="0" hangingPunct="0"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4pPr>
                <a:lvl5pPr marL="2057400" indent="-228600" eaLnBrk="0" hangingPunct="0"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>
                    <a:latin typeface="Arial" charset="0"/>
                    <a:ea typeface="MS PGothic" charset="0"/>
                  </a:rPr>
                  <a:t>4. Take Action:</a:t>
                </a:r>
              </a:p>
            </p:txBody>
          </p:sp>
          <p:sp>
            <p:nvSpPr>
              <p:cNvPr id="116" name="Text Box 58"/>
              <p:cNvSpPr txBox="1">
                <a:spLocks noChangeArrowheads="1"/>
              </p:cNvSpPr>
              <p:nvPr/>
            </p:nvSpPr>
            <p:spPr bwMode="auto">
              <a:xfrm>
                <a:off x="3240" y="864"/>
                <a:ext cx="1704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2pPr>
                <a:lvl3pPr marL="1143000" indent="-228600" eaLnBrk="0" hangingPunct="0"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3pPr>
                <a:lvl4pPr marL="1600200" indent="-228600" eaLnBrk="0" hangingPunct="0"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4pPr>
                <a:lvl5pPr marL="2057400" indent="-228600" eaLnBrk="0" hangingPunct="0"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900" dirty="0">
                    <a:latin typeface="Arial" charset="0"/>
                    <a:ea typeface="MS PGothic" charset="0"/>
                  </a:rPr>
                  <a:t>What specific behaviors (actions) do you need to stop or add to jump my hurdle?</a:t>
                </a:r>
              </a:p>
            </p:txBody>
          </p:sp>
          <p:sp>
            <p:nvSpPr>
              <p:cNvPr id="117" name="Text Box 59"/>
              <p:cNvSpPr txBox="1">
                <a:spLocks noChangeArrowheads="1"/>
              </p:cNvSpPr>
              <p:nvPr/>
            </p:nvSpPr>
            <p:spPr bwMode="auto">
              <a:xfrm>
                <a:off x="3264" y="1056"/>
                <a:ext cx="1824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2pPr>
                <a:lvl3pPr marL="1143000" indent="-228600" eaLnBrk="0" hangingPunct="0"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3pPr>
                <a:lvl4pPr marL="1600200" indent="-228600" eaLnBrk="0" hangingPunct="0"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4pPr>
                <a:lvl5pPr marL="2057400" indent="-228600" eaLnBrk="0" hangingPunct="0"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900">
                    <a:latin typeface="Arial" charset="0"/>
                    <a:ea typeface="MS PGothic" charset="0"/>
                  </a:rPr>
                  <a:t>Stopped Behaviors               Added Behaviors</a:t>
                </a: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6172200" y="1893560"/>
              <a:ext cx="54864" cy="207264"/>
              <a:chOff x="6172200" y="1859280"/>
              <a:chExt cx="54864" cy="207264"/>
            </a:xfrm>
          </p:grpSpPr>
          <p:sp>
            <p:nvSpPr>
              <p:cNvPr id="140" name="Oval 53"/>
              <p:cNvSpPr>
                <a:spLocks noChangeArrowheads="1"/>
              </p:cNvSpPr>
              <p:nvPr/>
            </p:nvSpPr>
            <p:spPr bwMode="auto">
              <a:xfrm>
                <a:off x="6172200" y="1859280"/>
                <a:ext cx="54864" cy="54864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</a:pPr>
                <a:endParaRPr lang="en-US" sz="800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41" name="Oval 53"/>
              <p:cNvSpPr>
                <a:spLocks noChangeArrowheads="1"/>
              </p:cNvSpPr>
              <p:nvPr/>
            </p:nvSpPr>
            <p:spPr bwMode="auto">
              <a:xfrm>
                <a:off x="6172200" y="2011680"/>
                <a:ext cx="54864" cy="54864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</a:pPr>
                <a:endParaRPr lang="en-US" sz="800" dirty="0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43" name="Group 142"/>
            <p:cNvGrpSpPr/>
            <p:nvPr/>
          </p:nvGrpSpPr>
          <p:grpSpPr>
            <a:xfrm>
              <a:off x="7641336" y="1905000"/>
              <a:ext cx="54864" cy="207264"/>
              <a:chOff x="6172200" y="1859280"/>
              <a:chExt cx="54864" cy="207264"/>
            </a:xfrm>
          </p:grpSpPr>
          <p:sp>
            <p:nvSpPr>
              <p:cNvPr id="144" name="Oval 53"/>
              <p:cNvSpPr>
                <a:spLocks noChangeArrowheads="1"/>
              </p:cNvSpPr>
              <p:nvPr/>
            </p:nvSpPr>
            <p:spPr bwMode="auto">
              <a:xfrm>
                <a:off x="6172200" y="1859280"/>
                <a:ext cx="54864" cy="54864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</a:pPr>
                <a:endParaRPr lang="en-US" sz="800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45" name="Oval 53"/>
              <p:cNvSpPr>
                <a:spLocks noChangeArrowheads="1"/>
              </p:cNvSpPr>
              <p:nvPr/>
            </p:nvSpPr>
            <p:spPr bwMode="auto">
              <a:xfrm>
                <a:off x="6172200" y="2011680"/>
                <a:ext cx="54864" cy="54864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</a:pPr>
                <a:endParaRPr lang="en-US" sz="800" dirty="0">
                  <a:latin typeface="Arial" charset="0"/>
                  <a:cs typeface="Arial" charset="0"/>
                </a:endParaRPr>
              </a:p>
            </p:txBody>
          </p:sp>
        </p:grpSp>
      </p:grpSp>
      <p:sp>
        <p:nvSpPr>
          <p:cNvPr id="130" name="Oval 66"/>
          <p:cNvSpPr>
            <a:spLocks noChangeArrowheads="1"/>
          </p:cNvSpPr>
          <p:nvPr/>
        </p:nvSpPr>
        <p:spPr bwMode="auto">
          <a:xfrm>
            <a:off x="4343400" y="3810000"/>
            <a:ext cx="2438400" cy="990600"/>
          </a:xfrm>
          <a:prstGeom prst="ellipse">
            <a:avLst/>
          </a:prstGeom>
          <a:noFill/>
          <a:ln w="38100" cmpd="sng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no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grpSp>
        <p:nvGrpSpPr>
          <p:cNvPr id="137" name="Group 74"/>
          <p:cNvGrpSpPr>
            <a:grpSpLocks/>
          </p:cNvGrpSpPr>
          <p:nvPr/>
        </p:nvGrpSpPr>
        <p:grpSpPr bwMode="auto">
          <a:xfrm>
            <a:off x="1809750" y="1320801"/>
            <a:ext cx="1828800" cy="3156976"/>
            <a:chOff x="1602" y="932"/>
            <a:chExt cx="864" cy="1867"/>
          </a:xfrm>
        </p:grpSpPr>
        <p:sp>
          <p:nvSpPr>
            <p:cNvPr id="138" name="Oval 75"/>
            <p:cNvSpPr>
              <a:spLocks noChangeArrowheads="1"/>
            </p:cNvSpPr>
            <p:nvPr/>
          </p:nvSpPr>
          <p:spPr bwMode="auto">
            <a:xfrm>
              <a:off x="1602" y="2703"/>
              <a:ext cx="96" cy="96"/>
            </a:xfrm>
            <a:prstGeom prst="ellips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cxnSp>
          <p:nvCxnSpPr>
            <p:cNvPr id="139" name="AutoShape 76"/>
            <p:cNvCxnSpPr>
              <a:cxnSpLocks noChangeShapeType="1"/>
              <a:stCxn id="138" idx="6"/>
            </p:cNvCxnSpPr>
            <p:nvPr/>
          </p:nvCxnSpPr>
          <p:spPr bwMode="auto">
            <a:xfrm flipV="1">
              <a:off x="1698" y="932"/>
              <a:ext cx="768" cy="1819"/>
            </a:xfrm>
            <a:prstGeom prst="curvedConnector3">
              <a:avLst>
                <a:gd name="adj1" fmla="val 50000"/>
              </a:avLst>
            </a:prstGeom>
            <a:noFill/>
            <a:ln w="28575">
              <a:solidFill>
                <a:srgbClr val="FF66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50" name="Group 68"/>
          <p:cNvGrpSpPr>
            <a:grpSpLocks/>
          </p:cNvGrpSpPr>
          <p:nvPr/>
        </p:nvGrpSpPr>
        <p:grpSpPr bwMode="auto">
          <a:xfrm>
            <a:off x="1879600" y="2139950"/>
            <a:ext cx="1790700" cy="2476501"/>
            <a:chOff x="1780" y="1614"/>
            <a:chExt cx="453" cy="1276"/>
          </a:xfrm>
        </p:grpSpPr>
        <p:sp>
          <p:nvSpPr>
            <p:cNvPr id="151" name="Oval 69"/>
            <p:cNvSpPr>
              <a:spLocks noChangeArrowheads="1"/>
            </p:cNvSpPr>
            <p:nvPr/>
          </p:nvSpPr>
          <p:spPr bwMode="auto">
            <a:xfrm>
              <a:off x="1780" y="2794"/>
              <a:ext cx="47" cy="9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anchor="ctr"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cxnSp>
          <p:nvCxnSpPr>
            <p:cNvPr id="152" name="AutoShape 70"/>
            <p:cNvCxnSpPr>
              <a:cxnSpLocks noChangeShapeType="1"/>
            </p:cNvCxnSpPr>
            <p:nvPr/>
          </p:nvCxnSpPr>
          <p:spPr bwMode="auto">
            <a:xfrm flipV="1">
              <a:off x="1827" y="1614"/>
              <a:ext cx="406" cy="1194"/>
            </a:xfrm>
            <a:prstGeom prst="curvedConnector3">
              <a:avLst>
                <a:gd name="adj1" fmla="val 50000"/>
              </a:avLst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53" name="Group 71"/>
          <p:cNvGrpSpPr>
            <a:grpSpLocks/>
          </p:cNvGrpSpPr>
          <p:nvPr/>
        </p:nvGrpSpPr>
        <p:grpSpPr bwMode="auto">
          <a:xfrm>
            <a:off x="1950274" y="3049846"/>
            <a:ext cx="1699774" cy="1712652"/>
            <a:chOff x="1830" y="2043"/>
            <a:chExt cx="675" cy="927"/>
          </a:xfrm>
        </p:grpSpPr>
        <p:sp>
          <p:nvSpPr>
            <p:cNvPr id="154" name="Oval 72"/>
            <p:cNvSpPr>
              <a:spLocks noChangeArrowheads="1"/>
            </p:cNvSpPr>
            <p:nvPr/>
          </p:nvSpPr>
          <p:spPr bwMode="auto">
            <a:xfrm>
              <a:off x="1830" y="2874"/>
              <a:ext cx="77" cy="96"/>
            </a:xfrm>
            <a:prstGeom prst="ellips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anchor="ctr"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cxnSp>
          <p:nvCxnSpPr>
            <p:cNvPr id="155" name="AutoShape 73"/>
            <p:cNvCxnSpPr>
              <a:cxnSpLocks noChangeShapeType="1"/>
              <a:stCxn id="154" idx="0"/>
            </p:cNvCxnSpPr>
            <p:nvPr/>
          </p:nvCxnSpPr>
          <p:spPr bwMode="auto">
            <a:xfrm rot="5400000" flipH="1" flipV="1">
              <a:off x="1771" y="2140"/>
              <a:ext cx="832" cy="637"/>
            </a:xfrm>
            <a:prstGeom prst="curvedConnector2">
              <a:avLst/>
            </a:prstGeom>
            <a:noFill/>
            <a:ln w="28575">
              <a:solidFill>
                <a:srgbClr val="000099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56" name="Group 77"/>
          <p:cNvGrpSpPr>
            <a:grpSpLocks/>
          </p:cNvGrpSpPr>
          <p:nvPr/>
        </p:nvGrpSpPr>
        <p:grpSpPr bwMode="auto">
          <a:xfrm>
            <a:off x="2006600" y="1285876"/>
            <a:ext cx="3784600" cy="3616326"/>
            <a:chOff x="1953" y="770"/>
            <a:chExt cx="2356" cy="2278"/>
          </a:xfrm>
        </p:grpSpPr>
        <p:sp>
          <p:nvSpPr>
            <p:cNvPr id="157" name="Oval 78"/>
            <p:cNvSpPr>
              <a:spLocks noChangeArrowheads="1"/>
            </p:cNvSpPr>
            <p:nvPr/>
          </p:nvSpPr>
          <p:spPr bwMode="auto">
            <a:xfrm>
              <a:off x="1953" y="2952"/>
              <a:ext cx="96" cy="96"/>
            </a:xfrm>
            <a:prstGeom prst="ellipse">
              <a:avLst/>
            </a:prstGeom>
            <a:noFill/>
            <a:ln w="28575">
              <a:solidFill>
                <a:srgbClr val="00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cxnSp>
          <p:nvCxnSpPr>
            <p:cNvPr id="158" name="AutoShape 79"/>
            <p:cNvCxnSpPr>
              <a:cxnSpLocks noChangeShapeType="1"/>
            </p:cNvCxnSpPr>
            <p:nvPr/>
          </p:nvCxnSpPr>
          <p:spPr bwMode="auto">
            <a:xfrm flipV="1">
              <a:off x="2049" y="770"/>
              <a:ext cx="2260" cy="2230"/>
            </a:xfrm>
            <a:prstGeom prst="curvedConnector3">
              <a:avLst>
                <a:gd name="adj1" fmla="val 50000"/>
              </a:avLst>
            </a:prstGeom>
            <a:noFill/>
            <a:ln w="28575">
              <a:solidFill>
                <a:srgbClr val="0099FF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59" name="Group 80"/>
          <p:cNvGrpSpPr>
            <a:grpSpLocks/>
          </p:cNvGrpSpPr>
          <p:nvPr/>
        </p:nvGrpSpPr>
        <p:grpSpPr bwMode="auto">
          <a:xfrm>
            <a:off x="2089150" y="2362200"/>
            <a:ext cx="3695700" cy="2673350"/>
            <a:chOff x="2061" y="1418"/>
            <a:chExt cx="2280" cy="1684"/>
          </a:xfrm>
        </p:grpSpPr>
        <p:sp>
          <p:nvSpPr>
            <p:cNvPr id="160" name="Oval 81"/>
            <p:cNvSpPr>
              <a:spLocks noChangeArrowheads="1"/>
            </p:cNvSpPr>
            <p:nvPr/>
          </p:nvSpPr>
          <p:spPr bwMode="auto">
            <a:xfrm>
              <a:off x="2061" y="3006"/>
              <a:ext cx="96" cy="96"/>
            </a:xfrm>
            <a:prstGeom prst="ellipse">
              <a:avLst/>
            </a:prstGeom>
            <a:noFill/>
            <a:ln w="28575">
              <a:solidFill>
                <a:srgbClr val="3399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cxnSp>
          <p:nvCxnSpPr>
            <p:cNvPr id="161" name="AutoShape 82"/>
            <p:cNvCxnSpPr>
              <a:cxnSpLocks noChangeShapeType="1"/>
              <a:stCxn id="160" idx="0"/>
            </p:cNvCxnSpPr>
            <p:nvPr/>
          </p:nvCxnSpPr>
          <p:spPr bwMode="auto">
            <a:xfrm rot="5400000" flipH="1" flipV="1">
              <a:off x="2431" y="1096"/>
              <a:ext cx="1588" cy="2232"/>
            </a:xfrm>
            <a:prstGeom prst="curvedConnector2">
              <a:avLst/>
            </a:prstGeom>
            <a:noFill/>
            <a:ln w="28575">
              <a:solidFill>
                <a:srgbClr val="339933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62" name="Group 83"/>
          <p:cNvGrpSpPr>
            <a:grpSpLocks/>
          </p:cNvGrpSpPr>
          <p:nvPr/>
        </p:nvGrpSpPr>
        <p:grpSpPr bwMode="auto">
          <a:xfrm>
            <a:off x="2171700" y="3430588"/>
            <a:ext cx="3595688" cy="1738313"/>
            <a:chOff x="2208" y="2055"/>
            <a:chExt cx="2265" cy="1095"/>
          </a:xfrm>
        </p:grpSpPr>
        <p:sp>
          <p:nvSpPr>
            <p:cNvPr id="163" name="Oval 84"/>
            <p:cNvSpPr>
              <a:spLocks noChangeArrowheads="1"/>
            </p:cNvSpPr>
            <p:nvPr/>
          </p:nvSpPr>
          <p:spPr bwMode="auto">
            <a:xfrm>
              <a:off x="2208" y="3054"/>
              <a:ext cx="96" cy="96"/>
            </a:xfrm>
            <a:prstGeom prst="ellipse">
              <a:avLst/>
            </a:prstGeom>
            <a:noFill/>
            <a:ln w="28575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cxnSp>
          <p:nvCxnSpPr>
            <p:cNvPr id="164" name="AutoShape 85"/>
            <p:cNvCxnSpPr>
              <a:cxnSpLocks noChangeShapeType="1"/>
              <a:stCxn id="163" idx="0"/>
              <a:endCxn id="97" idx="1"/>
            </p:cNvCxnSpPr>
            <p:nvPr/>
          </p:nvCxnSpPr>
          <p:spPr bwMode="auto">
            <a:xfrm rot="5400000" flipH="1" flipV="1">
              <a:off x="2865" y="1447"/>
              <a:ext cx="999" cy="2216"/>
            </a:xfrm>
            <a:prstGeom prst="curvedConnector2">
              <a:avLst/>
            </a:prstGeom>
            <a:noFill/>
            <a:ln w="28575">
              <a:solidFill>
                <a:srgbClr val="FFCC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422289216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30" grpId="0" animBg="1"/>
      <p:bldP spid="13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599542" y="2514600"/>
            <a:ext cx="1828800" cy="1828800"/>
            <a:chOff x="2971800" y="4876800"/>
            <a:chExt cx="914400" cy="91440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71800" y="4876800"/>
              <a:ext cx="914400" cy="9144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2" name="Oval 11"/>
            <p:cNvSpPr>
              <a:spLocks noChangeAspect="1"/>
            </p:cNvSpPr>
            <p:nvPr/>
          </p:nvSpPr>
          <p:spPr bwMode="auto">
            <a:xfrm>
              <a:off x="2971800" y="4876800"/>
              <a:ext cx="914400" cy="914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Futura Md BT" pitchFamily="34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2133600" y="237671"/>
            <a:ext cx="487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Music</a:t>
            </a:r>
            <a:endParaRPr lang="en-US" sz="1800" dirty="0" smtClean="0"/>
          </a:p>
        </p:txBody>
      </p:sp>
      <p:sp>
        <p:nvSpPr>
          <p:cNvPr id="9" name="Rectangle 8"/>
          <p:cNvSpPr/>
          <p:nvPr/>
        </p:nvSpPr>
        <p:spPr>
          <a:xfrm>
            <a:off x="2286000" y="5741313"/>
            <a:ext cx="4572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/>
              <a:t>Create your own music activity slide. This may include a </a:t>
            </a:r>
            <a:r>
              <a:rPr lang="en-US" dirty="0" err="1"/>
              <a:t>WhyTry</a:t>
            </a:r>
            <a:r>
              <a:rPr lang="en-US" dirty="0"/>
              <a:t> music video, a song of your own, or a song a student has shared.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71533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133600" y="237671"/>
            <a:ext cx="487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Activity</a:t>
            </a:r>
            <a:endParaRPr lang="en-US" sz="1800" dirty="0" smtClean="0"/>
          </a:p>
        </p:txBody>
      </p:sp>
      <p:sp>
        <p:nvSpPr>
          <p:cNvPr id="9" name="Rectangle 8"/>
          <p:cNvSpPr/>
          <p:nvPr/>
        </p:nvSpPr>
        <p:spPr>
          <a:xfrm>
            <a:off x="1447800" y="5715000"/>
            <a:ext cx="63246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Create your own learning activity slide.  This may include either an object lesson, a group activity, or a group / movement activity.  This slide may include instructions /rules for the activity or a relevant visual prompt to introduce the activity. 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3588363" y="2514600"/>
            <a:ext cx="1828800" cy="1828800"/>
            <a:chOff x="5029200" y="5029200"/>
            <a:chExt cx="914400" cy="91440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29200" y="5029200"/>
              <a:ext cx="914400" cy="90830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4" name="Oval 13"/>
            <p:cNvSpPr>
              <a:spLocks noChangeAspect="1"/>
            </p:cNvSpPr>
            <p:nvPr/>
          </p:nvSpPr>
          <p:spPr bwMode="auto">
            <a:xfrm>
              <a:off x="5029200" y="5029200"/>
              <a:ext cx="914400" cy="914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Futura Md BT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736745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581400" y="2514421"/>
            <a:ext cx="1828800" cy="1811012"/>
            <a:chOff x="6248400" y="4724311"/>
            <a:chExt cx="914400" cy="914489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48400" y="4724400"/>
              <a:ext cx="914400" cy="9144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2" name="Oval 11"/>
            <p:cNvSpPr>
              <a:spLocks noChangeAspect="1"/>
            </p:cNvSpPr>
            <p:nvPr/>
          </p:nvSpPr>
          <p:spPr bwMode="auto">
            <a:xfrm>
              <a:off x="6248400" y="4724311"/>
              <a:ext cx="914400" cy="914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Futura Md BT" pitchFamily="34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2133600" y="237671"/>
            <a:ext cx="487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Journal</a:t>
            </a:r>
            <a:endParaRPr lang="en-US" sz="1800" dirty="0" smtClean="0"/>
          </a:p>
        </p:txBody>
      </p:sp>
      <p:sp>
        <p:nvSpPr>
          <p:cNvPr id="9" name="Rectangle 8"/>
          <p:cNvSpPr/>
          <p:nvPr/>
        </p:nvSpPr>
        <p:spPr>
          <a:xfrm>
            <a:off x="1371600" y="5715000"/>
            <a:ext cx="6324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Create your own journal activity slide.  This slide may include an art activity, observation activity, or game plan exercise from the </a:t>
            </a:r>
            <a:r>
              <a:rPr lang="en-US" dirty="0" err="1"/>
              <a:t>WhyTry</a:t>
            </a:r>
            <a:r>
              <a:rPr lang="en-US" dirty="0"/>
              <a:t> student journal.  This slide may contain the actual journal page or a relevant visual prompt to introduce the journal activity.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96143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133600" y="237671"/>
            <a:ext cx="487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Video</a:t>
            </a:r>
            <a:endParaRPr lang="en-US" sz="1800" dirty="0" smtClean="0"/>
          </a:p>
        </p:txBody>
      </p:sp>
      <p:sp>
        <p:nvSpPr>
          <p:cNvPr id="9" name="Rectangle 8"/>
          <p:cNvSpPr/>
          <p:nvPr/>
        </p:nvSpPr>
        <p:spPr>
          <a:xfrm>
            <a:off x="762000" y="5638800"/>
            <a:ext cx="7543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Create your own video activity slide. This slide may include one of </a:t>
            </a:r>
            <a:r>
              <a:rPr lang="en-US" dirty="0" err="1"/>
              <a:t>WhyTry’s</a:t>
            </a:r>
            <a:r>
              <a:rPr lang="en-US" dirty="0"/>
              <a:t> recommended YouTube clips that you have downloaded and embedded here, or any other relevant video clip reinforcing some aspect of today’s lesson.  Videos may be funny, serious, documentary style, etc.  </a:t>
            </a:r>
            <a:r>
              <a:rPr lang="en-US"/>
              <a:t>This is a good opportunity to differentiate your approach to best meet your student’s needs.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3581400" y="2514600"/>
            <a:ext cx="1828800" cy="1828800"/>
            <a:chOff x="6858000" y="2438400"/>
            <a:chExt cx="914400" cy="914400"/>
          </a:xfrm>
        </p:grpSpPr>
        <p:pic>
          <p:nvPicPr>
            <p:cNvPr id="13" name="Picture 12"/>
            <p:cNvPicPr preferRelativeResize="0"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58000" y="2438400"/>
              <a:ext cx="914400" cy="9144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4" name="Oval 13"/>
            <p:cNvSpPr>
              <a:spLocks noChangeAspect="1"/>
            </p:cNvSpPr>
            <p:nvPr/>
          </p:nvSpPr>
          <p:spPr bwMode="auto">
            <a:xfrm>
              <a:off x="6858000" y="2438400"/>
              <a:ext cx="914400" cy="914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Futura Md BT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578645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Custom 7">
      <a:dk1>
        <a:srgbClr val="000000"/>
      </a:dk1>
      <a:lt1>
        <a:srgbClr val="000000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10101"/>
      </a:hlink>
      <a:folHlink>
        <a:srgbClr val="070103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1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utura Md BT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1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utura Md BT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Arial"/>
            <a:cs typeface="Arial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685</Words>
  <Application>Microsoft Macintosh PowerPoint</Application>
  <PresentationFormat>On-screen Show (4:3)</PresentationFormat>
  <Paragraphs>95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2013-11-05T18:18:24Z</dcterms:created>
  <dcterms:modified xsi:type="dcterms:W3CDTF">2015-01-12T21:27:34Z</dcterms:modified>
</cp:coreProperties>
</file>