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1pPr>
    <a:lvl2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2pPr>
    <a:lvl3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3pPr>
    <a:lvl4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4pPr>
    <a:lvl5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5pPr>
    <a:lvl6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6pPr>
    <a:lvl7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7pPr>
    <a:lvl8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8pPr>
    <a:lvl9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0" cap="flat">
              <a:noFill/>
              <a:miter lim="400000"/>
            </a:ln>
          </a:left>
          <a:right>
            <a:ln w="0" cap="flat">
              <a:noFill/>
              <a:miter lim="400000"/>
            </a:ln>
          </a:right>
          <a:top>
            <a:ln w="0" cap="flat">
              <a:noFill/>
              <a:miter lim="400000"/>
            </a:ln>
          </a:top>
          <a:bottom>
            <a:ln w="0" cap="flat">
              <a:noFill/>
              <a:miter lim="400000"/>
            </a:ln>
          </a:bottom>
          <a:insideH>
            <a:ln w="0" cap="flat">
              <a:noFill/>
              <a:miter lim="400000"/>
            </a:ln>
          </a:insideH>
          <a:insideV>
            <a:ln w="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1"/>
  </p:normalViewPr>
  <p:slideViewPr>
    <p:cSldViewPr snapToGrid="0" snapToObjects="1">
      <p:cViewPr varScale="1">
        <p:scale>
          <a:sx n="38" d="100"/>
          <a:sy n="38" d="100"/>
        </p:scale>
        <p:origin x="21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8" name="Shape 78"/>
          <p:cNvSpPr>
            <a:spLocks noGrp="1" noRot="1" noChangeAspect="1"/>
          </p:cNvSpPr>
          <p:nvPr>
            <p:ph type="sldImg"/>
          </p:nvPr>
        </p:nvSpPr>
        <p:spPr>
          <a:xfrm>
            <a:off x="1143000" y="685800"/>
            <a:ext cx="4572000" cy="3429000"/>
          </a:xfrm>
          <a:prstGeom prst="rect">
            <a:avLst/>
          </a:prstGeom>
        </p:spPr>
        <p:txBody>
          <a:bodyPr/>
          <a:lstStyle/>
          <a:p>
            <a:endParaRPr/>
          </a:p>
        </p:txBody>
      </p:sp>
      <p:sp>
        <p:nvSpPr>
          <p:cNvPr id="79" name="Shape 7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prstGeom prst="rect">
            <a:avLst/>
          </a:prstGeom>
        </p:spPr>
        <p:txBody>
          <a:bodyPr/>
          <a:lstStyle/>
          <a:p>
            <a:endParaRPr/>
          </a:p>
        </p:txBody>
      </p:sp>
      <p:sp>
        <p:nvSpPr>
          <p:cNvPr id="138" name="Shape 138"/>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r>
              <a:t>Change Up H</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slide" Target="../slides/slide12.xml"/><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slide" Target="../slides/slide12.xml"/><Relationship Id="rId6"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slide" Target="../slides/slide12.xml"/><Relationship Id="rId6"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25" name="logo" descr="logo"/>
          <p:cNvPicPr>
            <a:picLocks noChangeAspect="1"/>
          </p:cNvPicPr>
          <p:nvPr/>
        </p:nvPicPr>
        <p:blipFill>
          <a:blip r:embed="rId3">
            <a:extLst/>
          </a:blip>
          <a:stretch>
            <a:fillRect/>
          </a:stretch>
        </p:blipFill>
        <p:spPr>
          <a:xfrm>
            <a:off x="20726400" y="0"/>
            <a:ext cx="482600" cy="347473"/>
          </a:xfrm>
          <a:prstGeom prst="rect">
            <a:avLst/>
          </a:prstGeom>
          <a:ln w="12700">
            <a:miter lim="400000"/>
          </a:ln>
        </p:spPr>
      </p:pic>
      <p:pic>
        <p:nvPicPr>
          <p:cNvPr id="26" name="The Resilience Breakthrough_small.png" descr="The Resilience Breakthrough_small.png"/>
          <p:cNvPicPr>
            <a:picLocks noChangeAspect="1"/>
          </p:cNvPicPr>
          <p:nvPr/>
        </p:nvPicPr>
        <p:blipFill>
          <a:blip r:embed="rId4">
            <a:extLst/>
          </a:blip>
          <a:stretch>
            <a:fillRect/>
          </a:stretch>
        </p:blipFill>
        <p:spPr>
          <a:xfrm>
            <a:off x="3129050" y="42804"/>
            <a:ext cx="304801" cy="304801"/>
          </a:xfrm>
          <a:prstGeom prst="rect">
            <a:avLst/>
          </a:prstGeom>
          <a:ln w="12700">
            <a:miter lim="400000"/>
          </a:ln>
        </p:spPr>
      </p:pic>
      <p:sp>
        <p:nvSpPr>
          <p:cNvPr id="27" name="Title Text"/>
          <p:cNvSpPr txBox="1">
            <a:spLocks noGrp="1"/>
          </p:cNvSpPr>
          <p:nvPr>
            <p:ph type="title"/>
          </p:nvPr>
        </p:nvSpPr>
        <p:spPr>
          <a:xfrm>
            <a:off x="4419600" y="762000"/>
            <a:ext cx="15544800" cy="3200400"/>
          </a:xfrm>
          <a:prstGeom prst="rect">
            <a:avLst/>
          </a:prstGeom>
        </p:spPr>
        <p:txBody>
          <a:bodyPr lIns="91439" tIns="91439" rIns="91439" bIns="91439">
            <a:noAutofit/>
          </a:bodyPr>
          <a:lstStyle>
            <a:lvl1pPr defTabSz="1828800">
              <a:defRPr sz="8800" cap="none">
                <a:solidFill>
                  <a:srgbClr val="000000"/>
                </a:solidFill>
                <a:latin typeface="Times New Roman"/>
                <a:ea typeface="Times New Roman"/>
                <a:cs typeface="Times New Roman"/>
                <a:sym typeface="Times New Roman"/>
              </a:defRPr>
            </a:lvl1pPr>
          </a:lstStyle>
          <a:p>
            <a:r>
              <a:t>Title Text</a:t>
            </a:r>
          </a:p>
        </p:txBody>
      </p:sp>
      <p:sp>
        <p:nvSpPr>
          <p:cNvPr id="28" name="Body Level One…"/>
          <p:cNvSpPr txBox="1">
            <a:spLocks noGrp="1"/>
          </p:cNvSpPr>
          <p:nvPr>
            <p:ph type="body" idx="1"/>
          </p:nvPr>
        </p:nvSpPr>
        <p:spPr>
          <a:xfrm>
            <a:off x="4419600" y="3962400"/>
            <a:ext cx="15544800" cy="8938525"/>
          </a:xfrm>
          <a:prstGeom prst="rect">
            <a:avLst/>
          </a:prstGeom>
        </p:spPr>
        <p:txBody>
          <a:bodyPr lIns="91439" tIns="91439" rIns="91439" bIns="91439" anchor="t">
            <a:noAutofit/>
          </a:bodyPr>
          <a:lstStyle>
            <a:lvl1pPr marL="685800" indent="-685800" defTabSz="1828800">
              <a:lnSpc>
                <a:spcPct val="100000"/>
              </a:lnSpc>
              <a:spcBef>
                <a:spcPts val="1500"/>
              </a:spcBef>
              <a:buSzPct val="100000"/>
              <a:defRPr>
                <a:solidFill>
                  <a:srgbClr val="000000"/>
                </a:solidFill>
                <a:latin typeface="Times New Roman"/>
                <a:ea typeface="Times New Roman"/>
                <a:cs typeface="Times New Roman"/>
                <a:sym typeface="Times New Roman"/>
              </a:defRPr>
            </a:lvl1pPr>
            <a:lvl2pPr marL="1110342" indent="-653142"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2pPr>
            <a:lvl3pPr marL="1524000" indent="-609600" defTabSz="1828800">
              <a:lnSpc>
                <a:spcPct val="100000"/>
              </a:lnSpc>
              <a:spcBef>
                <a:spcPts val="1500"/>
              </a:spcBef>
              <a:buSzPct val="100000"/>
              <a:defRPr>
                <a:solidFill>
                  <a:srgbClr val="000000"/>
                </a:solidFill>
                <a:latin typeface="Times New Roman"/>
                <a:ea typeface="Times New Roman"/>
                <a:cs typeface="Times New Roman"/>
                <a:sym typeface="Times New Roman"/>
              </a:defRPr>
            </a:lvl3pPr>
            <a:lvl4pPr marL="2103120" indent="-731520"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4pPr>
            <a:lvl5pPr marL="2560320" indent="-731520"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5pPr>
          </a:lstStyle>
          <a:p>
            <a:r>
              <a:t>Body Level One</a:t>
            </a:r>
          </a:p>
          <a:p>
            <a:pPr lvl="1"/>
            <a:r>
              <a:t>Body Level Two</a:t>
            </a:r>
          </a:p>
          <a:p>
            <a:pPr lvl="2"/>
            <a:r>
              <a:t>Body Level Three</a:t>
            </a:r>
          </a:p>
          <a:p>
            <a:pPr lvl="3"/>
            <a:r>
              <a:t>Body Level Four</a:t>
            </a:r>
          </a:p>
          <a:p>
            <a:pPr lvl="4"/>
            <a:r>
              <a:t>Body Level Five</a:t>
            </a:r>
          </a:p>
        </p:txBody>
      </p:sp>
      <p:sp>
        <p:nvSpPr>
          <p:cNvPr id="29" name="Slide Number"/>
          <p:cNvSpPr txBox="1">
            <a:spLocks noGrp="1"/>
          </p:cNvSpPr>
          <p:nvPr>
            <p:ph type="sldNum" sz="quarter" idx="2"/>
          </p:nvPr>
        </p:nvSpPr>
        <p:spPr>
          <a:xfrm>
            <a:off x="16154400" y="12496800"/>
            <a:ext cx="3810000" cy="574174"/>
          </a:xfrm>
          <a:prstGeom prst="rect">
            <a:avLst/>
          </a:prstGeom>
        </p:spPr>
        <p:txBody>
          <a:bodyPr wrap="square" lIns="91439" tIns="91439" rIns="91439" bIns="91439" anchor="t"/>
          <a:lstStyle>
            <a:lvl1pPr algn="r" defTabSz="1828800">
              <a:defRPr sz="2800">
                <a:solidFill>
                  <a:srgbClr val="000000"/>
                </a:solidFill>
                <a:latin typeface="Times New Roman"/>
                <a:ea typeface="Times New Roman"/>
                <a:cs typeface="Times New Roman"/>
                <a:sym typeface="Times New Roman"/>
              </a:defRPr>
            </a:lvl1pPr>
          </a:lstStyle>
          <a:p>
            <a:fld id="{86CB4B4D-7CA3-9044-876B-883B54F8677D}" type="slidenum">
              <a:t>‹#›</a:t>
            </a:fld>
            <a:endParaRPr/>
          </a:p>
        </p:txBody>
      </p:sp>
      <p:sp>
        <p:nvSpPr>
          <p:cNvPr id="30" name="Rectangle">
            <a:hlinkClick r:id="rId5" action="ppaction://hlinksldjump"/>
          </p:cNvPr>
          <p:cNvSpPr/>
          <p:nvPr/>
        </p:nvSpPr>
        <p:spPr>
          <a:xfrm>
            <a:off x="20337949" y="25400"/>
            <a:ext cx="973139" cy="788690"/>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31" name="Rectangle">
            <a:hlinkClick r:id="rId5" action="ppaction://hlinksldjump"/>
          </p:cNvPr>
          <p:cNvSpPr/>
          <p:nvPr/>
        </p:nvSpPr>
        <p:spPr>
          <a:xfrm>
            <a:off x="2947280" y="-101600"/>
            <a:ext cx="973139" cy="788690"/>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35" name="Group"/>
          <p:cNvGrpSpPr/>
          <p:nvPr/>
        </p:nvGrpSpPr>
        <p:grpSpPr>
          <a:xfrm>
            <a:off x="20500385" y="13312926"/>
            <a:ext cx="762001" cy="309017"/>
            <a:chOff x="0" y="0"/>
            <a:chExt cx="762000" cy="309015"/>
          </a:xfrm>
        </p:grpSpPr>
        <p:sp>
          <p:nvSpPr>
            <p:cNvPr id="32" name="Rectangle"/>
            <p:cNvSpPr/>
            <p:nvPr/>
          </p:nvSpPr>
          <p:spPr>
            <a:xfrm>
              <a:off x="0" y="0"/>
              <a:ext cx="762000" cy="309016"/>
            </a:xfrm>
            <a:prstGeom prst="rect">
              <a:avLst/>
            </a:prstGeom>
            <a:blipFill rotWithShape="1">
              <a:blip r:embed="rId2"/>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33"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34"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36" name="Rectangle">
            <a:hlinkClick r:id="" action="ppaction://hlinkshowjump?jump=lastslideviewed"/>
          </p:cNvPr>
          <p:cNvSpPr/>
          <p:nvPr/>
        </p:nvSpPr>
        <p:spPr>
          <a:xfrm>
            <a:off x="20388749" y="1307309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nd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3" name="Title Text"/>
          <p:cNvSpPr txBox="1">
            <a:spLocks noGrp="1"/>
          </p:cNvSpPr>
          <p:nvPr>
            <p:ph type="title"/>
          </p:nvPr>
        </p:nvSpPr>
        <p:spPr>
          <a:xfrm>
            <a:off x="4419600" y="1219200"/>
            <a:ext cx="15544800" cy="2286000"/>
          </a:xfrm>
          <a:prstGeom prst="rect">
            <a:avLst/>
          </a:prstGeom>
        </p:spPr>
        <p:txBody>
          <a:bodyPr lIns="91439" tIns="91439" rIns="91439" bIns="91439"/>
          <a:lstStyle>
            <a:lvl1pPr defTabSz="1828800">
              <a:defRPr sz="8800" cap="none">
                <a:solidFill>
                  <a:srgbClr val="000000"/>
                </a:solidFill>
                <a:latin typeface="Times New Roman"/>
                <a:ea typeface="Times New Roman"/>
                <a:cs typeface="Times New Roman"/>
                <a:sym typeface="Times New Roman"/>
              </a:defRPr>
            </a:lvl1pPr>
          </a:lstStyle>
          <a:p>
            <a:r>
              <a:t>Title Text</a:t>
            </a:r>
          </a:p>
        </p:txBody>
      </p:sp>
      <p:sp>
        <p:nvSpPr>
          <p:cNvPr id="44" name="Body Level One…"/>
          <p:cNvSpPr txBox="1">
            <a:spLocks noGrp="1"/>
          </p:cNvSpPr>
          <p:nvPr>
            <p:ph type="body" sz="half" idx="1"/>
          </p:nvPr>
        </p:nvSpPr>
        <p:spPr>
          <a:xfrm>
            <a:off x="4419600" y="3962400"/>
            <a:ext cx="15544800" cy="8229600"/>
          </a:xfrm>
          <a:prstGeom prst="rect">
            <a:avLst/>
          </a:prstGeom>
        </p:spPr>
        <p:txBody>
          <a:bodyPr lIns="91439" tIns="91439" rIns="91439" bIns="91439" anchor="t"/>
          <a:lstStyle>
            <a:lvl1pPr marL="685800" indent="-685800" defTabSz="1828800">
              <a:lnSpc>
                <a:spcPct val="100000"/>
              </a:lnSpc>
              <a:spcBef>
                <a:spcPts val="1500"/>
              </a:spcBef>
              <a:buSzPct val="100000"/>
              <a:defRPr>
                <a:solidFill>
                  <a:srgbClr val="000000"/>
                </a:solidFill>
                <a:latin typeface="Times New Roman"/>
                <a:ea typeface="Times New Roman"/>
                <a:cs typeface="Times New Roman"/>
                <a:sym typeface="Times New Roman"/>
              </a:defRPr>
            </a:lvl1pPr>
            <a:lvl2pPr marL="1110342" indent="-653142"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2pPr>
            <a:lvl3pPr marL="1524000" indent="-609600" defTabSz="1828800">
              <a:lnSpc>
                <a:spcPct val="100000"/>
              </a:lnSpc>
              <a:spcBef>
                <a:spcPts val="1500"/>
              </a:spcBef>
              <a:buSzPct val="100000"/>
              <a:defRPr>
                <a:solidFill>
                  <a:srgbClr val="000000"/>
                </a:solidFill>
                <a:latin typeface="Times New Roman"/>
                <a:ea typeface="Times New Roman"/>
                <a:cs typeface="Times New Roman"/>
                <a:sym typeface="Times New Roman"/>
              </a:defRPr>
            </a:lvl3pPr>
            <a:lvl4pPr marL="2103120" indent="-731520"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4pPr>
            <a:lvl5pPr marL="2560320" indent="-731520"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5pPr>
          </a:lstStyle>
          <a:p>
            <a:r>
              <a:t>Body Level One</a:t>
            </a:r>
          </a:p>
          <a:p>
            <a:pPr lvl="1"/>
            <a:r>
              <a:t>Body Level Two</a:t>
            </a:r>
          </a:p>
          <a:p>
            <a:pPr lvl="2"/>
            <a:r>
              <a:t>Body Level Three</a:t>
            </a:r>
          </a:p>
          <a:p>
            <a:pPr lvl="3"/>
            <a:r>
              <a:t>Body Level Four</a:t>
            </a:r>
          </a:p>
          <a:p>
            <a:pPr lvl="4"/>
            <a:r>
              <a:t>Body Level Five</a:t>
            </a:r>
          </a:p>
        </p:txBody>
      </p:sp>
      <p:pic>
        <p:nvPicPr>
          <p:cNvPr id="45" name="logo" descr="logo"/>
          <p:cNvPicPr>
            <a:picLocks noChangeAspect="1"/>
          </p:cNvPicPr>
          <p:nvPr/>
        </p:nvPicPr>
        <p:blipFill>
          <a:blip r:embed="rId3">
            <a:extLst/>
          </a:blip>
          <a:stretch>
            <a:fillRect/>
          </a:stretch>
        </p:blipFill>
        <p:spPr>
          <a:xfrm>
            <a:off x="20726400" y="0"/>
            <a:ext cx="482600" cy="347473"/>
          </a:xfrm>
          <a:prstGeom prst="rect">
            <a:avLst/>
          </a:prstGeom>
          <a:ln w="12700">
            <a:miter lim="400000"/>
          </a:ln>
        </p:spPr>
      </p:pic>
      <p:pic>
        <p:nvPicPr>
          <p:cNvPr id="46" name="The Resilience Breakthrough_small.png" descr="The Resilience Breakthrough_small.png"/>
          <p:cNvPicPr>
            <a:picLocks noChangeAspect="1"/>
          </p:cNvPicPr>
          <p:nvPr/>
        </p:nvPicPr>
        <p:blipFill>
          <a:blip r:embed="rId4">
            <a:extLst/>
          </a:blip>
          <a:stretch>
            <a:fillRect/>
          </a:stretch>
        </p:blipFill>
        <p:spPr>
          <a:xfrm>
            <a:off x="3129050" y="42804"/>
            <a:ext cx="304801" cy="304801"/>
          </a:xfrm>
          <a:prstGeom prst="rect">
            <a:avLst/>
          </a:prstGeom>
          <a:ln w="12700">
            <a:miter lim="400000"/>
          </a:ln>
        </p:spPr>
      </p:pic>
      <p:sp>
        <p:nvSpPr>
          <p:cNvPr id="47" name="Rectangle">
            <a:hlinkClick r:id="rId5" action="ppaction://hlinksldjump"/>
          </p:cNvPr>
          <p:cNvSpPr/>
          <p:nvPr/>
        </p:nvSpPr>
        <p:spPr>
          <a:xfrm>
            <a:off x="20337949" y="25400"/>
            <a:ext cx="973139" cy="788690"/>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48" name="Rectangle">
            <a:hlinkClick r:id="rId5" action="ppaction://hlinksldjump"/>
          </p:cNvPr>
          <p:cNvSpPr/>
          <p:nvPr/>
        </p:nvSpPr>
        <p:spPr>
          <a:xfrm>
            <a:off x="2947280" y="-101600"/>
            <a:ext cx="973139" cy="788690"/>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52" name="Group"/>
          <p:cNvGrpSpPr/>
          <p:nvPr/>
        </p:nvGrpSpPr>
        <p:grpSpPr>
          <a:xfrm>
            <a:off x="20500385" y="13312926"/>
            <a:ext cx="762001" cy="309017"/>
            <a:chOff x="0" y="0"/>
            <a:chExt cx="762000" cy="309015"/>
          </a:xfrm>
        </p:grpSpPr>
        <p:sp>
          <p:nvSpPr>
            <p:cNvPr id="49" name="Rectangle"/>
            <p:cNvSpPr/>
            <p:nvPr/>
          </p:nvSpPr>
          <p:spPr>
            <a:xfrm>
              <a:off x="0" y="0"/>
              <a:ext cx="762000" cy="309016"/>
            </a:xfrm>
            <a:prstGeom prst="rect">
              <a:avLst/>
            </a:prstGeom>
            <a:blipFill rotWithShape="1">
              <a:blip r:embed="rId6"/>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50"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51"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53" name="Rectangle">
            <a:hlinkClick r:id="" action="ppaction://hlinkshowjump?jump=lastslideviewed"/>
          </p:cNvPr>
          <p:cNvSpPr/>
          <p:nvPr/>
        </p:nvSpPr>
        <p:spPr>
          <a:xfrm>
            <a:off x="20388749" y="1307309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54" name="Slide Number"/>
          <p:cNvSpPr txBox="1">
            <a:spLocks noGrp="1"/>
          </p:cNvSpPr>
          <p:nvPr>
            <p:ph type="sldNum" sz="quarter" idx="2"/>
          </p:nvPr>
        </p:nvSpPr>
        <p:spPr>
          <a:xfrm>
            <a:off x="11887200" y="12344400"/>
            <a:ext cx="4267200" cy="736601"/>
          </a:xfrm>
          <a:prstGeom prst="rect">
            <a:avLst/>
          </a:prstGeom>
        </p:spPr>
        <p:txBody>
          <a:bodyPr lIns="91439" tIns="91439" rIns="91439" bIns="91439" anchor="ctr"/>
          <a:lstStyle>
            <a:lvl1pPr algn="r" defTabSz="1828800">
              <a:defRPr>
                <a:solidFill>
                  <a:srgbClr val="000000"/>
                </a:solidFill>
                <a:latin typeface="Futura Bold BT"/>
                <a:ea typeface="Futura Bold BT"/>
                <a:cs typeface="Futura Bold BT"/>
                <a:sym typeface="Futura Bold BT"/>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1" name="Title Text"/>
          <p:cNvSpPr txBox="1">
            <a:spLocks noGrp="1"/>
          </p:cNvSpPr>
          <p:nvPr>
            <p:ph type="title"/>
          </p:nvPr>
        </p:nvSpPr>
        <p:spPr>
          <a:xfrm>
            <a:off x="4419600" y="4260850"/>
            <a:ext cx="15544800" cy="2940050"/>
          </a:xfrm>
          <a:prstGeom prst="rect">
            <a:avLst/>
          </a:prstGeom>
        </p:spPr>
        <p:txBody>
          <a:bodyPr lIns="91439" tIns="91439" rIns="91439" bIns="91439"/>
          <a:lstStyle>
            <a:lvl1pPr defTabSz="1828800">
              <a:defRPr sz="8800" cap="none">
                <a:solidFill>
                  <a:srgbClr val="000000"/>
                </a:solidFill>
                <a:latin typeface="Times New Roman"/>
                <a:ea typeface="Times New Roman"/>
                <a:cs typeface="Times New Roman"/>
                <a:sym typeface="Times New Roman"/>
              </a:defRPr>
            </a:lvl1pPr>
          </a:lstStyle>
          <a:p>
            <a:r>
              <a:t>Title Text</a:t>
            </a:r>
          </a:p>
        </p:txBody>
      </p:sp>
      <p:sp>
        <p:nvSpPr>
          <p:cNvPr id="62" name="Body Level One…"/>
          <p:cNvSpPr txBox="1">
            <a:spLocks noGrp="1"/>
          </p:cNvSpPr>
          <p:nvPr>
            <p:ph type="body" sz="quarter" idx="1"/>
          </p:nvPr>
        </p:nvSpPr>
        <p:spPr>
          <a:xfrm>
            <a:off x="5791200" y="7772400"/>
            <a:ext cx="12801600" cy="3505200"/>
          </a:xfrm>
          <a:prstGeom prst="rect">
            <a:avLst/>
          </a:prstGeom>
        </p:spPr>
        <p:txBody>
          <a:bodyPr lIns="91439" tIns="91439" rIns="91439" bIns="91439" anchor="t"/>
          <a:lstStyle>
            <a:lvl1pPr marL="0" indent="0" algn="ctr" defTabSz="1828800">
              <a:lnSpc>
                <a:spcPct val="100000"/>
              </a:lnSpc>
              <a:spcBef>
                <a:spcPts val="1500"/>
              </a:spcBef>
              <a:buSzTx/>
              <a:buNone/>
              <a:defRPr>
                <a:solidFill>
                  <a:srgbClr val="000000"/>
                </a:solidFill>
                <a:latin typeface="Times New Roman"/>
                <a:ea typeface="Times New Roman"/>
                <a:cs typeface="Times New Roman"/>
                <a:sym typeface="Times New Roman"/>
              </a:defRPr>
            </a:lvl1pPr>
            <a:lvl2pPr marL="1110342" indent="-653142" algn="ctr"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2pPr>
            <a:lvl3pPr marL="1524000" indent="-609600" algn="ctr" defTabSz="1828800">
              <a:lnSpc>
                <a:spcPct val="100000"/>
              </a:lnSpc>
              <a:spcBef>
                <a:spcPts val="1500"/>
              </a:spcBef>
              <a:buSzPct val="100000"/>
              <a:defRPr>
                <a:solidFill>
                  <a:srgbClr val="000000"/>
                </a:solidFill>
                <a:latin typeface="Times New Roman"/>
                <a:ea typeface="Times New Roman"/>
                <a:cs typeface="Times New Roman"/>
                <a:sym typeface="Times New Roman"/>
              </a:defRPr>
            </a:lvl3pPr>
            <a:lvl4pPr marL="2103120" indent="-731520" algn="ctr"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4pPr>
            <a:lvl5pPr marL="2560320" indent="-731520" algn="ctr" defTabSz="1828800">
              <a:lnSpc>
                <a:spcPct val="100000"/>
              </a:lnSpc>
              <a:spcBef>
                <a:spcPts val="1500"/>
              </a:spcBef>
              <a:buSzPct val="100000"/>
              <a:buChar char="»"/>
              <a:defRPr>
                <a:solidFill>
                  <a:srgbClr val="000000"/>
                </a:solidFill>
                <a:latin typeface="Times New Roman"/>
                <a:ea typeface="Times New Roman"/>
                <a:cs typeface="Times New Roman"/>
                <a:sym typeface="Times New Roman"/>
              </a:defRPr>
            </a:lvl5pPr>
          </a:lstStyle>
          <a:p>
            <a:r>
              <a:t>Body Level One</a:t>
            </a:r>
          </a:p>
          <a:p>
            <a:pPr lvl="1"/>
            <a:r>
              <a:t>Body Level Two</a:t>
            </a:r>
          </a:p>
          <a:p>
            <a:pPr lvl="2"/>
            <a:r>
              <a:t>Body Level Three</a:t>
            </a:r>
          </a:p>
          <a:p>
            <a:pPr lvl="3"/>
            <a:r>
              <a:t>Body Level Four</a:t>
            </a:r>
          </a:p>
          <a:p>
            <a:pPr lvl="4"/>
            <a:r>
              <a:t>Body Level Five</a:t>
            </a:r>
          </a:p>
        </p:txBody>
      </p:sp>
      <p:pic>
        <p:nvPicPr>
          <p:cNvPr id="63" name="logo" descr="logo"/>
          <p:cNvPicPr>
            <a:picLocks noChangeAspect="1"/>
          </p:cNvPicPr>
          <p:nvPr/>
        </p:nvPicPr>
        <p:blipFill>
          <a:blip r:embed="rId3">
            <a:extLst/>
          </a:blip>
          <a:stretch>
            <a:fillRect/>
          </a:stretch>
        </p:blipFill>
        <p:spPr>
          <a:xfrm>
            <a:off x="20726400" y="0"/>
            <a:ext cx="482600" cy="347473"/>
          </a:xfrm>
          <a:prstGeom prst="rect">
            <a:avLst/>
          </a:prstGeom>
          <a:ln w="12700">
            <a:miter lim="400000"/>
          </a:ln>
        </p:spPr>
      </p:pic>
      <p:pic>
        <p:nvPicPr>
          <p:cNvPr id="64" name="The Resilience Breakthrough_small.png" descr="The Resilience Breakthrough_small.png"/>
          <p:cNvPicPr>
            <a:picLocks noChangeAspect="1"/>
          </p:cNvPicPr>
          <p:nvPr/>
        </p:nvPicPr>
        <p:blipFill>
          <a:blip r:embed="rId4">
            <a:extLst/>
          </a:blip>
          <a:stretch>
            <a:fillRect/>
          </a:stretch>
        </p:blipFill>
        <p:spPr>
          <a:xfrm>
            <a:off x="3129050" y="42804"/>
            <a:ext cx="304801" cy="304801"/>
          </a:xfrm>
          <a:prstGeom prst="rect">
            <a:avLst/>
          </a:prstGeom>
          <a:ln w="12700">
            <a:miter lim="400000"/>
          </a:ln>
        </p:spPr>
      </p:pic>
      <p:sp>
        <p:nvSpPr>
          <p:cNvPr id="65" name="Rectangle">
            <a:hlinkClick r:id="rId5" action="ppaction://hlinksldjump"/>
          </p:cNvPr>
          <p:cNvSpPr/>
          <p:nvPr/>
        </p:nvSpPr>
        <p:spPr>
          <a:xfrm>
            <a:off x="20337949" y="25400"/>
            <a:ext cx="973139" cy="788690"/>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66" name="Rectangle">
            <a:hlinkClick r:id="rId5" action="ppaction://hlinksldjump"/>
          </p:cNvPr>
          <p:cNvSpPr/>
          <p:nvPr/>
        </p:nvSpPr>
        <p:spPr>
          <a:xfrm>
            <a:off x="2947280" y="-101600"/>
            <a:ext cx="973139" cy="788690"/>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70" name="Group"/>
          <p:cNvGrpSpPr/>
          <p:nvPr/>
        </p:nvGrpSpPr>
        <p:grpSpPr>
          <a:xfrm>
            <a:off x="20500385" y="13312926"/>
            <a:ext cx="762001" cy="309017"/>
            <a:chOff x="0" y="0"/>
            <a:chExt cx="762000" cy="309015"/>
          </a:xfrm>
        </p:grpSpPr>
        <p:sp>
          <p:nvSpPr>
            <p:cNvPr id="67" name="Rectangle"/>
            <p:cNvSpPr/>
            <p:nvPr/>
          </p:nvSpPr>
          <p:spPr>
            <a:xfrm>
              <a:off x="0" y="0"/>
              <a:ext cx="762000" cy="309016"/>
            </a:xfrm>
            <a:prstGeom prst="rect">
              <a:avLst/>
            </a:prstGeom>
            <a:blipFill rotWithShape="1">
              <a:blip r:embed="rId6"/>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68"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69"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71" name="Rectangle">
            <a:hlinkClick r:id="" action="ppaction://hlinkshowjump?jump=lastslideviewed"/>
          </p:cNvPr>
          <p:cNvSpPr/>
          <p:nvPr/>
        </p:nvSpPr>
        <p:spPr>
          <a:xfrm>
            <a:off x="20388749" y="1307309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72" name="Slide Number"/>
          <p:cNvSpPr txBox="1">
            <a:spLocks noGrp="1"/>
          </p:cNvSpPr>
          <p:nvPr>
            <p:ph type="sldNum" sz="quarter" idx="2"/>
          </p:nvPr>
        </p:nvSpPr>
        <p:spPr>
          <a:xfrm>
            <a:off x="11887200" y="12344400"/>
            <a:ext cx="4267200" cy="736601"/>
          </a:xfrm>
          <a:prstGeom prst="rect">
            <a:avLst/>
          </a:prstGeom>
        </p:spPr>
        <p:txBody>
          <a:bodyPr lIns="91439" tIns="91439" rIns="91439" bIns="91439" anchor="ctr"/>
          <a:lstStyle>
            <a:lvl1pPr algn="r" defTabSz="1828800">
              <a:defRPr>
                <a:solidFill>
                  <a:srgbClr val="000000"/>
                </a:solidFill>
                <a:latin typeface="Futura Bold BT"/>
                <a:ea typeface="Futura Bold BT"/>
                <a:cs typeface="Futura Bold BT"/>
                <a:sym typeface="Futura Bold BT"/>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jpeg"/><Relationship Id="rId7" Type="http://schemas.openxmlformats.org/officeDocument/2006/relationships/slide" Target="../slides/slide12.xml"/><Relationship Id="rId8" Type="http://schemas.openxmlformats.org/officeDocument/2006/relationships/image" Target="../media/image2.png"/><Relationship Id="rId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a:srcRect/>
          <a:stretch>
            <a:fillRect/>
          </a:stretch>
        </a:blipFill>
        <a:effectLst/>
      </p:bgPr>
    </p:bg>
    <p:spTree>
      <p:nvGrpSpPr>
        <p:cNvPr id="1" name=""/>
        <p:cNvGrpSpPr/>
        <p:nvPr/>
      </p:nvGrpSpPr>
      <p:grpSpPr>
        <a:xfrm>
          <a:off x="0" y="0"/>
          <a:ext cx="0" cy="0"/>
          <a:chOff x="0" y="0"/>
          <a:chExt cx="0" cy="0"/>
        </a:xfrm>
      </p:grpSpPr>
      <p:sp>
        <p:nvSpPr>
          <p:cNvPr id="2" name="Rectangle">
            <a:hlinkClick r:id="rId7" action="ppaction://hlinksldjump"/>
          </p:cNvPr>
          <p:cNvSpPr/>
          <p:nvPr/>
        </p:nvSpPr>
        <p:spPr>
          <a:xfrm>
            <a:off x="23185169" y="-9427"/>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6" name="Group"/>
          <p:cNvGrpSpPr/>
          <p:nvPr/>
        </p:nvGrpSpPr>
        <p:grpSpPr>
          <a:xfrm>
            <a:off x="23206081" y="13213046"/>
            <a:ext cx="762001" cy="309017"/>
            <a:chOff x="0" y="0"/>
            <a:chExt cx="762000" cy="309015"/>
          </a:xfrm>
        </p:grpSpPr>
        <p:sp>
          <p:nvSpPr>
            <p:cNvPr id="3" name="Rectangle"/>
            <p:cNvSpPr/>
            <p:nvPr/>
          </p:nvSpPr>
          <p:spPr>
            <a:xfrm>
              <a:off x="0" y="0"/>
              <a:ext cx="762000" cy="309016"/>
            </a:xfrm>
            <a:prstGeom prst="rect">
              <a:avLst/>
            </a:prstGeom>
            <a:blipFill rotWithShape="1">
              <a:blip r:embed="rId8"/>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4"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5"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grpSp>
      <p:sp>
        <p:nvSpPr>
          <p:cNvPr id="7" name="Rectangle">
            <a:hlinkClick r:id="" action="ppaction://hlinkshowjump?jump=lastslideviewed"/>
          </p:cNvPr>
          <p:cNvSpPr/>
          <p:nvPr/>
        </p:nvSpPr>
        <p:spPr>
          <a:xfrm>
            <a:off x="23094444" y="1297321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8" name="RFY logo _no text.png" descr="RFY logo _no text.png"/>
          <p:cNvPicPr>
            <a:picLocks noChangeAspect="1"/>
          </p:cNvPicPr>
          <p:nvPr/>
        </p:nvPicPr>
        <p:blipFill>
          <a:blip r:embed="rId9">
            <a:extLst/>
          </a:blip>
          <a:stretch>
            <a:fillRect/>
          </a:stretch>
        </p:blipFill>
        <p:spPr>
          <a:xfrm>
            <a:off x="23323439" y="224831"/>
            <a:ext cx="375033" cy="574175"/>
          </a:xfrm>
          <a:prstGeom prst="rect">
            <a:avLst/>
          </a:prstGeom>
          <a:ln w="12700">
            <a:miter lim="400000"/>
          </a:ln>
        </p:spPr>
      </p:pic>
      <p:sp>
        <p:nvSpPr>
          <p:cNvPr id="9" name="Title Text"/>
          <p:cNvSpPr txBox="1">
            <a:spLocks noGrp="1"/>
          </p:cNvSpPr>
          <p:nvPr>
            <p:ph type="title"/>
          </p:nvPr>
        </p:nvSpPr>
        <p:spPr>
          <a:xfrm>
            <a:off x="3548062" y="357187"/>
            <a:ext cx="17287876" cy="34290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Title Text</a:t>
            </a:r>
          </a:p>
        </p:txBody>
      </p:sp>
      <p:sp>
        <p:nvSpPr>
          <p:cNvPr id="10" name="Body Level One…"/>
          <p:cNvSpPr txBox="1">
            <a:spLocks noGrp="1"/>
          </p:cNvSpPr>
          <p:nvPr>
            <p:ph type="body" idx="1"/>
          </p:nvPr>
        </p:nvSpPr>
        <p:spPr>
          <a:xfrm>
            <a:off x="3548062" y="3839765"/>
            <a:ext cx="17287876" cy="885825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
        <p:nvSpPr>
          <p:cNvPr id="11" name="Slide Number"/>
          <p:cNvSpPr txBox="1">
            <a:spLocks noGrp="1"/>
          </p:cNvSpPr>
          <p:nvPr>
            <p:ph type="sldNum" sz="quarter" idx="2"/>
          </p:nvPr>
        </p:nvSpPr>
        <p:spPr>
          <a:xfrm>
            <a:off x="11952882" y="13038931"/>
            <a:ext cx="460376" cy="498476"/>
          </a:xfrm>
          <a:prstGeom prst="rect">
            <a:avLst/>
          </a:prstGeom>
          <a:ln w="12700">
            <a:miter lim="400000"/>
          </a:ln>
        </p:spPr>
        <p:txBody>
          <a:bodyPr wrap="none" lIns="71437" tIns="71437" rIns="71437" bIns="71437"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med"/>
  <p:txStyles>
    <p:titleStyle>
      <a:lvl1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1pPr>
      <a:lvl2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2pPr>
      <a:lvl3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3pPr>
      <a:lvl4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4pPr>
      <a:lvl5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5pPr>
      <a:lvl6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6pPr>
      <a:lvl7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7pPr>
      <a:lvl8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8pPr>
      <a:lvl9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9pPr>
    </p:titleStyle>
    <p:bodyStyle>
      <a:lvl1pPr marL="7244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1pPr>
      <a:lvl2pPr marL="12451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2pPr>
      <a:lvl3pPr marL="17658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3pPr>
      <a:lvl4pPr marL="22865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4pPr>
      <a:lvl5pPr marL="28072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5pPr>
      <a:lvl6pPr marL="33279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6pPr>
      <a:lvl7pPr marL="38486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7pPr>
      <a:lvl8pPr marL="43693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8pPr>
      <a:lvl9pPr marL="48900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9pPr>
    </p:bodyStyle>
    <p:otherStyle>
      <a:lvl1pPr marL="0" marR="0" indent="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1pPr>
      <a:lvl2pPr marL="0" marR="0" indent="228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2pPr>
      <a:lvl3pPr marL="0" marR="0" indent="457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3pPr>
      <a:lvl4pPr marL="0" marR="0" indent="685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4pPr>
      <a:lvl5pPr marL="0" marR="0" indent="9144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5pPr>
      <a:lvl6pPr marL="0" marR="0" indent="11430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6pPr>
      <a:lvl7pPr marL="0" marR="0" indent="1371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7pPr>
      <a:lvl8pPr marL="0" marR="0" indent="1600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8pPr>
      <a:lvl9pPr marL="0" marR="0" indent="1828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11.xml"/><Relationship Id="rId4" Type="http://schemas.openxmlformats.org/officeDocument/2006/relationships/slide" Target="slide10.xml"/><Relationship Id="rId5" Type="http://schemas.openxmlformats.org/officeDocument/2006/relationships/slide" Target="slide12.xml"/><Relationship Id="rId6" Type="http://schemas.openxmlformats.org/officeDocument/2006/relationships/slide" Target="slide9.xml"/><Relationship Id="rId7" Type="http://schemas.openxmlformats.org/officeDocument/2006/relationships/image" Target="../media/image8.png"/><Relationship Id="rId8" Type="http://schemas.openxmlformats.org/officeDocument/2006/relationships/image" Target="../media/image9.png"/><Relationship Id="rId9" Type="http://schemas.openxmlformats.org/officeDocument/2006/relationships/image" Target="../media/image10.png"/><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slide" Target="slide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3.png"/><Relationship Id="rId1" Type="http://schemas.openxmlformats.org/officeDocument/2006/relationships/slideLayout" Target="../slideLayouts/slideLayout4.xml"/><Relationship Id="rId2"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3.png"/><Relationship Id="rId1" Type="http://schemas.openxmlformats.org/officeDocument/2006/relationships/slideLayout" Target="../slideLayouts/slideLayout4.xml"/><Relationship Id="rId2"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Relational_poster.png" descr="Relational_poster.png"/>
          <p:cNvPicPr>
            <a:picLocks noChangeAspect="1"/>
          </p:cNvPicPr>
          <p:nvPr/>
        </p:nvPicPr>
        <p:blipFill>
          <a:blip r:embed="rId2">
            <a:extLst/>
          </a:blip>
          <a:stretch>
            <a:fillRect/>
          </a:stretch>
        </p:blipFill>
        <p:spPr>
          <a:xfrm>
            <a:off x="3738279" y="367146"/>
            <a:ext cx="16683321" cy="12891655"/>
          </a:xfrm>
          <a:prstGeom prst="rect">
            <a:avLst/>
          </a:prstGeom>
          <a:ln w="12700">
            <a:solidFill>
              <a:srgbClr val="000000"/>
            </a:solidFill>
          </a:ln>
          <a:effectLst>
            <a:outerShdw blurRad="584200" dist="279400" dir="2700000" rotWithShape="0">
              <a:srgbClr val="333333">
                <a:alpha val="64999"/>
              </a:srgbClr>
            </a:outerShdw>
          </a:effec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Activity</a:t>
            </a:r>
          </a:p>
        </p:txBody>
      </p:sp>
      <p:sp>
        <p:nvSpPr>
          <p:cNvPr id="141" name="Rectangle 8"/>
          <p:cNvSpPr txBox="1"/>
          <p:nvPr/>
        </p:nvSpPr>
        <p:spPr>
          <a:xfrm>
            <a:off x="59436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learning activity slide.  This may include either an object lesson, a group activity, or a group / movement activity.  This slide may include instructions /rules for the activity or a relevant visual prompt to introduce the activity. </a:t>
            </a:r>
          </a:p>
        </p:txBody>
      </p:sp>
      <p:grpSp>
        <p:nvGrpSpPr>
          <p:cNvPr id="144" name="Group 9"/>
          <p:cNvGrpSpPr/>
          <p:nvPr/>
        </p:nvGrpSpPr>
        <p:grpSpPr>
          <a:xfrm>
            <a:off x="10224726" y="5029199"/>
            <a:ext cx="3657601" cy="3657601"/>
            <a:chOff x="0" y="0"/>
            <a:chExt cx="3657600" cy="3657600"/>
          </a:xfrm>
        </p:grpSpPr>
        <p:pic>
          <p:nvPicPr>
            <p:cNvPr id="142" name="Picture 12" descr="Picture 12"/>
            <p:cNvPicPr>
              <a:picLocks noChangeAspect="1"/>
            </p:cNvPicPr>
            <p:nvPr/>
          </p:nvPicPr>
          <p:blipFill>
            <a:blip r:embed="rId2">
              <a:extLst/>
            </a:blip>
            <a:stretch>
              <a:fillRect/>
            </a:stretch>
          </p:blipFill>
          <p:spPr>
            <a:xfrm>
              <a:off x="0" y="-1"/>
              <a:ext cx="3657600" cy="3633218"/>
            </a:xfrm>
            <a:prstGeom prst="rect">
              <a:avLst/>
            </a:prstGeom>
            <a:ln w="12700" cap="flat">
              <a:noFill/>
              <a:miter lim="400000"/>
            </a:ln>
            <a:effectLst>
              <a:outerShdw blurRad="584200" dist="279400" dir="2700000" rotWithShape="0">
                <a:srgbClr val="333333">
                  <a:alpha val="64999"/>
                </a:srgbClr>
              </a:outerShdw>
            </a:effectLst>
          </p:spPr>
        </p:pic>
        <p:sp>
          <p:nvSpPr>
            <p:cNvPr id="143"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14:dur="1200">
        <p:wi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8" name="Group 6"/>
          <p:cNvGrpSpPr/>
          <p:nvPr/>
        </p:nvGrpSpPr>
        <p:grpSpPr>
          <a:xfrm>
            <a:off x="10210800" y="5028841"/>
            <a:ext cx="3657600" cy="3622025"/>
            <a:chOff x="0" y="0"/>
            <a:chExt cx="3657600" cy="3622024"/>
          </a:xfrm>
        </p:grpSpPr>
        <p:pic>
          <p:nvPicPr>
            <p:cNvPr id="146" name="Picture 10" descr="Picture 10"/>
            <p:cNvPicPr>
              <a:picLocks noChangeAspect="1"/>
            </p:cNvPicPr>
            <p:nvPr/>
          </p:nvPicPr>
          <p:blipFill>
            <a:blip r:embed="rId2">
              <a:extLst/>
            </a:blip>
            <a:stretch>
              <a:fillRect/>
            </a:stretch>
          </p:blipFill>
          <p:spPr>
            <a:xfrm>
              <a:off x="0" y="352"/>
              <a:ext cx="3657600" cy="3621672"/>
            </a:xfrm>
            <a:prstGeom prst="rect">
              <a:avLst/>
            </a:prstGeom>
            <a:ln w="12700" cap="flat">
              <a:noFill/>
              <a:miter lim="400000"/>
            </a:ln>
            <a:effectLst>
              <a:outerShdw blurRad="584200" dist="279400" dir="2700000" rotWithShape="0">
                <a:srgbClr val="333333">
                  <a:alpha val="64999"/>
                </a:srgbClr>
              </a:outerShdw>
            </a:effectLst>
          </p:spPr>
        </p:pic>
        <p:sp>
          <p:nvSpPr>
            <p:cNvPr id="147" name="Oval 11"/>
            <p:cNvSpPr/>
            <p:nvPr/>
          </p:nvSpPr>
          <p:spPr>
            <a:xfrm>
              <a:off x="0" y="-1"/>
              <a:ext cx="3657600" cy="3621673"/>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149"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Journal</a:t>
            </a:r>
          </a:p>
        </p:txBody>
      </p:sp>
      <p:sp>
        <p:nvSpPr>
          <p:cNvPr id="150" name="Rectangle 8"/>
          <p:cNvSpPr txBox="1"/>
          <p:nvPr/>
        </p:nvSpPr>
        <p:spPr>
          <a:xfrm>
            <a:off x="57912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journal activity slide.  This slide may include an art activity, observation activity, or game plan exercise from the WhyTry student journal.  This slide may contain the actual journal page or a relevant visual prompt to introduce the journal activity.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Video</a:t>
            </a:r>
          </a:p>
        </p:txBody>
      </p:sp>
      <p:sp>
        <p:nvSpPr>
          <p:cNvPr id="153" name="Rectangle 8"/>
          <p:cNvSpPr txBox="1"/>
          <p:nvPr/>
        </p:nvSpPr>
        <p:spPr>
          <a:xfrm>
            <a:off x="4572000" y="11277600"/>
            <a:ext cx="15087600" cy="255454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rPr lang="en-US" dirty="0"/>
              <a:t>Create your own Video  Activity slide. This slide may include one of </a:t>
            </a:r>
            <a:r>
              <a:rPr lang="en-US" dirty="0" err="1"/>
              <a:t>WhyTry’s</a:t>
            </a:r>
            <a:r>
              <a:rPr lang="en-US" dirty="0"/>
              <a:t> recommended YouTube clips that you have downloaded and embedded into this slide, or any other relevant video clip reinforcing some aspect of today’s lesson.  Videos may be funny, serious, documentary style, etc.  This is a good opportunity to differentiate your approach to best meet your student’s needs.</a:t>
            </a:r>
          </a:p>
          <a:p>
            <a:r>
              <a:rPr lang="en-US" dirty="0"/>
              <a:t/>
            </a:r>
            <a:br>
              <a:rPr lang="en-US" dirty="0"/>
            </a:br>
            <a:r>
              <a:rPr lang="en-US" dirty="0"/>
              <a:t>*note this will require that you download the clip in order to insert it into your presentation.  </a:t>
            </a:r>
            <a:r>
              <a:rPr lang="en-US"/>
              <a:t>There are some free apps listed on the website that you can use to download online video clips for your lesson. </a:t>
            </a:r>
          </a:p>
        </p:txBody>
      </p:sp>
      <p:grpSp>
        <p:nvGrpSpPr>
          <p:cNvPr id="156" name="Group 9"/>
          <p:cNvGrpSpPr/>
          <p:nvPr/>
        </p:nvGrpSpPr>
        <p:grpSpPr>
          <a:xfrm>
            <a:off x="10210800" y="5029200"/>
            <a:ext cx="3657600" cy="3657600"/>
            <a:chOff x="0" y="0"/>
            <a:chExt cx="3657600" cy="3657600"/>
          </a:xfrm>
        </p:grpSpPr>
        <p:pic>
          <p:nvPicPr>
            <p:cNvPr id="154" name="Picture 12" descr="Picture 12"/>
            <p:cNvPicPr>
              <a:picLocks noChangeAspect="1"/>
            </p:cNvPicPr>
            <p:nvPr/>
          </p:nvPicPr>
          <p:blipFill>
            <a:blip r:embed="rId2">
              <a:extLst/>
            </a:blip>
            <a:stretch>
              <a:fillRect/>
            </a:stretch>
          </p:blipFill>
          <p:spPr>
            <a:xfrm>
              <a:off x="0" y="0"/>
              <a:ext cx="3657600" cy="3657600"/>
            </a:xfrm>
            <a:prstGeom prst="rect">
              <a:avLst/>
            </a:prstGeom>
            <a:ln w="12700" cap="flat">
              <a:noFill/>
              <a:miter lim="400000"/>
            </a:ln>
            <a:effectLst>
              <a:outerShdw blurRad="584200" dist="279400" dir="2700000" rotWithShape="0">
                <a:srgbClr val="333333">
                  <a:alpha val="64999"/>
                </a:srgbClr>
              </a:outerShdw>
            </a:effectLst>
          </p:spPr>
        </p:pic>
        <p:sp>
          <p:nvSpPr>
            <p:cNvPr id="155"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5"/>
          <p:cNvSpPr txBox="1"/>
          <p:nvPr/>
        </p:nvSpPr>
        <p:spPr>
          <a:xfrm>
            <a:off x="8526434" y="1052830"/>
            <a:ext cx="6739661" cy="78228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4900" b="1">
                <a:solidFill>
                  <a:srgbClr val="000000"/>
                </a:solidFill>
                <a:latin typeface="Arial"/>
                <a:ea typeface="Arial"/>
                <a:cs typeface="Arial"/>
                <a:sym typeface="Arial"/>
              </a:defRPr>
            </a:lvl1pPr>
          </a:lstStyle>
          <a:p>
            <a:r>
              <a:t>ATTENTION GETTER</a:t>
            </a:r>
          </a:p>
        </p:txBody>
      </p:sp>
      <p:sp>
        <p:nvSpPr>
          <p:cNvPr id="84" name="Rectangle 1"/>
          <p:cNvSpPr txBox="1"/>
          <p:nvPr/>
        </p:nvSpPr>
        <p:spPr>
          <a:xfrm>
            <a:off x="6621440" y="6078434"/>
            <a:ext cx="10549650" cy="210890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3500" b="1">
                <a:solidFill>
                  <a:srgbClr val="000000"/>
                </a:solidFill>
                <a:latin typeface="Arial"/>
                <a:ea typeface="Arial"/>
                <a:cs typeface="Arial"/>
                <a:sym typeface="Arial"/>
              </a:defRPr>
            </a:lvl1pPr>
          </a:lstStyle>
          <a:p>
            <a:r>
              <a:t>Create your own attention-getter slide to start today’s lesson.  This slide may include music, a story, an object lesson, a "Surrendering the One-up" activity, a group poll, or a brief movie clip.</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Box 29"/>
          <p:cNvSpPr txBox="1"/>
          <p:nvPr/>
        </p:nvSpPr>
        <p:spPr>
          <a:xfrm>
            <a:off x="9151925" y="9486461"/>
            <a:ext cx="608014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spcBef>
                <a:spcPts val="1200"/>
              </a:spcBef>
              <a:defRPr sz="3000" b="1" u="sng">
                <a:solidFill>
                  <a:srgbClr val="010101"/>
                </a:solidFill>
                <a:uFill>
                  <a:solidFill>
                    <a:srgbClr val="010101"/>
                  </a:solidFill>
                </a:uFill>
                <a:latin typeface="Arial"/>
                <a:ea typeface="Arial"/>
                <a:cs typeface="Arial"/>
                <a:sym typeface="Arial"/>
                <a:hlinkClick r:id="rId2"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Animated Metaphor Walkthrough</a:t>
            </a:r>
          </a:p>
        </p:txBody>
      </p:sp>
      <p:grpSp>
        <p:nvGrpSpPr>
          <p:cNvPr id="89" name="Group">
            <a:hlinkClick r:id="rId4" action="ppaction://hlinksldjump"/>
          </p:cNvPr>
          <p:cNvGrpSpPr/>
          <p:nvPr/>
        </p:nvGrpSpPr>
        <p:grpSpPr>
          <a:xfrm>
            <a:off x="6394656" y="11840205"/>
            <a:ext cx="3498724" cy="1471678"/>
            <a:chOff x="0" y="0"/>
            <a:chExt cx="3498723" cy="1471677"/>
          </a:xfrm>
        </p:grpSpPr>
        <p:sp>
          <p:nvSpPr>
            <p:cNvPr id="87" name="TextBox 9"/>
            <p:cNvSpPr txBox="1"/>
            <p:nvPr/>
          </p:nvSpPr>
          <p:spPr>
            <a:xfrm>
              <a:off x="-1" y="960901"/>
              <a:ext cx="3498725"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6" action="ppaction://hlinksldjump"/>
                </a:rPr>
                <a:t>Learning Activities</a:t>
              </a:r>
            </a:p>
          </p:txBody>
        </p:sp>
        <p:pic>
          <p:nvPicPr>
            <p:cNvPr id="88" name="Picture 17" descr="Picture 17"/>
            <p:cNvPicPr>
              <a:picLocks noChangeAspect="1"/>
            </p:cNvPicPr>
            <p:nvPr/>
          </p:nvPicPr>
          <p:blipFill>
            <a:blip r:embed="rId7">
              <a:extLst/>
            </a:blip>
            <a:stretch>
              <a:fillRect/>
            </a:stretch>
          </p:blipFill>
          <p:spPr>
            <a:xfrm>
              <a:off x="1277968" y="0"/>
              <a:ext cx="914401" cy="908304"/>
            </a:xfrm>
            <a:prstGeom prst="rect">
              <a:avLst/>
            </a:prstGeom>
            <a:ln w="12700" cap="flat">
              <a:noFill/>
              <a:miter lim="400000"/>
            </a:ln>
            <a:effectLst>
              <a:outerShdw blurRad="292100" dist="139700" dir="2700000" rotWithShape="0">
                <a:srgbClr val="333333">
                  <a:alpha val="64999"/>
                </a:srgbClr>
              </a:outerShdw>
            </a:effectLst>
          </p:spPr>
        </p:pic>
      </p:grpSp>
      <p:grpSp>
        <p:nvGrpSpPr>
          <p:cNvPr id="92" name="Group">
            <a:hlinkClick r:id="rId3" action="ppaction://hlinksldjump"/>
          </p:cNvPr>
          <p:cNvGrpSpPr/>
          <p:nvPr/>
        </p:nvGrpSpPr>
        <p:grpSpPr>
          <a:xfrm>
            <a:off x="11168760" y="11840205"/>
            <a:ext cx="2919597" cy="1484343"/>
            <a:chOff x="0" y="0"/>
            <a:chExt cx="2919596" cy="1484342"/>
          </a:xfrm>
        </p:grpSpPr>
        <p:sp>
          <p:nvSpPr>
            <p:cNvPr id="90" name="TextBox 8"/>
            <p:cNvSpPr txBox="1"/>
            <p:nvPr/>
          </p:nvSpPr>
          <p:spPr>
            <a:xfrm>
              <a:off x="0" y="973566"/>
              <a:ext cx="2919597"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6" action="ppaction://hlinksldjump"/>
                </a:rPr>
                <a:t>Journal Prompt</a:t>
              </a:r>
            </a:p>
          </p:txBody>
        </p:sp>
        <p:pic>
          <p:nvPicPr>
            <p:cNvPr id="91" name="Picture 16" descr="Picture 16"/>
            <p:cNvPicPr>
              <a:picLocks noChangeAspect="1"/>
            </p:cNvPicPr>
            <p:nvPr/>
          </p:nvPicPr>
          <p:blipFill>
            <a:blip r:embed="rId8">
              <a:extLst/>
            </a:blip>
            <a:stretch>
              <a:fillRect/>
            </a:stretch>
          </p:blipFill>
          <p:spPr>
            <a:xfrm>
              <a:off x="997840" y="0"/>
              <a:ext cx="914401" cy="914400"/>
            </a:xfrm>
            <a:prstGeom prst="rect">
              <a:avLst/>
            </a:prstGeom>
            <a:ln w="12700" cap="flat">
              <a:noFill/>
              <a:miter lim="400000"/>
            </a:ln>
            <a:effectLst>
              <a:outerShdw blurRad="292100" dist="139700" dir="2700000" rotWithShape="0">
                <a:srgbClr val="333333">
                  <a:alpha val="64999"/>
                </a:srgbClr>
              </a:outerShdw>
            </a:effectLst>
          </p:spPr>
        </p:pic>
      </p:grpSp>
      <p:grpSp>
        <p:nvGrpSpPr>
          <p:cNvPr id="95" name="Group">
            <a:hlinkClick r:id="rId5" action="ppaction://hlinksldjump"/>
          </p:cNvPr>
          <p:cNvGrpSpPr/>
          <p:nvPr/>
        </p:nvGrpSpPr>
        <p:grpSpPr>
          <a:xfrm>
            <a:off x="15607566" y="11840205"/>
            <a:ext cx="1898165" cy="1458901"/>
            <a:chOff x="0" y="0"/>
            <a:chExt cx="1898163" cy="1458900"/>
          </a:xfrm>
        </p:grpSpPr>
        <p:pic>
          <p:nvPicPr>
            <p:cNvPr id="93" name="Picture 30" descr="Picture 30"/>
            <p:cNvPicPr>
              <a:picLocks noChangeAspect="1"/>
            </p:cNvPicPr>
            <p:nvPr/>
          </p:nvPicPr>
          <p:blipFill>
            <a:blip r:embed="rId9">
              <a:extLst/>
            </a:blip>
            <a:stretch>
              <a:fillRect/>
            </a:stretch>
          </p:blipFill>
          <p:spPr>
            <a:xfrm>
              <a:off x="470633" y="0"/>
              <a:ext cx="914401" cy="914400"/>
            </a:xfrm>
            <a:prstGeom prst="rect">
              <a:avLst/>
            </a:prstGeom>
            <a:ln w="12700" cap="flat">
              <a:noFill/>
              <a:miter lim="400000"/>
            </a:ln>
            <a:effectLst>
              <a:outerShdw blurRad="292100" dist="139700" dir="2700000" rotWithShape="0">
                <a:srgbClr val="333333">
                  <a:alpha val="64999"/>
                </a:srgbClr>
              </a:outerShdw>
            </a:effectLst>
          </p:spPr>
        </p:pic>
        <p:sp>
          <p:nvSpPr>
            <p:cNvPr id="94" name="TextBox 34"/>
            <p:cNvSpPr txBox="1"/>
            <p:nvPr/>
          </p:nvSpPr>
          <p:spPr>
            <a:xfrm>
              <a:off x="0" y="960409"/>
              <a:ext cx="1898164" cy="49849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29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6" action="ppaction://hlinksldjump"/>
                </a:rPr>
                <a:t>Video Clip</a:t>
              </a:r>
            </a:p>
          </p:txBody>
        </p:sp>
      </p:grpSp>
      <p:sp>
        <p:nvSpPr>
          <p:cNvPr id="96" name="TextBox 42"/>
          <p:cNvSpPr txBox="1"/>
          <p:nvPr/>
        </p:nvSpPr>
        <p:spPr>
          <a:xfrm>
            <a:off x="8541265" y="10505575"/>
            <a:ext cx="730146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defRPr sz="3000" b="1" u="sng">
                <a:solidFill>
                  <a:srgbClr val="010101"/>
                </a:solidFill>
                <a:uFill>
                  <a:solidFill>
                    <a:srgbClr val="010101"/>
                  </a:solidFill>
                </a:uFill>
                <a:latin typeface="Arial"/>
                <a:ea typeface="Arial"/>
                <a:cs typeface="Arial"/>
                <a:sym typeface="Arial"/>
                <a:hlinkClick r:id="rId6"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Single Picture Metaphor (non animated)</a:t>
            </a:r>
          </a:p>
        </p:txBody>
      </p:sp>
      <p:pic>
        <p:nvPicPr>
          <p:cNvPr id="97" name="Relational_poster.png" descr="Relational_poster.png"/>
          <p:cNvPicPr>
            <a:picLocks noChangeAspect="1"/>
          </p:cNvPicPr>
          <p:nvPr/>
        </p:nvPicPr>
        <p:blipFill>
          <a:blip r:embed="rId10">
            <a:extLst/>
          </a:blip>
          <a:stretch>
            <a:fillRect/>
          </a:stretch>
        </p:blipFill>
        <p:spPr>
          <a:xfrm>
            <a:off x="6795940" y="632409"/>
            <a:ext cx="10792120" cy="8339365"/>
          </a:xfrm>
          <a:prstGeom prst="rect">
            <a:avLst/>
          </a:prstGeom>
          <a:ln w="12700">
            <a:solidFill>
              <a:srgbClr val="000000"/>
            </a:solidFill>
          </a:ln>
          <a:effectLst>
            <a:outerShdw blurRad="584200" dist="279400" dir="2700000" rotWithShape="0">
              <a:srgbClr val="333333">
                <a:alpha val="64999"/>
              </a:srgbClr>
            </a:outerShdw>
          </a:effectLst>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Your greatest motivation to not give up is the knowledge that others depend on you."/>
          <p:cNvSpPr txBox="1"/>
          <p:nvPr/>
        </p:nvSpPr>
        <p:spPr>
          <a:xfrm>
            <a:off x="3657600" y="4802861"/>
            <a:ext cx="8534400" cy="346161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5600">
                <a:solidFill>
                  <a:srgbClr val="000000"/>
                </a:solidFill>
                <a:latin typeface="Arial"/>
                <a:ea typeface="Arial"/>
                <a:cs typeface="Arial"/>
                <a:sym typeface="Arial"/>
              </a:defRPr>
            </a:lvl1pPr>
          </a:lstStyle>
          <a:p>
            <a:pPr>
              <a:defRPr sz="2200" b="1"/>
            </a:pPr>
            <a:r>
              <a:rPr sz="5600" b="0"/>
              <a:t>Your greatest motivation to not give up is the knowledge that others depend on you. </a:t>
            </a:r>
          </a:p>
        </p:txBody>
      </p:sp>
      <p:sp>
        <p:nvSpPr>
          <p:cNvPr id="100" name="Relational Resilience"/>
          <p:cNvSpPr txBox="1"/>
          <p:nvPr/>
        </p:nvSpPr>
        <p:spPr>
          <a:xfrm>
            <a:off x="7371399" y="485776"/>
            <a:ext cx="9343153" cy="1194366"/>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p>
            <a:pPr defTabSz="1828800">
              <a:defRPr sz="2200" b="1">
                <a:solidFill>
                  <a:srgbClr val="000000"/>
                </a:solidFill>
                <a:latin typeface="Arial"/>
                <a:ea typeface="Arial"/>
                <a:cs typeface="Arial"/>
                <a:sym typeface="Arial"/>
              </a:defRPr>
            </a:pPr>
            <a:r>
              <a:rPr sz="7200">
                <a:solidFill>
                  <a:srgbClr val="008000"/>
                </a:solidFill>
                <a:effectLst>
                  <a:outerShdw blurRad="50800" dist="38100" dir="2700000" rotWithShape="0">
                    <a:srgbClr val="000000">
                      <a:alpha val="43000"/>
                    </a:srgbClr>
                  </a:outerShdw>
                </a:effectLst>
              </a:rPr>
              <a:t>Relational</a:t>
            </a:r>
            <a:r>
              <a:rPr sz="7200">
                <a:effectLst>
                  <a:outerShdw blurRad="50800" dist="38100" dir="2700000" rotWithShape="0">
                    <a:srgbClr val="000000">
                      <a:alpha val="43000"/>
                    </a:srgbClr>
                  </a:outerShdw>
                </a:effectLst>
              </a:rPr>
              <a:t> Resilience</a:t>
            </a:r>
          </a:p>
        </p:txBody>
      </p:sp>
      <p:sp>
        <p:nvSpPr>
          <p:cNvPr id="101" name="You draw strength from the emotional support of others."/>
          <p:cNvSpPr txBox="1"/>
          <p:nvPr/>
        </p:nvSpPr>
        <p:spPr>
          <a:xfrm>
            <a:off x="3657600" y="7620000"/>
            <a:ext cx="8534400" cy="263611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2327563" indent="-2327563" algn="l" defTabSz="1828800">
              <a:buClr>
                <a:srgbClr val="008000"/>
              </a:buClr>
              <a:buSzPct val="100000"/>
              <a:buFont typeface="Arial"/>
              <a:buChar char="•"/>
              <a:defRPr sz="5600">
                <a:solidFill>
                  <a:srgbClr val="008000"/>
                </a:solidFill>
                <a:latin typeface="Arial"/>
                <a:ea typeface="Arial"/>
                <a:cs typeface="Arial"/>
                <a:sym typeface="Arial"/>
              </a:defRPr>
            </a:lvl1pPr>
          </a:lstStyle>
          <a:p>
            <a:pPr>
              <a:defRPr sz="2200" b="1">
                <a:solidFill>
                  <a:srgbClr val="000000"/>
                </a:solidFill>
              </a:defRPr>
            </a:pPr>
            <a:r>
              <a:rPr sz="5600" b="0">
                <a:solidFill>
                  <a:srgbClr val="008000"/>
                </a:solidFill>
              </a:rPr>
              <a:t>You draw strength from the emotional support of others.</a:t>
            </a:r>
          </a:p>
        </p:txBody>
      </p:sp>
      <p:sp>
        <p:nvSpPr>
          <p:cNvPr id="102" name="You realize that your greatest power comes from human connection."/>
          <p:cNvSpPr txBox="1"/>
          <p:nvPr/>
        </p:nvSpPr>
        <p:spPr>
          <a:xfrm>
            <a:off x="3657600" y="7620000"/>
            <a:ext cx="8534400" cy="3461614"/>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2327563" indent="-2327563" algn="l" defTabSz="1828800">
              <a:buClr>
                <a:srgbClr val="008000"/>
              </a:buClr>
              <a:buSzPct val="100000"/>
              <a:buFont typeface="Arial"/>
              <a:buChar char="•"/>
              <a:defRPr sz="5600">
                <a:solidFill>
                  <a:srgbClr val="008000"/>
                </a:solidFill>
                <a:latin typeface="Arial"/>
                <a:ea typeface="Arial"/>
                <a:cs typeface="Arial"/>
                <a:sym typeface="Arial"/>
              </a:defRPr>
            </a:lvl1pPr>
          </a:lstStyle>
          <a:p>
            <a:pPr>
              <a:defRPr sz="2200" b="1">
                <a:solidFill>
                  <a:srgbClr val="000000"/>
                </a:solidFill>
              </a:defRPr>
            </a:pPr>
            <a:r>
              <a:rPr sz="5600" b="0">
                <a:solidFill>
                  <a:srgbClr val="008000"/>
                </a:solidFill>
              </a:rPr>
              <a:t>You realize that your greatest power comes from human connection.</a:t>
            </a:r>
          </a:p>
        </p:txBody>
      </p:sp>
      <p:sp>
        <p:nvSpPr>
          <p:cNvPr id="103" name="Rectangle"/>
          <p:cNvSpPr/>
          <p:nvPr/>
        </p:nvSpPr>
        <p:spPr>
          <a:xfrm>
            <a:off x="12822938" y="3108499"/>
            <a:ext cx="9976318" cy="8626704"/>
          </a:xfrm>
          <a:prstGeom prst="rect">
            <a:avLst/>
          </a:prstGeom>
          <a:solidFill>
            <a:srgbClr val="808785"/>
          </a:solidFill>
          <a:ln w="12700">
            <a:miter lim="400000"/>
          </a:ln>
        </p:spPr>
        <p:txBody>
          <a:bodyPr lIns="71437" tIns="71437" rIns="71437" bIns="71437" anchor="ctr"/>
          <a:lstStyle/>
          <a:p>
            <a:pPr>
              <a:defRPr>
                <a:solidFill>
                  <a:srgbClr val="FFFFFF"/>
                </a:solidFill>
              </a:defRPr>
            </a:pPr>
            <a:endParaRPr/>
          </a:p>
        </p:txBody>
      </p:sp>
      <p:sp>
        <p:nvSpPr>
          <p:cNvPr id="104" name="Insert a picture of you and your family, a friend or significant other"/>
          <p:cNvSpPr txBox="1"/>
          <p:nvPr/>
        </p:nvSpPr>
        <p:spPr>
          <a:xfrm>
            <a:off x="15377927" y="6217339"/>
            <a:ext cx="5794832" cy="1692339"/>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3500">
                <a:solidFill>
                  <a:srgbClr val="000000"/>
                </a:solidFill>
                <a:latin typeface="Arial"/>
                <a:ea typeface="Arial"/>
                <a:cs typeface="Arial"/>
                <a:sym typeface="Arial"/>
              </a:defRPr>
            </a:lvl1pPr>
          </a:lstStyle>
          <a:p>
            <a:pPr>
              <a:defRPr b="1"/>
            </a:pPr>
            <a:r>
              <a:rPr b="0"/>
              <a:t>Insert a picture of you and your family, a friend or significant other</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afterEffect">
                                  <p:stCondLst>
                                    <p:cond delay="0"/>
                                  </p:stCondLst>
                                  <p:iterate>
                                    <p:tmAbs val="0"/>
                                  </p:iterate>
                                  <p:childTnLst>
                                    <p:set>
                                      <p:cBhvr>
                                        <p:cTn id="6" fill="hold"/>
                                        <p:tgtEl>
                                          <p:spTgt spid="100"/>
                                        </p:tgtEl>
                                        <p:attrNameLst>
                                          <p:attrName>style.visibility</p:attrName>
                                        </p:attrNameLst>
                                      </p:cBhvr>
                                      <p:to>
                                        <p:strVal val="visible"/>
                                      </p:to>
                                    </p:set>
                                    <p:anim calcmode="lin" valueType="num">
                                      <p:cBhvr>
                                        <p:cTn id="7" dur="500" fill="hold"/>
                                        <p:tgtEl>
                                          <p:spTgt spid="100"/>
                                        </p:tgtEl>
                                        <p:attrNameLst>
                                          <p:attrName>ppt_w</p:attrName>
                                        </p:attrNameLst>
                                      </p:cBhvr>
                                      <p:tavLst>
                                        <p:tav tm="0">
                                          <p:val>
                                            <p:fltVal val="0"/>
                                          </p:val>
                                        </p:tav>
                                        <p:tav tm="100000">
                                          <p:val>
                                            <p:strVal val="#ppt_w"/>
                                          </p:val>
                                        </p:tav>
                                      </p:tavLst>
                                    </p:anim>
                                    <p:anim calcmode="lin" valueType="num">
                                      <p:cBhvr>
                                        <p:cTn id="8" dur="500" fill="hold"/>
                                        <p:tgtEl>
                                          <p:spTgt spid="10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9" presetClass="entr" fill="hold" grpId="2" nodeType="afterEffect">
                                  <p:stCondLst>
                                    <p:cond delay="0"/>
                                  </p:stCondLst>
                                  <p:iterate>
                                    <p:tmAbs val="0"/>
                                  </p:iterate>
                                  <p:childTnLst>
                                    <p:set>
                                      <p:cBhvr>
                                        <p:cTn id="11" fill="hold"/>
                                        <p:tgtEl>
                                          <p:spTgt spid="99"/>
                                        </p:tgtEl>
                                        <p:attrNameLst>
                                          <p:attrName>style.visibility</p:attrName>
                                        </p:attrNameLst>
                                      </p:cBhvr>
                                      <p:to>
                                        <p:strVal val="visible"/>
                                      </p:to>
                                    </p:set>
                                    <p:animEffect transition="in" filter="dissolve">
                                      <p:cBhvr>
                                        <p:cTn id="12" dur="1000"/>
                                        <p:tgtEl>
                                          <p:spTgt spid="9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path" presetSubtype="0" accel="50000" decel="50000" fill="hold" nodeType="clickEffect">
                                  <p:stCondLst>
                                    <p:cond delay="0"/>
                                  </p:stCondLst>
                                  <p:childTnLst>
                                    <p:animMotion origin="layout" path="M 0.000000 0.000000 L 0.000000 -0.124939" pathEditMode="relative">
                                      <p:cBhvr>
                                        <p:cTn id="16" dur="2000" fill="hold"/>
                                        <p:tgtEl>
                                          <p:spTgt spid="99"/>
                                        </p:tgtEl>
                                        <p:attrNameLst>
                                          <p:attrName>ppt_x</p:attrName>
                                          <p:attrName>ppt_y</p:attrName>
                                        </p:attrNameLst>
                                      </p:cBhvr>
                                    </p:animMotion>
                                  </p:childTnLst>
                                </p:cTn>
                              </p:par>
                            </p:childTnLst>
                          </p:cTn>
                        </p:par>
                      </p:childTnLst>
                    </p:cTn>
                  </p:par>
                  <p:par>
                    <p:cTn id="17" fill="hold">
                      <p:stCondLst>
                        <p:cond delay="indefinite"/>
                      </p:stCondLst>
                      <p:childTnLst>
                        <p:par>
                          <p:cTn id="18" fill="hold">
                            <p:stCondLst>
                              <p:cond delay="0"/>
                            </p:stCondLst>
                            <p:childTnLst>
                              <p:par>
                                <p:cTn id="19" presetID="9" presetClass="entr" fill="hold" grpId="4" nodeType="clickEffect">
                                  <p:stCondLst>
                                    <p:cond delay="0"/>
                                  </p:stCondLst>
                                  <p:iterate>
                                    <p:tmAbs val="0"/>
                                  </p:iterate>
                                  <p:childTnLst>
                                    <p:set>
                                      <p:cBhvr>
                                        <p:cTn id="20" fill="hold"/>
                                        <p:tgtEl>
                                          <p:spTgt spid="101"/>
                                        </p:tgtEl>
                                        <p:attrNameLst>
                                          <p:attrName>style.visibility</p:attrName>
                                        </p:attrNameLst>
                                      </p:cBhvr>
                                      <p:to>
                                        <p:strVal val="visible"/>
                                      </p:to>
                                    </p:set>
                                    <p:animEffect transition="in" filter="dissolve">
                                      <p:cBhvr>
                                        <p:cTn id="21" dur="1000"/>
                                        <p:tgtEl>
                                          <p:spTgt spid="101"/>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xit" presetSubtype="4" fill="hold" grpId="5" nodeType="clickEffect">
                                  <p:stCondLst>
                                    <p:cond delay="0"/>
                                  </p:stCondLst>
                                  <p:iterate>
                                    <p:tmAbs val="0"/>
                                  </p:iterate>
                                  <p:childTnLst>
                                    <p:anim calcmode="lin" valueType="num">
                                      <p:cBhvr>
                                        <p:cTn id="25" dur="500" fill="hold"/>
                                        <p:tgtEl>
                                          <p:spTgt spid="101"/>
                                        </p:tgtEl>
                                        <p:attrNameLst>
                                          <p:attrName>ppt_x</p:attrName>
                                        </p:attrNameLst>
                                      </p:cBhvr>
                                      <p:tavLst>
                                        <p:tav tm="0">
                                          <p:val>
                                            <p:strVal val="ppt_x"/>
                                          </p:val>
                                        </p:tav>
                                        <p:tav tm="100000">
                                          <p:val>
                                            <p:strVal val="ppt_x"/>
                                          </p:val>
                                        </p:tav>
                                      </p:tavLst>
                                    </p:anim>
                                    <p:anim calcmode="lin" valueType="num">
                                      <p:cBhvr>
                                        <p:cTn id="26" dur="500" fill="hold"/>
                                        <p:tgtEl>
                                          <p:spTgt spid="101"/>
                                        </p:tgtEl>
                                        <p:attrNameLst>
                                          <p:attrName>ppt_y</p:attrName>
                                        </p:attrNameLst>
                                      </p:cBhvr>
                                      <p:tavLst>
                                        <p:tav tm="0">
                                          <p:val>
                                            <p:strVal val="ppt_y"/>
                                          </p:val>
                                        </p:tav>
                                        <p:tav tm="100000">
                                          <p:val>
                                            <p:strVal val="1+ppt_h/2"/>
                                          </p:val>
                                        </p:tav>
                                      </p:tavLst>
                                    </p:anim>
                                    <p:set>
                                      <p:cBhvr>
                                        <p:cTn id="27" fill="hold">
                                          <p:stCondLst>
                                            <p:cond delay="499"/>
                                          </p:stCondLst>
                                        </p:cTn>
                                        <p:tgtEl>
                                          <p:spTgt spid="101"/>
                                        </p:tgtEl>
                                        <p:attrNameLst>
                                          <p:attrName>style.visibility</p:attrName>
                                        </p:attrNameLst>
                                      </p:cBhvr>
                                      <p:to>
                                        <p:strVal val="hidden"/>
                                      </p:to>
                                    </p:set>
                                  </p:childTnLst>
                                </p:cTn>
                              </p:par>
                            </p:childTnLst>
                          </p:cTn>
                        </p:par>
                        <p:par>
                          <p:cTn id="28" fill="hold">
                            <p:stCondLst>
                              <p:cond delay="500"/>
                            </p:stCondLst>
                            <p:childTnLst>
                              <p:par>
                                <p:cTn id="29" presetID="9" presetClass="entr" fill="hold" grpId="6" nodeType="afterEffect">
                                  <p:stCondLst>
                                    <p:cond delay="0"/>
                                  </p:stCondLst>
                                  <p:iterate>
                                    <p:tmAbs val="0"/>
                                  </p:iterate>
                                  <p:childTnLst>
                                    <p:set>
                                      <p:cBhvr>
                                        <p:cTn id="30" fill="hold"/>
                                        <p:tgtEl>
                                          <p:spTgt spid="102"/>
                                        </p:tgtEl>
                                        <p:attrNameLst>
                                          <p:attrName>style.visibility</p:attrName>
                                        </p:attrNameLst>
                                      </p:cBhvr>
                                      <p:to>
                                        <p:strVal val="visible"/>
                                      </p:to>
                                    </p:set>
                                    <p:animEffect transition="in" filter="dissolve">
                                      <p:cBhvr>
                                        <p:cTn id="31" dur="1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2" animBg="1" advAuto="0"/>
      <p:bldP spid="100" grpId="1" animBg="1" advAuto="0"/>
      <p:bldP spid="101" grpId="4" animBg="1" advAuto="0"/>
      <p:bldP spid="101" grpId="5" animBg="1" advAuto="0"/>
      <p:bldP spid="102" grpId="6"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Rectangle"/>
          <p:cNvSpPr/>
          <p:nvPr/>
        </p:nvSpPr>
        <p:spPr>
          <a:xfrm>
            <a:off x="3505200" y="304800"/>
            <a:ext cx="17526000" cy="12801600"/>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107" name="geese flying.png" descr="geese flying.png"/>
          <p:cNvPicPr>
            <a:picLocks noChangeAspect="1"/>
          </p:cNvPicPr>
          <p:nvPr/>
        </p:nvPicPr>
        <p:blipFill>
          <a:blip r:embed="rId2">
            <a:extLst/>
          </a:blip>
          <a:srcRect l="63568" t="26155" b="21355"/>
          <a:stretch>
            <a:fillRect/>
          </a:stretch>
        </p:blipFill>
        <p:spPr>
          <a:xfrm>
            <a:off x="7467600" y="1676400"/>
            <a:ext cx="9601200" cy="8730275"/>
          </a:xfrm>
          <a:prstGeom prst="rect">
            <a:avLst/>
          </a:prstGeom>
          <a:ln w="12700">
            <a:miter lim="400000"/>
          </a:ln>
        </p:spPr>
      </p:pic>
      <p:sp>
        <p:nvSpPr>
          <p:cNvPr id="108" name="Have you ever been amazed watching birds fly?"/>
          <p:cNvSpPr txBox="1"/>
          <p:nvPr/>
        </p:nvSpPr>
        <p:spPr>
          <a:xfrm>
            <a:off x="12649200" y="1981200"/>
            <a:ext cx="6705600" cy="12347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Have you ever been amazed watching birds fly?</a:t>
            </a:r>
          </a:p>
        </p:txBody>
      </p:sp>
      <p:sp>
        <p:nvSpPr>
          <p:cNvPr id="109" name="Have you ever noticed a gaggle of geese flying?"/>
          <p:cNvSpPr txBox="1"/>
          <p:nvPr/>
        </p:nvSpPr>
        <p:spPr>
          <a:xfrm>
            <a:off x="13258800" y="8991600"/>
            <a:ext cx="6705600" cy="12347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Have you ever noticed a gaggle of geese flying? </a:t>
            </a:r>
          </a:p>
        </p:txBody>
      </p:sp>
      <p:sp>
        <p:nvSpPr>
          <p:cNvPr id="110" name="What shape do geese form when they fly?"/>
          <p:cNvSpPr txBox="1"/>
          <p:nvPr/>
        </p:nvSpPr>
        <p:spPr>
          <a:xfrm>
            <a:off x="5943600" y="10363200"/>
            <a:ext cx="6705600" cy="12347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shape do geese form when they fly? </a:t>
            </a:r>
          </a:p>
        </p:txBody>
      </p:sp>
      <p:sp>
        <p:nvSpPr>
          <p:cNvPr id="111" name="What do you call a flock of geese?"/>
          <p:cNvSpPr txBox="1"/>
          <p:nvPr/>
        </p:nvSpPr>
        <p:spPr>
          <a:xfrm>
            <a:off x="4267200" y="5791200"/>
            <a:ext cx="6705600" cy="12347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do you call a flock of geese? </a:t>
            </a:r>
          </a:p>
        </p:txBody>
      </p:sp>
      <p:sp>
        <p:nvSpPr>
          <p:cNvPr id="112" name="Relational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p>
            <a:pPr defTabSz="1828800">
              <a:defRPr sz="8800" b="1">
                <a:solidFill>
                  <a:srgbClr val="008000"/>
                </a:solidFill>
                <a:latin typeface="Arial"/>
                <a:ea typeface="Arial"/>
                <a:cs typeface="Arial"/>
                <a:sym typeface="Arial"/>
              </a:defRPr>
            </a:pPr>
            <a:r>
              <a:t>Relational </a:t>
            </a:r>
            <a:r>
              <a:rPr>
                <a:solidFill>
                  <a:srgbClr val="000000"/>
                </a:solidFill>
              </a:rPr>
              <a:t>Resilience</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07"/>
                                        </p:tgtEl>
                                        <p:attrNameLst>
                                          <p:attrName>style.visibility</p:attrName>
                                        </p:attrNameLst>
                                      </p:cBhvr>
                                      <p:to>
                                        <p:strVal val="visible"/>
                                      </p:to>
                                    </p:set>
                                    <p:animEffect transition="in" filter="dissolve">
                                      <p:cBhvr>
                                        <p:cTn id="7" dur="500"/>
                                        <p:tgtEl>
                                          <p:spTgt spid="10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2" nodeType="clickEffect">
                                  <p:stCondLst>
                                    <p:cond delay="0"/>
                                  </p:stCondLst>
                                  <p:iterate>
                                    <p:tmAbs val="0"/>
                                  </p:iterate>
                                  <p:childTnLst>
                                    <p:set>
                                      <p:cBhvr>
                                        <p:cTn id="11" fill="hold"/>
                                        <p:tgtEl>
                                          <p:spTgt spid="108"/>
                                        </p:tgtEl>
                                        <p:attrNameLst>
                                          <p:attrName>style.visibility</p:attrName>
                                        </p:attrNameLst>
                                      </p:cBhvr>
                                      <p:to>
                                        <p:strVal val="visible"/>
                                      </p:to>
                                    </p:set>
                                    <p:anim calcmode="lin" valueType="num">
                                      <p:cBhvr>
                                        <p:cTn id="12" dur="500" fill="hold"/>
                                        <p:tgtEl>
                                          <p:spTgt spid="108"/>
                                        </p:tgtEl>
                                        <p:attrNameLst>
                                          <p:attrName>ppt_x</p:attrName>
                                        </p:attrNameLst>
                                      </p:cBhvr>
                                      <p:tavLst>
                                        <p:tav tm="0">
                                          <p:val>
                                            <p:strVal val="0-#ppt_w/2"/>
                                          </p:val>
                                        </p:tav>
                                        <p:tav tm="100000">
                                          <p:val>
                                            <p:strVal val="#ppt_x"/>
                                          </p:val>
                                        </p:tav>
                                      </p:tavLst>
                                    </p:anim>
                                    <p:anim calcmode="lin" valueType="num">
                                      <p:cBhvr>
                                        <p:cTn id="13" dur="500" fill="hold"/>
                                        <p:tgtEl>
                                          <p:spTgt spid="10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3" nodeType="clickEffect">
                                  <p:stCondLst>
                                    <p:cond delay="0"/>
                                  </p:stCondLst>
                                  <p:iterate>
                                    <p:tmAbs val="0"/>
                                  </p:iterate>
                                  <p:childTnLst>
                                    <p:set>
                                      <p:cBhvr>
                                        <p:cTn id="17" fill="hold"/>
                                        <p:tgtEl>
                                          <p:spTgt spid="111"/>
                                        </p:tgtEl>
                                        <p:attrNameLst>
                                          <p:attrName>style.visibility</p:attrName>
                                        </p:attrNameLst>
                                      </p:cBhvr>
                                      <p:to>
                                        <p:strVal val="visible"/>
                                      </p:to>
                                    </p:set>
                                    <p:anim calcmode="lin" valueType="num">
                                      <p:cBhvr>
                                        <p:cTn id="18" dur="500" fill="hold"/>
                                        <p:tgtEl>
                                          <p:spTgt spid="111"/>
                                        </p:tgtEl>
                                        <p:attrNameLst>
                                          <p:attrName>ppt_x</p:attrName>
                                        </p:attrNameLst>
                                      </p:cBhvr>
                                      <p:tavLst>
                                        <p:tav tm="0">
                                          <p:val>
                                            <p:strVal val="0-#ppt_w/2"/>
                                          </p:val>
                                        </p:tav>
                                        <p:tav tm="100000">
                                          <p:val>
                                            <p:strVal val="#ppt_x"/>
                                          </p:val>
                                        </p:tav>
                                      </p:tavLst>
                                    </p:anim>
                                    <p:anim calcmode="lin" valueType="num">
                                      <p:cBhvr>
                                        <p:cTn id="19" dur="500" fill="hold"/>
                                        <p:tgtEl>
                                          <p:spTgt spid="111"/>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4" nodeType="clickEffect">
                                  <p:stCondLst>
                                    <p:cond delay="0"/>
                                  </p:stCondLst>
                                  <p:iterate>
                                    <p:tmAbs val="0"/>
                                  </p:iterate>
                                  <p:childTnLst>
                                    <p:set>
                                      <p:cBhvr>
                                        <p:cTn id="23" fill="hold"/>
                                        <p:tgtEl>
                                          <p:spTgt spid="109"/>
                                        </p:tgtEl>
                                        <p:attrNameLst>
                                          <p:attrName>style.visibility</p:attrName>
                                        </p:attrNameLst>
                                      </p:cBhvr>
                                      <p:to>
                                        <p:strVal val="visible"/>
                                      </p:to>
                                    </p:set>
                                    <p:anim calcmode="lin" valueType="num">
                                      <p:cBhvr>
                                        <p:cTn id="24" dur="500" fill="hold"/>
                                        <p:tgtEl>
                                          <p:spTgt spid="109"/>
                                        </p:tgtEl>
                                        <p:attrNameLst>
                                          <p:attrName>ppt_x</p:attrName>
                                        </p:attrNameLst>
                                      </p:cBhvr>
                                      <p:tavLst>
                                        <p:tav tm="0">
                                          <p:val>
                                            <p:strVal val="0-#ppt_w/2"/>
                                          </p:val>
                                        </p:tav>
                                        <p:tav tm="100000">
                                          <p:val>
                                            <p:strVal val="#ppt_x"/>
                                          </p:val>
                                        </p:tav>
                                      </p:tavLst>
                                    </p:anim>
                                    <p:anim calcmode="lin" valueType="num">
                                      <p:cBhvr>
                                        <p:cTn id="25" dur="500" fill="hold"/>
                                        <p:tgtEl>
                                          <p:spTgt spid="109"/>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5" nodeType="clickEffect">
                                  <p:stCondLst>
                                    <p:cond delay="0"/>
                                  </p:stCondLst>
                                  <p:iterate>
                                    <p:tmAbs val="0"/>
                                  </p:iterate>
                                  <p:childTnLst>
                                    <p:set>
                                      <p:cBhvr>
                                        <p:cTn id="29" fill="hold"/>
                                        <p:tgtEl>
                                          <p:spTgt spid="110"/>
                                        </p:tgtEl>
                                        <p:attrNameLst>
                                          <p:attrName>style.visibility</p:attrName>
                                        </p:attrNameLst>
                                      </p:cBhvr>
                                      <p:to>
                                        <p:strVal val="visible"/>
                                      </p:to>
                                    </p:set>
                                    <p:anim calcmode="lin" valueType="num">
                                      <p:cBhvr>
                                        <p:cTn id="30" dur="500" fill="hold"/>
                                        <p:tgtEl>
                                          <p:spTgt spid="110"/>
                                        </p:tgtEl>
                                        <p:attrNameLst>
                                          <p:attrName>ppt_x</p:attrName>
                                        </p:attrNameLst>
                                      </p:cBhvr>
                                      <p:tavLst>
                                        <p:tav tm="0">
                                          <p:val>
                                            <p:strVal val="0-#ppt_w/2"/>
                                          </p:val>
                                        </p:tav>
                                        <p:tav tm="100000">
                                          <p:val>
                                            <p:strVal val="#ppt_x"/>
                                          </p:val>
                                        </p:tav>
                                      </p:tavLst>
                                    </p:anim>
                                    <p:anim calcmode="lin" valueType="num">
                                      <p:cBhvr>
                                        <p:cTn id="31" dur="500" fill="hold"/>
                                        <p:tgtEl>
                                          <p:spTgt spid="1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1" animBg="1" advAuto="0"/>
      <p:bldP spid="108" grpId="2" animBg="1" advAuto="0"/>
      <p:bldP spid="109" grpId="4" animBg="1" advAuto="0"/>
      <p:bldP spid="110" grpId="5" animBg="1" advAuto="0"/>
      <p:bldP spid="111" grpId="3"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p:cNvSpPr/>
          <p:nvPr/>
        </p:nvSpPr>
        <p:spPr>
          <a:xfrm>
            <a:off x="3505200" y="304800"/>
            <a:ext cx="17526000" cy="12801600"/>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115" name="geese flying.png" descr="geese flying.png"/>
          <p:cNvPicPr>
            <a:picLocks noChangeAspect="1"/>
          </p:cNvPicPr>
          <p:nvPr/>
        </p:nvPicPr>
        <p:blipFill>
          <a:blip r:embed="rId2">
            <a:extLst/>
          </a:blip>
          <a:stretch>
            <a:fillRect/>
          </a:stretch>
        </p:blipFill>
        <p:spPr>
          <a:xfrm>
            <a:off x="4419600" y="762000"/>
            <a:ext cx="15937234" cy="10058400"/>
          </a:xfrm>
          <a:prstGeom prst="rect">
            <a:avLst/>
          </a:prstGeom>
          <a:ln w="12700">
            <a:miter lim="400000"/>
          </a:ln>
        </p:spPr>
      </p:pic>
      <p:sp>
        <p:nvSpPr>
          <p:cNvPr id="116" name="1. Why do geese form this      shape when they fly?"/>
          <p:cNvSpPr txBox="1"/>
          <p:nvPr/>
        </p:nvSpPr>
        <p:spPr>
          <a:xfrm>
            <a:off x="3962400" y="5029200"/>
            <a:ext cx="6705600" cy="12347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600" b="1">
                <a:solidFill>
                  <a:srgbClr val="000000"/>
                </a:solidFill>
                <a:latin typeface="Arial"/>
                <a:ea typeface="Arial"/>
                <a:cs typeface="Arial"/>
                <a:sym typeface="Arial"/>
              </a:defRPr>
            </a:pPr>
            <a:r>
              <a:t>1. Why do geese form this </a:t>
            </a:r>
            <a:br/>
            <a:r>
              <a:t>    shape when they fly? </a:t>
            </a:r>
          </a:p>
        </p:txBody>
      </p:sp>
      <p:sp>
        <p:nvSpPr>
          <p:cNvPr id="117" name="2.  What types of resistance       do you have in your life?"/>
          <p:cNvSpPr txBox="1"/>
          <p:nvPr/>
        </p:nvSpPr>
        <p:spPr>
          <a:xfrm>
            <a:off x="13411200" y="2060138"/>
            <a:ext cx="6705600" cy="12347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600" b="1">
                <a:solidFill>
                  <a:srgbClr val="000000"/>
                </a:solidFill>
                <a:latin typeface="Arial"/>
                <a:ea typeface="Arial"/>
                <a:cs typeface="Arial"/>
                <a:sym typeface="Arial"/>
              </a:defRPr>
            </a:pPr>
            <a:r>
              <a:t>2.  What types of resistance </a:t>
            </a:r>
            <a:br/>
            <a:r>
              <a:t>     do you have in your life?</a:t>
            </a:r>
          </a:p>
        </p:txBody>
      </p:sp>
      <p:sp>
        <p:nvSpPr>
          <p:cNvPr id="118" name="What motivates you to move forward when you experience resistance in your life?"/>
          <p:cNvSpPr txBox="1"/>
          <p:nvPr/>
        </p:nvSpPr>
        <p:spPr>
          <a:xfrm>
            <a:off x="12954000" y="10210800"/>
            <a:ext cx="6705600" cy="176812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600" b="1">
                <a:solidFill>
                  <a:srgbClr val="000000"/>
                </a:solidFill>
                <a:latin typeface="Arial"/>
                <a:ea typeface="Arial"/>
                <a:cs typeface="Arial"/>
                <a:sym typeface="Arial"/>
              </a:defRPr>
            </a:lvl1pPr>
          </a:lstStyle>
          <a:p>
            <a:r>
              <a:t>What motivates you to move forward when you experience resistance in your life?</a:t>
            </a:r>
          </a:p>
        </p:txBody>
      </p:sp>
      <p:sp>
        <p:nvSpPr>
          <p:cNvPr id="119" name="Relational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p>
            <a:pPr defTabSz="1828800">
              <a:defRPr sz="8800" b="1">
                <a:solidFill>
                  <a:srgbClr val="008000"/>
                </a:solidFill>
                <a:latin typeface="Arial"/>
                <a:ea typeface="Arial"/>
                <a:cs typeface="Arial"/>
                <a:sym typeface="Arial"/>
              </a:defRPr>
            </a:pPr>
            <a:r>
              <a:t>Relational </a:t>
            </a:r>
            <a:r>
              <a:rPr>
                <a:solidFill>
                  <a:srgbClr val="000000"/>
                </a:solidFill>
              </a:rPr>
              <a:t>Resilience</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15"/>
                                        </p:tgtEl>
                                        <p:attrNameLst>
                                          <p:attrName>style.visibility</p:attrName>
                                        </p:attrNameLst>
                                      </p:cBhvr>
                                      <p:to>
                                        <p:strVal val="visible"/>
                                      </p:to>
                                    </p:set>
                                    <p:animEffect transition="in" filter="dissolve">
                                      <p:cBhvr>
                                        <p:cTn id="7" dur="500"/>
                                        <p:tgtEl>
                                          <p:spTgt spid="115"/>
                                        </p:tgtEl>
                                      </p:cBhvr>
                                    </p:animEffect>
                                  </p:childTnLst>
                                </p:cTn>
                              </p:par>
                            </p:childTnLst>
                          </p:cTn>
                        </p:par>
                        <p:par>
                          <p:cTn id="8" fill="hold">
                            <p:stCondLst>
                              <p:cond delay="500"/>
                            </p:stCondLst>
                            <p:childTnLst>
                              <p:par>
                                <p:cTn id="9" presetID="2" presetClass="entr" presetSubtype="8" fill="hold" grpId="2" nodeType="afterEffect">
                                  <p:stCondLst>
                                    <p:cond delay="0"/>
                                  </p:stCondLst>
                                  <p:iterate>
                                    <p:tmAbs val="0"/>
                                  </p:iterate>
                                  <p:childTnLst>
                                    <p:set>
                                      <p:cBhvr>
                                        <p:cTn id="10" fill="hold"/>
                                        <p:tgtEl>
                                          <p:spTgt spid="116"/>
                                        </p:tgtEl>
                                        <p:attrNameLst>
                                          <p:attrName>style.visibility</p:attrName>
                                        </p:attrNameLst>
                                      </p:cBhvr>
                                      <p:to>
                                        <p:strVal val="visible"/>
                                      </p:to>
                                    </p:set>
                                    <p:anim calcmode="lin" valueType="num">
                                      <p:cBhvr>
                                        <p:cTn id="11" dur="500" fill="hold"/>
                                        <p:tgtEl>
                                          <p:spTgt spid="116"/>
                                        </p:tgtEl>
                                        <p:attrNameLst>
                                          <p:attrName>ppt_x</p:attrName>
                                        </p:attrNameLst>
                                      </p:cBhvr>
                                      <p:tavLst>
                                        <p:tav tm="0">
                                          <p:val>
                                            <p:strVal val="0-#ppt_w/2"/>
                                          </p:val>
                                        </p:tav>
                                        <p:tav tm="100000">
                                          <p:val>
                                            <p:strVal val="#ppt_x"/>
                                          </p:val>
                                        </p:tav>
                                      </p:tavLst>
                                    </p:anim>
                                    <p:anim calcmode="lin" valueType="num">
                                      <p:cBhvr>
                                        <p:cTn id="12" dur="500" fill="hold"/>
                                        <p:tgtEl>
                                          <p:spTgt spid="11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3" nodeType="clickEffect">
                                  <p:stCondLst>
                                    <p:cond delay="0"/>
                                  </p:stCondLst>
                                  <p:iterate>
                                    <p:tmAbs val="0"/>
                                  </p:iterate>
                                  <p:childTnLst>
                                    <p:set>
                                      <p:cBhvr>
                                        <p:cTn id="16" fill="hold"/>
                                        <p:tgtEl>
                                          <p:spTgt spid="117"/>
                                        </p:tgtEl>
                                        <p:attrNameLst>
                                          <p:attrName>style.visibility</p:attrName>
                                        </p:attrNameLst>
                                      </p:cBhvr>
                                      <p:to>
                                        <p:strVal val="visible"/>
                                      </p:to>
                                    </p:set>
                                    <p:anim calcmode="lin" valueType="num">
                                      <p:cBhvr>
                                        <p:cTn id="17" dur="500" fill="hold"/>
                                        <p:tgtEl>
                                          <p:spTgt spid="117"/>
                                        </p:tgtEl>
                                        <p:attrNameLst>
                                          <p:attrName>ppt_x</p:attrName>
                                        </p:attrNameLst>
                                      </p:cBhvr>
                                      <p:tavLst>
                                        <p:tav tm="0">
                                          <p:val>
                                            <p:strVal val="0-#ppt_w/2"/>
                                          </p:val>
                                        </p:tav>
                                        <p:tav tm="100000">
                                          <p:val>
                                            <p:strVal val="#ppt_x"/>
                                          </p:val>
                                        </p:tav>
                                      </p:tavLst>
                                    </p:anim>
                                    <p:anim calcmode="lin" valueType="num">
                                      <p:cBhvr>
                                        <p:cTn id="18" dur="500" fill="hold"/>
                                        <p:tgtEl>
                                          <p:spTgt spid="11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4" nodeType="clickEffect">
                                  <p:stCondLst>
                                    <p:cond delay="0"/>
                                  </p:stCondLst>
                                  <p:iterate>
                                    <p:tmAbs val="0"/>
                                  </p:iterate>
                                  <p:childTnLst>
                                    <p:set>
                                      <p:cBhvr>
                                        <p:cTn id="22" fill="hold"/>
                                        <p:tgtEl>
                                          <p:spTgt spid="118"/>
                                        </p:tgtEl>
                                        <p:attrNameLst>
                                          <p:attrName>style.visibility</p:attrName>
                                        </p:attrNameLst>
                                      </p:cBhvr>
                                      <p:to>
                                        <p:strVal val="visible"/>
                                      </p:to>
                                    </p:set>
                                    <p:anim calcmode="lin" valueType="num">
                                      <p:cBhvr>
                                        <p:cTn id="23" dur="500" fill="hold"/>
                                        <p:tgtEl>
                                          <p:spTgt spid="118"/>
                                        </p:tgtEl>
                                        <p:attrNameLst>
                                          <p:attrName>ppt_x</p:attrName>
                                        </p:attrNameLst>
                                      </p:cBhvr>
                                      <p:tavLst>
                                        <p:tav tm="0">
                                          <p:val>
                                            <p:strVal val="0-#ppt_w/2"/>
                                          </p:val>
                                        </p:tav>
                                        <p:tav tm="100000">
                                          <p:val>
                                            <p:strVal val="#ppt_x"/>
                                          </p:val>
                                        </p:tav>
                                      </p:tavLst>
                                    </p:anim>
                                    <p:anim calcmode="lin" valueType="num">
                                      <p:cBhvr>
                                        <p:cTn id="24" dur="500" fill="hold"/>
                                        <p:tgtEl>
                                          <p:spTgt spid="1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1" animBg="1" advAuto="0"/>
      <p:bldP spid="116" grpId="2" animBg="1" advAuto="0"/>
      <p:bldP spid="117" grpId="3" animBg="1" advAuto="0"/>
      <p:bldP spid="118" grpId="4"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geesepond.png" descr="geesepond.png"/>
          <p:cNvPicPr>
            <a:picLocks noChangeAspect="1"/>
          </p:cNvPicPr>
          <p:nvPr/>
        </p:nvPicPr>
        <p:blipFill>
          <a:blip r:embed="rId2">
            <a:extLst/>
          </a:blip>
          <a:stretch>
            <a:fillRect/>
          </a:stretch>
        </p:blipFill>
        <p:spPr>
          <a:xfrm>
            <a:off x="3429000" y="397351"/>
            <a:ext cx="17526000" cy="12889345"/>
          </a:xfrm>
          <a:prstGeom prst="rect">
            <a:avLst/>
          </a:prstGeom>
          <a:ln w="12700">
            <a:solidFill>
              <a:srgbClr val="000000"/>
            </a:solidFill>
          </a:ln>
          <a:effectLst>
            <a:outerShdw blurRad="584200" dist="279400" dir="2700000" rotWithShape="0">
              <a:srgbClr val="333333">
                <a:alpha val="64999"/>
              </a:srgbClr>
            </a:outerShdw>
          </a:effectLst>
        </p:spPr>
      </p:pic>
      <p:pic>
        <p:nvPicPr>
          <p:cNvPr id="122" name="geese flying.png" descr="geese flying.png"/>
          <p:cNvPicPr>
            <a:picLocks noChangeAspect="1"/>
          </p:cNvPicPr>
          <p:nvPr/>
        </p:nvPicPr>
        <p:blipFill>
          <a:blip r:embed="rId3">
            <a:extLst/>
          </a:blip>
          <a:stretch>
            <a:fillRect/>
          </a:stretch>
        </p:blipFill>
        <p:spPr>
          <a:xfrm>
            <a:off x="9448800" y="1781363"/>
            <a:ext cx="9009672" cy="5686237"/>
          </a:xfrm>
          <a:prstGeom prst="rect">
            <a:avLst/>
          </a:prstGeom>
          <a:ln w="12700">
            <a:miter lim="400000"/>
          </a:ln>
        </p:spPr>
      </p:pic>
      <p:pic>
        <p:nvPicPr>
          <p:cNvPr id="123" name="geese landing.png" descr="geese landing.png"/>
          <p:cNvPicPr>
            <a:picLocks noChangeAspect="1"/>
          </p:cNvPicPr>
          <p:nvPr/>
        </p:nvPicPr>
        <p:blipFill>
          <a:blip r:embed="rId4">
            <a:extLst/>
          </a:blip>
          <a:stretch>
            <a:fillRect/>
          </a:stretch>
        </p:blipFill>
        <p:spPr>
          <a:xfrm>
            <a:off x="7010400" y="8560113"/>
            <a:ext cx="5175504" cy="3041905"/>
          </a:xfrm>
          <a:prstGeom prst="rect">
            <a:avLst/>
          </a:prstGeom>
          <a:ln w="12700">
            <a:miter lim="400000"/>
          </a:ln>
        </p:spPr>
      </p:pic>
      <p:sp>
        <p:nvSpPr>
          <p:cNvPr id="124" name="Relational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p>
            <a:pPr defTabSz="1828800">
              <a:defRPr sz="8800" b="1">
                <a:solidFill>
                  <a:srgbClr val="008000"/>
                </a:solidFill>
                <a:latin typeface="Arial"/>
                <a:ea typeface="Arial"/>
                <a:cs typeface="Arial"/>
                <a:sym typeface="Arial"/>
              </a:defRPr>
            </a:pPr>
            <a:r>
              <a:t>Relational </a:t>
            </a:r>
            <a:r>
              <a:rPr>
                <a:solidFill>
                  <a:srgbClr val="000000"/>
                </a:solidFill>
              </a:rPr>
              <a:t>Resilience</a:t>
            </a:r>
          </a:p>
        </p:txBody>
      </p:sp>
      <p:sp>
        <p:nvSpPr>
          <p:cNvPr id="125" name="3. Who depends on you?"/>
          <p:cNvSpPr txBox="1"/>
          <p:nvPr/>
        </p:nvSpPr>
        <p:spPr>
          <a:xfrm>
            <a:off x="4749800" y="3098800"/>
            <a:ext cx="4876800" cy="5776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3. Who depends on you?</a:t>
            </a:r>
          </a:p>
        </p:txBody>
      </p:sp>
      <p:sp>
        <p:nvSpPr>
          <p:cNvPr id="126" name="How can the knowledge that others depend on you give you strength and motivation?"/>
          <p:cNvSpPr txBox="1"/>
          <p:nvPr/>
        </p:nvSpPr>
        <p:spPr>
          <a:xfrm>
            <a:off x="5334000" y="3962400"/>
            <a:ext cx="4876800" cy="17968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How can the knowledge that others depend on you give you strength and motivation?</a:t>
            </a:r>
          </a:p>
        </p:txBody>
      </p:sp>
      <p:sp>
        <p:nvSpPr>
          <p:cNvPr id="127" name="How can you draw strength from the support of others?"/>
          <p:cNvSpPr txBox="1"/>
          <p:nvPr/>
        </p:nvSpPr>
        <p:spPr>
          <a:xfrm>
            <a:off x="14325600" y="7467600"/>
            <a:ext cx="5638800" cy="9840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How can you draw strength from the support of others?  </a:t>
            </a:r>
          </a:p>
        </p:txBody>
      </p:sp>
      <p:sp>
        <p:nvSpPr>
          <p:cNvPr id="128" name="4. Who supports you?"/>
          <p:cNvSpPr txBox="1"/>
          <p:nvPr/>
        </p:nvSpPr>
        <p:spPr>
          <a:xfrm>
            <a:off x="16764000" y="6553200"/>
            <a:ext cx="4876800" cy="5776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4. Who supports you?</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125"/>
                                        </p:tgtEl>
                                        <p:attrNameLst>
                                          <p:attrName>style.visibility</p:attrName>
                                        </p:attrNameLst>
                                      </p:cBhvr>
                                      <p:to>
                                        <p:strVal val="visible"/>
                                      </p:to>
                                    </p:set>
                                    <p:anim calcmode="lin" valueType="num">
                                      <p:cBhvr>
                                        <p:cTn id="7" dur="500" fill="hold"/>
                                        <p:tgtEl>
                                          <p:spTgt spid="125"/>
                                        </p:tgtEl>
                                        <p:attrNameLst>
                                          <p:attrName>ppt_x</p:attrName>
                                        </p:attrNameLst>
                                      </p:cBhvr>
                                      <p:tavLst>
                                        <p:tav tm="0">
                                          <p:val>
                                            <p:strVal val="0-#ppt_w/2"/>
                                          </p:val>
                                        </p:tav>
                                        <p:tav tm="100000">
                                          <p:val>
                                            <p:strVal val="#ppt_x"/>
                                          </p:val>
                                        </p:tav>
                                      </p:tavLst>
                                    </p:anim>
                                    <p:anim calcmode="lin" valueType="num">
                                      <p:cBhvr>
                                        <p:cTn id="8" dur="500" fill="hold"/>
                                        <p:tgtEl>
                                          <p:spTgt spid="12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2" nodeType="clickEffect">
                                  <p:stCondLst>
                                    <p:cond delay="0"/>
                                  </p:stCondLst>
                                  <p:iterate>
                                    <p:tmAbs val="0"/>
                                  </p:iterate>
                                  <p:childTnLst>
                                    <p:set>
                                      <p:cBhvr>
                                        <p:cTn id="12" fill="hold"/>
                                        <p:tgtEl>
                                          <p:spTgt spid="126"/>
                                        </p:tgtEl>
                                        <p:attrNameLst>
                                          <p:attrName>style.visibility</p:attrName>
                                        </p:attrNameLst>
                                      </p:cBhvr>
                                      <p:to>
                                        <p:strVal val="visible"/>
                                      </p:to>
                                    </p:set>
                                    <p:anim calcmode="lin" valueType="num">
                                      <p:cBhvr>
                                        <p:cTn id="13" dur="500" fill="hold"/>
                                        <p:tgtEl>
                                          <p:spTgt spid="126"/>
                                        </p:tgtEl>
                                        <p:attrNameLst>
                                          <p:attrName>ppt_x</p:attrName>
                                        </p:attrNameLst>
                                      </p:cBhvr>
                                      <p:tavLst>
                                        <p:tav tm="0">
                                          <p:val>
                                            <p:strVal val="0-#ppt_w/2"/>
                                          </p:val>
                                        </p:tav>
                                        <p:tav tm="100000">
                                          <p:val>
                                            <p:strVal val="#ppt_x"/>
                                          </p:val>
                                        </p:tav>
                                      </p:tavLst>
                                    </p:anim>
                                    <p:anim calcmode="lin" valueType="num">
                                      <p:cBhvr>
                                        <p:cTn id="14" dur="500" fill="hold"/>
                                        <p:tgtEl>
                                          <p:spTgt spid="12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3" nodeType="clickEffect">
                                  <p:stCondLst>
                                    <p:cond delay="0"/>
                                  </p:stCondLst>
                                  <p:iterate>
                                    <p:tmAbs val="0"/>
                                  </p:iterate>
                                  <p:childTnLst>
                                    <p:set>
                                      <p:cBhvr>
                                        <p:cTn id="18" fill="hold"/>
                                        <p:tgtEl>
                                          <p:spTgt spid="128"/>
                                        </p:tgtEl>
                                        <p:attrNameLst>
                                          <p:attrName>style.visibility</p:attrName>
                                        </p:attrNameLst>
                                      </p:cBhvr>
                                      <p:to>
                                        <p:strVal val="visible"/>
                                      </p:to>
                                    </p:set>
                                    <p:anim calcmode="lin" valueType="num">
                                      <p:cBhvr>
                                        <p:cTn id="19" dur="500" fill="hold"/>
                                        <p:tgtEl>
                                          <p:spTgt spid="128"/>
                                        </p:tgtEl>
                                        <p:attrNameLst>
                                          <p:attrName>ppt_x</p:attrName>
                                        </p:attrNameLst>
                                      </p:cBhvr>
                                      <p:tavLst>
                                        <p:tav tm="0">
                                          <p:val>
                                            <p:strVal val="0-#ppt_w/2"/>
                                          </p:val>
                                        </p:tav>
                                        <p:tav tm="100000">
                                          <p:val>
                                            <p:strVal val="#ppt_x"/>
                                          </p:val>
                                        </p:tav>
                                      </p:tavLst>
                                    </p:anim>
                                    <p:anim calcmode="lin" valueType="num">
                                      <p:cBhvr>
                                        <p:cTn id="20" dur="500" fill="hold"/>
                                        <p:tgtEl>
                                          <p:spTgt spid="12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4" nodeType="clickEffect">
                                  <p:stCondLst>
                                    <p:cond delay="0"/>
                                  </p:stCondLst>
                                  <p:iterate>
                                    <p:tmAbs val="0"/>
                                  </p:iterate>
                                  <p:childTnLst>
                                    <p:set>
                                      <p:cBhvr>
                                        <p:cTn id="24" fill="hold"/>
                                        <p:tgtEl>
                                          <p:spTgt spid="127"/>
                                        </p:tgtEl>
                                        <p:attrNameLst>
                                          <p:attrName>style.visibility</p:attrName>
                                        </p:attrNameLst>
                                      </p:cBhvr>
                                      <p:to>
                                        <p:strVal val="visible"/>
                                      </p:to>
                                    </p:set>
                                    <p:anim calcmode="lin" valueType="num">
                                      <p:cBhvr>
                                        <p:cTn id="25" dur="500" fill="hold"/>
                                        <p:tgtEl>
                                          <p:spTgt spid="127"/>
                                        </p:tgtEl>
                                        <p:attrNameLst>
                                          <p:attrName>ppt_x</p:attrName>
                                        </p:attrNameLst>
                                      </p:cBhvr>
                                      <p:tavLst>
                                        <p:tav tm="0">
                                          <p:val>
                                            <p:strVal val="0-#ppt_w/2"/>
                                          </p:val>
                                        </p:tav>
                                        <p:tav tm="100000">
                                          <p:val>
                                            <p:strVal val="#ppt_x"/>
                                          </p:val>
                                        </p:tav>
                                      </p:tavLst>
                                    </p:anim>
                                    <p:anim calcmode="lin" valueType="num">
                                      <p:cBhvr>
                                        <p:cTn id="26" dur="500" fill="hold"/>
                                        <p:tgtEl>
                                          <p:spTgt spid="12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fill="hold" grpId="5" nodeType="clickEffect">
                                  <p:stCondLst>
                                    <p:cond delay="0"/>
                                  </p:stCondLst>
                                  <p:iterate>
                                    <p:tmAbs val="0"/>
                                  </p:iterate>
                                  <p:childTnLst>
                                    <p:set>
                                      <p:cBhvr>
                                        <p:cTn id="30" fill="hold"/>
                                        <p:tgtEl>
                                          <p:spTgt spid="123"/>
                                        </p:tgtEl>
                                        <p:attrNameLst>
                                          <p:attrName>style.visibility</p:attrName>
                                        </p:attrNameLst>
                                      </p:cBhvr>
                                      <p:to>
                                        <p:strVal val="visible"/>
                                      </p:to>
                                    </p:set>
                                    <p:animEffect transition="in" filter="dissolve">
                                      <p:cBhvr>
                                        <p:cTn id="31"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5" animBg="1" advAuto="0"/>
      <p:bldP spid="125" grpId="1" animBg="1" advAuto="0"/>
      <p:bldP spid="126" grpId="2" animBg="1" advAuto="0"/>
      <p:bldP spid="127" grpId="4" animBg="1" advAuto="0"/>
      <p:bldP spid="128" grpId="3"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geesepond.png" descr="geesepond.png"/>
          <p:cNvPicPr>
            <a:picLocks noChangeAspect="1"/>
          </p:cNvPicPr>
          <p:nvPr/>
        </p:nvPicPr>
        <p:blipFill>
          <a:blip r:embed="rId2">
            <a:extLst/>
          </a:blip>
          <a:stretch>
            <a:fillRect/>
          </a:stretch>
        </p:blipFill>
        <p:spPr>
          <a:xfrm>
            <a:off x="3505200" y="304800"/>
            <a:ext cx="17526000" cy="12889345"/>
          </a:xfrm>
          <a:prstGeom prst="rect">
            <a:avLst/>
          </a:prstGeom>
          <a:ln w="12700">
            <a:solidFill>
              <a:srgbClr val="000000"/>
            </a:solidFill>
          </a:ln>
          <a:effectLst>
            <a:outerShdw blurRad="584200" dist="279400" dir="2700000" rotWithShape="0">
              <a:srgbClr val="333333">
                <a:alpha val="64999"/>
              </a:srgbClr>
            </a:outerShdw>
          </a:effectLst>
        </p:spPr>
      </p:pic>
      <p:pic>
        <p:nvPicPr>
          <p:cNvPr id="131" name="geese flying.png" descr="geese flying.png"/>
          <p:cNvPicPr>
            <a:picLocks noChangeAspect="1"/>
          </p:cNvPicPr>
          <p:nvPr/>
        </p:nvPicPr>
        <p:blipFill>
          <a:blip r:embed="rId3">
            <a:extLst/>
          </a:blip>
          <a:stretch>
            <a:fillRect/>
          </a:stretch>
        </p:blipFill>
        <p:spPr>
          <a:xfrm>
            <a:off x="9448800" y="1781363"/>
            <a:ext cx="9009672" cy="5686237"/>
          </a:xfrm>
          <a:prstGeom prst="rect">
            <a:avLst/>
          </a:prstGeom>
          <a:ln w="12700">
            <a:miter lim="400000"/>
          </a:ln>
        </p:spPr>
      </p:pic>
      <p:pic>
        <p:nvPicPr>
          <p:cNvPr id="132" name="geese landing.png" descr="geese landing.png"/>
          <p:cNvPicPr>
            <a:picLocks noChangeAspect="1"/>
          </p:cNvPicPr>
          <p:nvPr/>
        </p:nvPicPr>
        <p:blipFill>
          <a:blip r:embed="rId4">
            <a:extLst/>
          </a:blip>
          <a:stretch>
            <a:fillRect/>
          </a:stretch>
        </p:blipFill>
        <p:spPr>
          <a:xfrm>
            <a:off x="7010400" y="8560113"/>
            <a:ext cx="5175504" cy="3041905"/>
          </a:xfrm>
          <a:prstGeom prst="rect">
            <a:avLst/>
          </a:prstGeom>
          <a:ln w="12700">
            <a:miter lim="400000"/>
          </a:ln>
        </p:spPr>
      </p:pic>
      <p:sp>
        <p:nvSpPr>
          <p:cNvPr id="133" name="Relational Resilience"/>
          <p:cNvSpPr txBox="1"/>
          <p:nvPr/>
        </p:nvSpPr>
        <p:spPr>
          <a:xfrm>
            <a:off x="5181600" y="289917"/>
            <a:ext cx="135636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p>
            <a:pPr defTabSz="1828800">
              <a:defRPr sz="8800" b="1">
                <a:solidFill>
                  <a:srgbClr val="008000"/>
                </a:solidFill>
                <a:latin typeface="Arial"/>
                <a:ea typeface="Arial"/>
                <a:cs typeface="Arial"/>
                <a:sym typeface="Arial"/>
              </a:defRPr>
            </a:pPr>
            <a:r>
              <a:t>Relational </a:t>
            </a:r>
            <a:r>
              <a:rPr>
                <a:solidFill>
                  <a:srgbClr val="000000"/>
                </a:solidFill>
              </a:rPr>
              <a:t>Resilience</a:t>
            </a:r>
          </a:p>
        </p:txBody>
      </p:sp>
      <p:sp>
        <p:nvSpPr>
          <p:cNvPr id="134" name="Remember: Relational resilience comes from the knowledge that others depend on you, and the support you feel from others."/>
          <p:cNvSpPr txBox="1"/>
          <p:nvPr/>
        </p:nvSpPr>
        <p:spPr>
          <a:xfrm>
            <a:off x="4800600" y="3810000"/>
            <a:ext cx="6934200" cy="179684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000000"/>
                </a:solidFill>
                <a:latin typeface="Arial"/>
                <a:ea typeface="Arial"/>
                <a:cs typeface="Arial"/>
                <a:sym typeface="Arial"/>
              </a:defRPr>
            </a:lvl1pPr>
          </a:lstStyle>
          <a:p>
            <a:r>
              <a:t>Remember: Relational resilience comes from the knowledge that others depend on you, and the support you feel from others.</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 name="Relational_poster.png" descr="Relational_poster.png"/>
          <p:cNvPicPr>
            <a:picLocks noChangeAspect="1"/>
          </p:cNvPicPr>
          <p:nvPr/>
        </p:nvPicPr>
        <p:blipFill>
          <a:blip r:embed="rId3">
            <a:extLst/>
          </a:blip>
          <a:stretch>
            <a:fillRect/>
          </a:stretch>
        </p:blipFill>
        <p:spPr>
          <a:xfrm>
            <a:off x="3738279" y="367146"/>
            <a:ext cx="16683321" cy="12891655"/>
          </a:xfrm>
          <a:prstGeom prst="rect">
            <a:avLst/>
          </a:prstGeom>
          <a:ln w="12700">
            <a:solidFill>
              <a:srgbClr val="000000"/>
            </a:solidFill>
          </a:ln>
          <a:effectLst>
            <a:outerShdw blurRad="584200" dist="279400" dir="2700000" rotWithShape="0">
              <a:srgbClr val="333333">
                <a:alpha val="64999"/>
              </a:srgbClr>
            </a:outerShdw>
          </a:effectLst>
        </p:spPr>
      </p:pic>
    </p:spTree>
  </p:cSld>
  <p:clrMapOvr>
    <a:masterClrMapping/>
  </p:clrMapOvr>
  <p:transition spd="med"/>
</p:sld>
</file>

<file path=ppt/theme/theme1.xml><?xml version="1.0" encoding="utf-8"?>
<a:theme xmlns:a="http://schemas.openxmlformats.org/drawingml/2006/main"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348</Words>
  <Application>Microsoft Macintosh PowerPoint</Application>
  <PresentationFormat>Custom</PresentationFormat>
  <Paragraphs>36</Paragraphs>
  <Slides>12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Calibri</vt:lpstr>
      <vt:lpstr>Futura Bold BT</vt:lpstr>
      <vt:lpstr>Gill Sans Light</vt:lpstr>
      <vt:lpstr>Helvetica Neue</vt:lpstr>
      <vt:lpstr>Times New Roman</vt:lpstr>
      <vt:lpstr>Arial</vt:lpstr>
      <vt:lpstr>Showroom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Hans Magleby</cp:lastModifiedBy>
  <cp:revision>1</cp:revision>
  <dcterms:modified xsi:type="dcterms:W3CDTF">2019-04-16T17:39:23Z</dcterms:modified>
</cp:coreProperties>
</file>