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snapToGrid="0" snapToObjects="1">
      <p:cViewPr varScale="1">
        <p:scale>
          <a:sx n="41" d="100"/>
          <a:sy n="41" d="100"/>
        </p:scale>
        <p:origin x="121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r>
              <a:t>Change Up 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slide" Target="../slides/slide16.xml"/><Relationship Id="rId5" Type="http://schemas.openxmlformats.org/officeDocument/2006/relationships/image" Target="../media/image2.png"/><Relationship Id="rId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a:hlinkClick r:id="rId4"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5"/>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6">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15.xml"/><Relationship Id="rId4" Type="http://schemas.openxmlformats.org/officeDocument/2006/relationships/slide" Target="slide14.xml"/><Relationship Id="rId5" Type="http://schemas.openxmlformats.org/officeDocument/2006/relationships/slide" Target="slide16.xml"/><Relationship Id="rId6" Type="http://schemas.openxmlformats.org/officeDocument/2006/relationships/slide" Target="slide13.xm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 Target="slide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1" Type="http://schemas.openxmlformats.org/officeDocument/2006/relationships/image" Target="../media/image21.png"/><Relationship Id="rId12" Type="http://schemas.openxmlformats.org/officeDocument/2006/relationships/image" Target="../media/image22.png"/><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Resource_poster.png" descr="Resource_poster.png"/>
          <p:cNvPicPr>
            <a:picLocks noChangeAspect="1"/>
          </p:cNvPicPr>
          <p:nvPr/>
        </p:nvPicPr>
        <p:blipFill>
          <a:blip r:embed="rId2">
            <a:extLst/>
          </a:blip>
          <a:stretch>
            <a:fillRect/>
          </a:stretch>
        </p:blipFill>
        <p:spPr>
          <a:xfrm>
            <a:off x="3839192" y="457200"/>
            <a:ext cx="16582408" cy="128016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ctangle"/>
          <p:cNvSpPr/>
          <p:nvPr/>
        </p:nvSpPr>
        <p:spPr>
          <a:xfrm>
            <a:off x="3505200" y="320398"/>
            <a:ext cx="169164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40" name="Potential Resources"/>
          <p:cNvSpPr txBox="1"/>
          <p:nvPr/>
        </p:nvSpPr>
        <p:spPr>
          <a:xfrm>
            <a:off x="9525000" y="2461735"/>
            <a:ext cx="4876800"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Potential Resources</a:t>
            </a:r>
          </a:p>
        </p:txBody>
      </p:sp>
      <p:sp>
        <p:nvSpPr>
          <p:cNvPr id="141" name="What are three things that you are good at?"/>
          <p:cNvSpPr txBox="1"/>
          <p:nvPr/>
        </p:nvSpPr>
        <p:spPr>
          <a:xfrm>
            <a:off x="8229600" y="3686226"/>
            <a:ext cx="4876800"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What are three things that you are good at?</a:t>
            </a:r>
          </a:p>
        </p:txBody>
      </p:sp>
      <p:sp>
        <p:nvSpPr>
          <p:cNvPr id="142" name="What did you have to do to become strong in these areas?"/>
          <p:cNvSpPr txBox="1"/>
          <p:nvPr/>
        </p:nvSpPr>
        <p:spPr>
          <a:xfrm>
            <a:off x="8779183" y="6696829"/>
            <a:ext cx="4876801" cy="13904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What did you have to do to become strong in these areas?</a:t>
            </a:r>
          </a:p>
        </p:txBody>
      </p:sp>
      <p:sp>
        <p:nvSpPr>
          <p:cNvPr id="143" name="Were you always good at those things?"/>
          <p:cNvSpPr txBox="1"/>
          <p:nvPr/>
        </p:nvSpPr>
        <p:spPr>
          <a:xfrm>
            <a:off x="16002000" y="3727401"/>
            <a:ext cx="4267200" cy="9840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Were you always good at those things?</a:t>
            </a:r>
          </a:p>
        </p:txBody>
      </p:sp>
      <p:sp>
        <p:nvSpPr>
          <p:cNvPr id="144" name="Do you believe, at this moment, that you have all the resources you will ever possess?"/>
          <p:cNvSpPr txBox="1"/>
          <p:nvPr/>
        </p:nvSpPr>
        <p:spPr>
          <a:xfrm>
            <a:off x="4572000" y="11090327"/>
            <a:ext cx="5791200" cy="13904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Do you believe, at this moment, that you have all the resources you will ever possess?</a:t>
            </a:r>
          </a:p>
        </p:txBody>
      </p:sp>
      <p:sp>
        <p:nvSpPr>
          <p:cNvPr id="145" name="Do you believe in your ability to acquire even more resources in life?"/>
          <p:cNvSpPr txBox="1"/>
          <p:nvPr/>
        </p:nvSpPr>
        <p:spPr>
          <a:xfrm>
            <a:off x="13142976" y="11031011"/>
            <a:ext cx="5791201" cy="13904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Do you believe in your ability to acquire even more resources in life?</a:t>
            </a:r>
          </a:p>
        </p:txBody>
      </p:sp>
      <p:sp>
        <p:nvSpPr>
          <p:cNvPr id="146"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pic>
        <p:nvPicPr>
          <p:cNvPr id="147" name="image4.png" descr="image4.png"/>
          <p:cNvPicPr>
            <a:picLocks noChangeAspect="1"/>
          </p:cNvPicPr>
          <p:nvPr/>
        </p:nvPicPr>
        <p:blipFill>
          <a:blip r:embed="rId2">
            <a:extLst/>
          </a:blip>
          <a:stretch>
            <a:fillRect/>
          </a:stretch>
        </p:blipFill>
        <p:spPr>
          <a:xfrm>
            <a:off x="5181600" y="3181636"/>
            <a:ext cx="3246965" cy="7684899"/>
          </a:xfrm>
          <a:prstGeom prst="rect">
            <a:avLst/>
          </a:prstGeom>
          <a:ln w="12700">
            <a:miter lim="400000"/>
          </a:ln>
          <a:effectLst>
            <a:outerShdw blurRad="152400" dir="18900000" rotWithShape="0">
              <a:srgbClr val="000000">
                <a:alpha val="20000"/>
              </a:srgbClr>
            </a:outerShdw>
          </a:effectLst>
        </p:spPr>
      </p:pic>
      <p:pic>
        <p:nvPicPr>
          <p:cNvPr id="148" name="image5.png" descr="image5.png"/>
          <p:cNvPicPr>
            <a:picLocks noChangeAspect="1"/>
          </p:cNvPicPr>
          <p:nvPr/>
        </p:nvPicPr>
        <p:blipFill>
          <a:blip r:embed="rId3">
            <a:extLst/>
          </a:blip>
          <a:stretch>
            <a:fillRect/>
          </a:stretch>
        </p:blipFill>
        <p:spPr>
          <a:xfrm>
            <a:off x="13655985" y="3653366"/>
            <a:ext cx="4031023" cy="7244947"/>
          </a:xfrm>
          <a:prstGeom prst="rect">
            <a:avLst/>
          </a:prstGeom>
          <a:ln w="12700">
            <a:miter lim="400000"/>
          </a:ln>
          <a:effectLst>
            <a:outerShdw blurRad="152400" dir="18900000" rotWithShape="0">
              <a:srgbClr val="000000">
                <a:alpha val="2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140"/>
                                        </p:tgtEl>
                                        <p:attrNameLst>
                                          <p:attrName>style.visibility</p:attrName>
                                        </p:attrNameLst>
                                      </p:cBhvr>
                                      <p:to>
                                        <p:strVal val="visible"/>
                                      </p:to>
                                    </p:set>
                                    <p:anim calcmode="lin" valueType="num">
                                      <p:cBhvr>
                                        <p:cTn id="7" dur="500" fill="hold"/>
                                        <p:tgtEl>
                                          <p:spTgt spid="140"/>
                                        </p:tgtEl>
                                        <p:attrNameLst>
                                          <p:attrName>ppt_x</p:attrName>
                                        </p:attrNameLst>
                                      </p:cBhvr>
                                      <p:tavLst>
                                        <p:tav tm="0">
                                          <p:val>
                                            <p:strVal val="#ppt_x"/>
                                          </p:val>
                                        </p:tav>
                                        <p:tav tm="100000">
                                          <p:val>
                                            <p:strVal val="#ppt_x"/>
                                          </p:val>
                                        </p:tav>
                                      </p:tavLst>
                                    </p:anim>
                                    <p:anim calcmode="lin" valueType="num">
                                      <p:cBhvr>
                                        <p:cTn id="8" dur="500" fill="hold"/>
                                        <p:tgtEl>
                                          <p:spTgt spid="1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2" nodeType="clickEffect">
                                  <p:stCondLst>
                                    <p:cond delay="0"/>
                                  </p:stCondLst>
                                  <p:iterate>
                                    <p:tmAbs val="0"/>
                                  </p:iterate>
                                  <p:childTnLst>
                                    <p:set>
                                      <p:cBhvr>
                                        <p:cTn id="12" fill="hold"/>
                                        <p:tgtEl>
                                          <p:spTgt spid="141"/>
                                        </p:tgtEl>
                                        <p:attrNameLst>
                                          <p:attrName>style.visibility</p:attrName>
                                        </p:attrNameLst>
                                      </p:cBhvr>
                                      <p:to>
                                        <p:strVal val="visible"/>
                                      </p:to>
                                    </p:set>
                                    <p:anim calcmode="lin" valueType="num">
                                      <p:cBhvr>
                                        <p:cTn id="13" dur="500" fill="hold"/>
                                        <p:tgtEl>
                                          <p:spTgt spid="141"/>
                                        </p:tgtEl>
                                        <p:attrNameLst>
                                          <p:attrName>ppt_x</p:attrName>
                                        </p:attrNameLst>
                                      </p:cBhvr>
                                      <p:tavLst>
                                        <p:tav tm="0">
                                          <p:val>
                                            <p:strVal val="0-#ppt_w/2"/>
                                          </p:val>
                                        </p:tav>
                                        <p:tav tm="100000">
                                          <p:val>
                                            <p:strVal val="#ppt_x"/>
                                          </p:val>
                                        </p:tav>
                                      </p:tavLst>
                                    </p:anim>
                                    <p:anim calcmode="lin" valueType="num">
                                      <p:cBhvr>
                                        <p:cTn id="14" dur="500" fill="hold"/>
                                        <p:tgtEl>
                                          <p:spTgt spid="14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3" nodeType="clickEffect">
                                  <p:stCondLst>
                                    <p:cond delay="0"/>
                                  </p:stCondLst>
                                  <p:iterate>
                                    <p:tmAbs val="0"/>
                                  </p:iterate>
                                  <p:childTnLst>
                                    <p:set>
                                      <p:cBhvr>
                                        <p:cTn id="18" fill="hold"/>
                                        <p:tgtEl>
                                          <p:spTgt spid="143"/>
                                        </p:tgtEl>
                                        <p:attrNameLst>
                                          <p:attrName>style.visibility</p:attrName>
                                        </p:attrNameLst>
                                      </p:cBhvr>
                                      <p:to>
                                        <p:strVal val="visible"/>
                                      </p:to>
                                    </p:set>
                                    <p:anim calcmode="lin" valueType="num">
                                      <p:cBhvr>
                                        <p:cTn id="19" dur="500" fill="hold"/>
                                        <p:tgtEl>
                                          <p:spTgt spid="143"/>
                                        </p:tgtEl>
                                        <p:attrNameLst>
                                          <p:attrName>ppt_x</p:attrName>
                                        </p:attrNameLst>
                                      </p:cBhvr>
                                      <p:tavLst>
                                        <p:tav tm="0">
                                          <p:val>
                                            <p:strVal val="0-#ppt_w/2"/>
                                          </p:val>
                                        </p:tav>
                                        <p:tav tm="100000">
                                          <p:val>
                                            <p:strVal val="#ppt_x"/>
                                          </p:val>
                                        </p:tav>
                                      </p:tavLst>
                                    </p:anim>
                                    <p:anim calcmode="lin" valueType="num">
                                      <p:cBhvr>
                                        <p:cTn id="20" dur="500" fill="hold"/>
                                        <p:tgtEl>
                                          <p:spTgt spid="14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4" nodeType="clickEffect">
                                  <p:stCondLst>
                                    <p:cond delay="0"/>
                                  </p:stCondLst>
                                  <p:iterate>
                                    <p:tmAbs val="0"/>
                                  </p:iterate>
                                  <p:childTnLst>
                                    <p:set>
                                      <p:cBhvr>
                                        <p:cTn id="24" fill="hold"/>
                                        <p:tgtEl>
                                          <p:spTgt spid="142"/>
                                        </p:tgtEl>
                                        <p:attrNameLst>
                                          <p:attrName>style.visibility</p:attrName>
                                        </p:attrNameLst>
                                      </p:cBhvr>
                                      <p:to>
                                        <p:strVal val="visible"/>
                                      </p:to>
                                    </p:set>
                                    <p:anim calcmode="lin" valueType="num">
                                      <p:cBhvr>
                                        <p:cTn id="25" dur="500" fill="hold"/>
                                        <p:tgtEl>
                                          <p:spTgt spid="142"/>
                                        </p:tgtEl>
                                        <p:attrNameLst>
                                          <p:attrName>ppt_x</p:attrName>
                                        </p:attrNameLst>
                                      </p:cBhvr>
                                      <p:tavLst>
                                        <p:tav tm="0">
                                          <p:val>
                                            <p:strVal val="0-#ppt_w/2"/>
                                          </p:val>
                                        </p:tav>
                                        <p:tav tm="100000">
                                          <p:val>
                                            <p:strVal val="#ppt_x"/>
                                          </p:val>
                                        </p:tav>
                                      </p:tavLst>
                                    </p:anim>
                                    <p:anim calcmode="lin" valueType="num">
                                      <p:cBhvr>
                                        <p:cTn id="26" dur="500" fill="hold"/>
                                        <p:tgtEl>
                                          <p:spTgt spid="14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5" nodeType="clickEffect">
                                  <p:stCondLst>
                                    <p:cond delay="0"/>
                                  </p:stCondLst>
                                  <p:iterate>
                                    <p:tmAbs val="0"/>
                                  </p:iterate>
                                  <p:childTnLst>
                                    <p:set>
                                      <p:cBhvr>
                                        <p:cTn id="30" fill="hold"/>
                                        <p:tgtEl>
                                          <p:spTgt spid="144"/>
                                        </p:tgtEl>
                                        <p:attrNameLst>
                                          <p:attrName>style.visibility</p:attrName>
                                        </p:attrNameLst>
                                      </p:cBhvr>
                                      <p:to>
                                        <p:strVal val="visible"/>
                                      </p:to>
                                    </p:set>
                                    <p:anim calcmode="lin" valueType="num">
                                      <p:cBhvr>
                                        <p:cTn id="31" dur="500" fill="hold"/>
                                        <p:tgtEl>
                                          <p:spTgt spid="144"/>
                                        </p:tgtEl>
                                        <p:attrNameLst>
                                          <p:attrName>ppt_x</p:attrName>
                                        </p:attrNameLst>
                                      </p:cBhvr>
                                      <p:tavLst>
                                        <p:tav tm="0">
                                          <p:val>
                                            <p:strVal val="0-#ppt_w/2"/>
                                          </p:val>
                                        </p:tav>
                                        <p:tav tm="100000">
                                          <p:val>
                                            <p:strVal val="#ppt_x"/>
                                          </p:val>
                                        </p:tav>
                                      </p:tavLst>
                                    </p:anim>
                                    <p:anim calcmode="lin" valueType="num">
                                      <p:cBhvr>
                                        <p:cTn id="32" dur="500" fill="hold"/>
                                        <p:tgtEl>
                                          <p:spTgt spid="14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6" nodeType="clickEffect">
                                  <p:stCondLst>
                                    <p:cond delay="0"/>
                                  </p:stCondLst>
                                  <p:iterate>
                                    <p:tmAbs val="0"/>
                                  </p:iterate>
                                  <p:childTnLst>
                                    <p:set>
                                      <p:cBhvr>
                                        <p:cTn id="36" fill="hold"/>
                                        <p:tgtEl>
                                          <p:spTgt spid="145"/>
                                        </p:tgtEl>
                                        <p:attrNameLst>
                                          <p:attrName>style.visibility</p:attrName>
                                        </p:attrNameLst>
                                      </p:cBhvr>
                                      <p:to>
                                        <p:strVal val="visible"/>
                                      </p:to>
                                    </p:set>
                                    <p:anim calcmode="lin" valueType="num">
                                      <p:cBhvr>
                                        <p:cTn id="37" dur="500" fill="hold"/>
                                        <p:tgtEl>
                                          <p:spTgt spid="145"/>
                                        </p:tgtEl>
                                        <p:attrNameLst>
                                          <p:attrName>ppt_x</p:attrName>
                                        </p:attrNameLst>
                                      </p:cBhvr>
                                      <p:tavLst>
                                        <p:tav tm="0">
                                          <p:val>
                                            <p:strVal val="0-#ppt_w/2"/>
                                          </p:val>
                                        </p:tav>
                                        <p:tav tm="100000">
                                          <p:val>
                                            <p:strVal val="#ppt_x"/>
                                          </p:val>
                                        </p:tav>
                                      </p:tavLst>
                                    </p:anim>
                                    <p:anim calcmode="lin" valueType="num">
                                      <p:cBhvr>
                                        <p:cTn id="38" dur="500" fill="hold"/>
                                        <p:tgtEl>
                                          <p:spTgt spid="1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1" animBg="1" advAuto="0"/>
      <p:bldP spid="141" grpId="2" animBg="1" advAuto="0"/>
      <p:bldP spid="142" grpId="4" animBg="1" advAuto="0"/>
      <p:bldP spid="143" grpId="3" animBg="1" advAuto="0"/>
      <p:bldP spid="144" grpId="5" animBg="1" advAuto="0"/>
      <p:bldP spid="145" grpId="6"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ectangle"/>
          <p:cNvSpPr/>
          <p:nvPr/>
        </p:nvSpPr>
        <p:spPr>
          <a:xfrm>
            <a:off x="3505200" y="320398"/>
            <a:ext cx="169164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51" name="Remember: Resource resilience means looking at the resources you possess and the ones you could potentially possess, as a way to solve problems and be resilient."/>
          <p:cNvSpPr txBox="1"/>
          <p:nvPr/>
        </p:nvSpPr>
        <p:spPr>
          <a:xfrm>
            <a:off x="5934994" y="10987206"/>
            <a:ext cx="13115006" cy="157928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200" b="1">
                <a:solidFill>
                  <a:srgbClr val="FF0000"/>
                </a:solidFill>
                <a:latin typeface="Arial"/>
                <a:ea typeface="Arial"/>
                <a:cs typeface="Arial"/>
                <a:sym typeface="Arial"/>
              </a:defRPr>
            </a:pPr>
            <a:r>
              <a:t>Remember: </a:t>
            </a:r>
            <a:r>
              <a:rPr>
                <a:solidFill>
                  <a:srgbClr val="000000"/>
                </a:solidFill>
              </a:rPr>
              <a:t>Resource resilience means looking at the resources you possess and the ones you could potentially possess, as a way to solve problems and be resilient.</a:t>
            </a:r>
          </a:p>
        </p:txBody>
      </p:sp>
      <p:sp>
        <p:nvSpPr>
          <p:cNvPr id="152"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pic>
        <p:nvPicPr>
          <p:cNvPr id="153" name="image4.png" descr="image4.png"/>
          <p:cNvPicPr>
            <a:picLocks noChangeAspect="1"/>
          </p:cNvPicPr>
          <p:nvPr/>
        </p:nvPicPr>
        <p:blipFill>
          <a:blip r:embed="rId2">
            <a:extLst/>
          </a:blip>
          <a:stretch>
            <a:fillRect/>
          </a:stretch>
        </p:blipFill>
        <p:spPr>
          <a:xfrm>
            <a:off x="5181600" y="3181636"/>
            <a:ext cx="3246965" cy="7684899"/>
          </a:xfrm>
          <a:prstGeom prst="rect">
            <a:avLst/>
          </a:prstGeom>
          <a:ln w="12700">
            <a:miter lim="400000"/>
          </a:ln>
          <a:effectLst>
            <a:outerShdw blurRad="152400" dir="18900000" rotWithShape="0">
              <a:srgbClr val="000000">
                <a:alpha val="20000"/>
              </a:srgbClr>
            </a:outerShdw>
          </a:effectLst>
        </p:spPr>
      </p:pic>
      <p:pic>
        <p:nvPicPr>
          <p:cNvPr id="154" name="image5.png" descr="image5.png"/>
          <p:cNvPicPr>
            <a:picLocks noChangeAspect="1"/>
          </p:cNvPicPr>
          <p:nvPr/>
        </p:nvPicPr>
        <p:blipFill>
          <a:blip r:embed="rId3">
            <a:extLst/>
          </a:blip>
          <a:stretch>
            <a:fillRect/>
          </a:stretch>
        </p:blipFill>
        <p:spPr>
          <a:xfrm>
            <a:off x="13655985" y="3653366"/>
            <a:ext cx="4031023" cy="7244947"/>
          </a:xfrm>
          <a:prstGeom prst="rect">
            <a:avLst/>
          </a:prstGeom>
          <a:ln w="12700">
            <a:miter lim="400000"/>
          </a:ln>
          <a:effectLst>
            <a:outerShdw blurRad="152400" dir="18900000" rotWithShape="0">
              <a:srgbClr val="000000">
                <a:alpha val="2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nodeType="afterEffect">
                                  <p:stCondLst>
                                    <p:cond delay="0"/>
                                  </p:stCondLst>
                                  <p:childTnLst>
                                    <p:animMotion origin="layout" path="M 0.000000 0.000000 L 0.120969 -0.023153" pathEditMode="relative">
                                      <p:cBhvr>
                                        <p:cTn id="6" dur="2000" fill="hold"/>
                                        <p:tgtEl>
                                          <p:spTgt spid="153"/>
                                        </p:tgtEl>
                                        <p:attrNameLst>
                                          <p:attrName>ppt_x</p:attrName>
                                          <p:attrName>ppt_y</p:attrName>
                                        </p:attrNameLst>
                                      </p:cBhvr>
                                    </p:animMotion>
                                  </p:childTnLst>
                                </p:cTn>
                              </p:par>
                            </p:childTnLst>
                          </p:cTn>
                        </p:par>
                        <p:par>
                          <p:cTn id="7" fill="hold">
                            <p:stCondLst>
                              <p:cond delay="0"/>
                            </p:stCondLst>
                            <p:childTnLst>
                              <p:par>
                                <p:cTn id="8" presetID="-1" presetClass="path" presetSubtype="0" accel="50000" decel="50000" fill="hold" nodeType="withEffect">
                                  <p:stCondLst>
                                    <p:cond delay="0"/>
                                  </p:stCondLst>
                                  <p:childTnLst>
                                    <p:animMotion origin="layout" path="M 0.000000 0.000000 L -0.073959 -0.030564" pathEditMode="relative">
                                      <p:cBhvr>
                                        <p:cTn id="9" dur="2000" fill="hold"/>
                                        <p:tgtEl>
                                          <p:spTgt spid="154"/>
                                        </p:tgtEl>
                                        <p:attrNameLst>
                                          <p:attrName>ppt_x</p:attrName>
                                          <p:attrName>ppt_y</p:attrName>
                                        </p:attrNameLst>
                                      </p:cBhvr>
                                    </p:animMotion>
                                  </p:childTnLst>
                                </p:cTn>
                              </p:par>
                            </p:childTnLst>
                          </p:cTn>
                        </p:par>
                        <p:par>
                          <p:cTn id="10" fill="hold">
                            <p:stCondLst>
                              <p:cond delay="2000"/>
                            </p:stCondLst>
                            <p:childTnLst>
                              <p:par>
                                <p:cTn id="11" presetID="2" presetClass="entr" presetSubtype="8" fill="hold" grpId="3" nodeType="afterEffect">
                                  <p:stCondLst>
                                    <p:cond delay="0"/>
                                  </p:stCondLst>
                                  <p:iterate>
                                    <p:tmAbs val="0"/>
                                  </p:iterate>
                                  <p:childTnLst>
                                    <p:set>
                                      <p:cBhvr>
                                        <p:cTn id="12" fill="hold"/>
                                        <p:tgtEl>
                                          <p:spTgt spid="151"/>
                                        </p:tgtEl>
                                        <p:attrNameLst>
                                          <p:attrName>style.visibility</p:attrName>
                                        </p:attrNameLst>
                                      </p:cBhvr>
                                      <p:to>
                                        <p:strVal val="visible"/>
                                      </p:to>
                                    </p:set>
                                    <p:anim calcmode="lin" valueType="num">
                                      <p:cBhvr>
                                        <p:cTn id="13" dur="500" fill="hold"/>
                                        <p:tgtEl>
                                          <p:spTgt spid="151"/>
                                        </p:tgtEl>
                                        <p:attrNameLst>
                                          <p:attrName>ppt_x</p:attrName>
                                        </p:attrNameLst>
                                      </p:cBhvr>
                                      <p:tavLst>
                                        <p:tav tm="0">
                                          <p:val>
                                            <p:strVal val="0-#ppt_w/2"/>
                                          </p:val>
                                        </p:tav>
                                        <p:tav tm="100000">
                                          <p:val>
                                            <p:strVal val="#ppt_x"/>
                                          </p:val>
                                        </p:tav>
                                      </p:tavLst>
                                    </p:anim>
                                    <p:anim calcmode="lin" valueType="num">
                                      <p:cBhvr>
                                        <p:cTn id="14" dur="500" fill="hold"/>
                                        <p:tgtEl>
                                          <p:spTgt spid="1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3"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p:cNvSpPr/>
          <p:nvPr/>
        </p:nvSpPr>
        <p:spPr>
          <a:xfrm>
            <a:off x="3505200" y="320398"/>
            <a:ext cx="169164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57" name="Remember: Resource resilience means looking at the resources you possess and the ones you could potentially possess, as a way to solve problems and be resilient."/>
          <p:cNvSpPr txBox="1"/>
          <p:nvPr/>
        </p:nvSpPr>
        <p:spPr>
          <a:xfrm>
            <a:off x="5934994" y="10987206"/>
            <a:ext cx="13115006" cy="157928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200" b="1">
                <a:solidFill>
                  <a:srgbClr val="FF0000"/>
                </a:solidFill>
                <a:latin typeface="Arial"/>
                <a:ea typeface="Arial"/>
                <a:cs typeface="Arial"/>
                <a:sym typeface="Arial"/>
              </a:defRPr>
            </a:pPr>
            <a:r>
              <a:t>Remember: </a:t>
            </a:r>
            <a:r>
              <a:rPr>
                <a:solidFill>
                  <a:srgbClr val="000000"/>
                </a:solidFill>
              </a:rPr>
              <a:t>Resource resilience means looking at the resources you possess and the ones you could potentially possess, as a way to solve problems and be resilient.</a:t>
            </a:r>
          </a:p>
        </p:txBody>
      </p:sp>
      <p:sp>
        <p:nvSpPr>
          <p:cNvPr id="158"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pic>
        <p:nvPicPr>
          <p:cNvPr id="159" name="image4.png" descr="image4.png"/>
          <p:cNvPicPr>
            <a:picLocks noChangeAspect="1"/>
          </p:cNvPicPr>
          <p:nvPr/>
        </p:nvPicPr>
        <p:blipFill>
          <a:blip r:embed="rId2">
            <a:extLst/>
          </a:blip>
          <a:stretch>
            <a:fillRect/>
          </a:stretch>
        </p:blipFill>
        <p:spPr>
          <a:xfrm>
            <a:off x="5181600" y="3181636"/>
            <a:ext cx="3246965" cy="7684899"/>
          </a:xfrm>
          <a:prstGeom prst="rect">
            <a:avLst/>
          </a:prstGeom>
          <a:ln w="12700">
            <a:miter lim="400000"/>
          </a:ln>
          <a:effectLst>
            <a:outerShdw blurRad="152400" dir="18900000" rotWithShape="0">
              <a:srgbClr val="000000">
                <a:alpha val="20000"/>
              </a:srgbClr>
            </a:outerShdw>
          </a:effectLst>
        </p:spPr>
      </p:pic>
      <p:pic>
        <p:nvPicPr>
          <p:cNvPr id="160" name="image5.png" descr="image5.png"/>
          <p:cNvPicPr>
            <a:picLocks noChangeAspect="1"/>
          </p:cNvPicPr>
          <p:nvPr/>
        </p:nvPicPr>
        <p:blipFill>
          <a:blip r:embed="rId3">
            <a:extLst/>
          </a:blip>
          <a:stretch>
            <a:fillRect/>
          </a:stretch>
        </p:blipFill>
        <p:spPr>
          <a:xfrm>
            <a:off x="13655985" y="3653366"/>
            <a:ext cx="4031023" cy="7244947"/>
          </a:xfrm>
          <a:prstGeom prst="rect">
            <a:avLst/>
          </a:prstGeom>
          <a:ln w="12700">
            <a:miter lim="400000"/>
          </a:ln>
          <a:effectLst>
            <a:outerShdw blurRad="152400" dir="18900000" rotWithShape="0">
              <a:srgbClr val="000000">
                <a:alpha val="2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nodeType="afterEffect">
                                  <p:stCondLst>
                                    <p:cond delay="0"/>
                                  </p:stCondLst>
                                  <p:childTnLst>
                                    <p:animMotion origin="layout" path="M 0.000000 0.000000 L 0.120969 -0.023153" pathEditMode="relative">
                                      <p:cBhvr>
                                        <p:cTn id="6" dur="2000" fill="hold"/>
                                        <p:tgtEl>
                                          <p:spTgt spid="159"/>
                                        </p:tgtEl>
                                        <p:attrNameLst>
                                          <p:attrName>ppt_x</p:attrName>
                                          <p:attrName>ppt_y</p:attrName>
                                        </p:attrNameLst>
                                      </p:cBhvr>
                                    </p:animMotion>
                                  </p:childTnLst>
                                </p:cTn>
                              </p:par>
                            </p:childTnLst>
                          </p:cTn>
                        </p:par>
                        <p:par>
                          <p:cTn id="7" fill="hold">
                            <p:stCondLst>
                              <p:cond delay="0"/>
                            </p:stCondLst>
                            <p:childTnLst>
                              <p:par>
                                <p:cTn id="8" presetID="-1" presetClass="path" presetSubtype="0" accel="50000" decel="50000" fill="hold" nodeType="withEffect">
                                  <p:stCondLst>
                                    <p:cond delay="0"/>
                                  </p:stCondLst>
                                  <p:childTnLst>
                                    <p:animMotion origin="layout" path="M 0.000000 0.000000 L -0.073959 -0.030564" pathEditMode="relative">
                                      <p:cBhvr>
                                        <p:cTn id="9" dur="2000" fill="hold"/>
                                        <p:tgtEl>
                                          <p:spTgt spid="160"/>
                                        </p:tgtEl>
                                        <p:attrNameLst>
                                          <p:attrName>ppt_x</p:attrName>
                                          <p:attrName>ppt_y</p:attrName>
                                        </p:attrNameLst>
                                      </p:cBhvr>
                                    </p:animMotion>
                                  </p:childTnLst>
                                </p:cTn>
                              </p:par>
                            </p:childTnLst>
                          </p:cTn>
                        </p:par>
                        <p:par>
                          <p:cTn id="10" fill="hold">
                            <p:stCondLst>
                              <p:cond delay="2000"/>
                            </p:stCondLst>
                            <p:childTnLst>
                              <p:par>
                                <p:cTn id="11" presetID="2" presetClass="entr" presetSubtype="8" fill="hold" grpId="3" nodeType="afterEffect">
                                  <p:stCondLst>
                                    <p:cond delay="0"/>
                                  </p:stCondLst>
                                  <p:iterate>
                                    <p:tmAbs val="0"/>
                                  </p:iterate>
                                  <p:childTnLst>
                                    <p:set>
                                      <p:cBhvr>
                                        <p:cTn id="12" fill="hold"/>
                                        <p:tgtEl>
                                          <p:spTgt spid="157"/>
                                        </p:tgtEl>
                                        <p:attrNameLst>
                                          <p:attrName>style.visibility</p:attrName>
                                        </p:attrNameLst>
                                      </p:cBhvr>
                                      <p:to>
                                        <p:strVal val="visible"/>
                                      </p:to>
                                    </p:set>
                                    <p:anim calcmode="lin" valueType="num">
                                      <p:cBhvr>
                                        <p:cTn id="13" dur="500" fill="hold"/>
                                        <p:tgtEl>
                                          <p:spTgt spid="157"/>
                                        </p:tgtEl>
                                        <p:attrNameLst>
                                          <p:attrName>ppt_x</p:attrName>
                                        </p:attrNameLst>
                                      </p:cBhvr>
                                      <p:tavLst>
                                        <p:tav tm="0">
                                          <p:val>
                                            <p:strVal val="0-#ppt_w/2"/>
                                          </p:val>
                                        </p:tav>
                                        <p:tav tm="100000">
                                          <p:val>
                                            <p:strVal val="#ppt_x"/>
                                          </p:val>
                                        </p:tav>
                                      </p:tavLst>
                                    </p:anim>
                                    <p:anim calcmode="lin" valueType="num">
                                      <p:cBhvr>
                                        <p:cTn id="14" dur="500" fill="hold"/>
                                        <p:tgtEl>
                                          <p:spTgt spid="1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3"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Resource_poster.png" descr="Resource_poster.png"/>
          <p:cNvPicPr>
            <a:picLocks noChangeAspect="1"/>
          </p:cNvPicPr>
          <p:nvPr/>
        </p:nvPicPr>
        <p:blipFill>
          <a:blip r:embed="rId3">
            <a:extLst/>
          </a:blip>
          <a:stretch>
            <a:fillRect/>
          </a:stretch>
        </p:blipFill>
        <p:spPr>
          <a:xfrm>
            <a:off x="3839192" y="457200"/>
            <a:ext cx="16582408" cy="128016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Rectangle 7"/>
          <p:cNvSpPr txBox="1"/>
          <p:nvPr/>
        </p:nvSpPr>
        <p:spPr>
          <a:xfrm>
            <a:off x="7315200" y="475342"/>
            <a:ext cx="9753600" cy="9067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a:solidFill>
                  <a:srgbClr val="000000"/>
                </a:solidFill>
                <a:latin typeface="Futura Bold BT"/>
                <a:ea typeface="Futura Bold BT"/>
                <a:cs typeface="Futura Bold BT"/>
                <a:sym typeface="Futura Bold BT"/>
              </a:defRPr>
            </a:lvl1pPr>
          </a:lstStyle>
          <a:p>
            <a:r>
              <a:t>Activity</a:t>
            </a:r>
          </a:p>
        </p:txBody>
      </p:sp>
      <p:sp>
        <p:nvSpPr>
          <p:cNvPr id="167" name="Rectangle 8"/>
          <p:cNvSpPr txBox="1"/>
          <p:nvPr/>
        </p:nvSpPr>
        <p:spPr>
          <a:xfrm>
            <a:off x="5943600" y="11430000"/>
            <a:ext cx="12649200" cy="11734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a:solidFill>
                  <a:srgbClr val="000000"/>
                </a:solidFill>
                <a:latin typeface="Futura Bold BT"/>
                <a:ea typeface="Futura Bold BT"/>
                <a:cs typeface="Futura Bold BT"/>
                <a:sym typeface="Futura Bold BT"/>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170" name="Group 9"/>
          <p:cNvGrpSpPr/>
          <p:nvPr/>
        </p:nvGrpSpPr>
        <p:grpSpPr>
          <a:xfrm>
            <a:off x="10224726" y="5029199"/>
            <a:ext cx="3657601" cy="3657601"/>
            <a:chOff x="0" y="0"/>
            <a:chExt cx="3657600" cy="3657600"/>
          </a:xfrm>
        </p:grpSpPr>
        <p:pic>
          <p:nvPicPr>
            <p:cNvPr id="168"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169"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oup 6"/>
          <p:cNvGrpSpPr/>
          <p:nvPr/>
        </p:nvGrpSpPr>
        <p:grpSpPr>
          <a:xfrm>
            <a:off x="10210800" y="5028841"/>
            <a:ext cx="3657600" cy="3622025"/>
            <a:chOff x="0" y="0"/>
            <a:chExt cx="3657600" cy="3622024"/>
          </a:xfrm>
        </p:grpSpPr>
        <p:pic>
          <p:nvPicPr>
            <p:cNvPr id="172"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173"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175" name="Rectangle 7"/>
          <p:cNvSpPr txBox="1"/>
          <p:nvPr/>
        </p:nvSpPr>
        <p:spPr>
          <a:xfrm>
            <a:off x="7315200" y="475342"/>
            <a:ext cx="9753600" cy="9067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a:solidFill>
                  <a:srgbClr val="000000"/>
                </a:solidFill>
                <a:latin typeface="Futura Bold BT"/>
                <a:ea typeface="Futura Bold BT"/>
                <a:cs typeface="Futura Bold BT"/>
                <a:sym typeface="Futura Bold BT"/>
              </a:defRPr>
            </a:lvl1pPr>
          </a:lstStyle>
          <a:p>
            <a:r>
              <a:t>Journal</a:t>
            </a:r>
          </a:p>
        </p:txBody>
      </p:sp>
      <p:sp>
        <p:nvSpPr>
          <p:cNvPr id="176" name="Rectangle 8"/>
          <p:cNvSpPr txBox="1"/>
          <p:nvPr/>
        </p:nvSpPr>
        <p:spPr>
          <a:xfrm>
            <a:off x="5791200" y="11430000"/>
            <a:ext cx="12649200" cy="11734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a:solidFill>
                  <a:srgbClr val="000000"/>
                </a:solidFill>
                <a:latin typeface="Futura Bold BT"/>
                <a:ea typeface="Futura Bold BT"/>
                <a:cs typeface="Futura Bold BT"/>
                <a:sym typeface="Futura Bold BT"/>
              </a:defRPr>
            </a:lvl1pPr>
          </a:lstStyle>
          <a:p>
            <a:r>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Rectangle 7"/>
          <p:cNvSpPr txBox="1"/>
          <p:nvPr/>
        </p:nvSpPr>
        <p:spPr>
          <a:xfrm>
            <a:off x="7315200" y="475342"/>
            <a:ext cx="9753600" cy="9067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a:solidFill>
                  <a:srgbClr val="000000"/>
                </a:solidFill>
                <a:latin typeface="Futura Bold BT"/>
                <a:ea typeface="Futura Bold BT"/>
                <a:cs typeface="Futura Bold BT"/>
                <a:sym typeface="Futura Bold BT"/>
              </a:defRPr>
            </a:lvl1pPr>
          </a:lstStyle>
          <a:p>
            <a:r>
              <a:t>Video</a:t>
            </a:r>
          </a:p>
        </p:txBody>
      </p:sp>
      <p:sp>
        <p:nvSpPr>
          <p:cNvPr id="179" name="Rectangle 8"/>
          <p:cNvSpPr txBox="1"/>
          <p:nvPr/>
        </p:nvSpPr>
        <p:spPr>
          <a:xfrm>
            <a:off x="4572000" y="10497812"/>
            <a:ext cx="15087600" cy="411411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a:solidFill>
                  <a:srgbClr val="000000"/>
                </a:solidFill>
                <a:latin typeface="Futura Bold BT"/>
                <a:ea typeface="Futura Bold BT"/>
                <a:cs typeface="Futura Bold BT"/>
                <a:sym typeface="Futura Bold BT"/>
              </a:defRPr>
            </a:lvl1pPr>
          </a:lstStyle>
          <a:p>
            <a:r>
              <a:rPr lang="en-US" b="1" dirty="0"/>
              <a:t>Create your own Video  Activity slide. This slide may include one of </a:t>
            </a:r>
            <a:r>
              <a:rPr lang="en-US" b="1" dirty="0" err="1"/>
              <a:t>WhyTry’s</a:t>
            </a:r>
            <a:r>
              <a:rPr lang="en-US" b="1" dirty="0"/>
              <a:t> recommended YouTube clips that you have downloaded and embedded into this slide, or any other relevant video clip reinforcing some aspect of today’s lesson.  Videos may be funny, serious, documentary style, etc.  This is a good opportunity to differentiate your approach to best meet your student’s needs.</a:t>
            </a:r>
            <a:endParaRPr lang="en-US" dirty="0"/>
          </a:p>
          <a:p>
            <a:r>
              <a:rPr lang="en-US" b="1" dirty="0"/>
              <a:t/>
            </a:r>
            <a:br>
              <a:rPr lang="en-US" b="1" dirty="0"/>
            </a:br>
            <a:r>
              <a:rPr lang="en-US" b="1" dirty="0"/>
              <a:t>*note this will require that you download the clip in order to insert it into your presentation.  There are some free apps listed on the website that you can use to download online video clips for your lesson. </a:t>
            </a:r>
            <a:endParaRPr lang="en-US" dirty="0"/>
          </a:p>
        </p:txBody>
      </p:sp>
      <p:grpSp>
        <p:nvGrpSpPr>
          <p:cNvPr id="182" name="Group 9"/>
          <p:cNvGrpSpPr/>
          <p:nvPr/>
        </p:nvGrpSpPr>
        <p:grpSpPr>
          <a:xfrm>
            <a:off x="10210800" y="5029200"/>
            <a:ext cx="3657600" cy="3657600"/>
            <a:chOff x="0" y="0"/>
            <a:chExt cx="3657600" cy="3657600"/>
          </a:xfrm>
        </p:grpSpPr>
        <p:pic>
          <p:nvPicPr>
            <p:cNvPr id="180"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181"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5"/>
          <p:cNvSpPr txBox="1"/>
          <p:nvPr/>
        </p:nvSpPr>
        <p:spPr>
          <a:xfrm>
            <a:off x="8526434" y="1052830"/>
            <a:ext cx="6739661" cy="7822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4900" b="1">
                <a:solidFill>
                  <a:srgbClr val="000000"/>
                </a:solidFill>
                <a:latin typeface="Arial"/>
                <a:ea typeface="Arial"/>
                <a:cs typeface="Arial"/>
                <a:sym typeface="Arial"/>
              </a:defRPr>
            </a:lvl1pPr>
          </a:lstStyle>
          <a:p>
            <a:r>
              <a:t>ATTENTION GETTER</a:t>
            </a:r>
          </a:p>
        </p:txBody>
      </p:sp>
      <p:sp>
        <p:nvSpPr>
          <p:cNvPr id="30" name="Rectangle 1"/>
          <p:cNvSpPr txBox="1"/>
          <p:nvPr/>
        </p:nvSpPr>
        <p:spPr>
          <a:xfrm>
            <a:off x="6621440" y="6078434"/>
            <a:ext cx="10549650" cy="21089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3500"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29"/>
          <p:cNvSpPr txBox="1"/>
          <p:nvPr/>
        </p:nvSpPr>
        <p:spPr>
          <a:xfrm>
            <a:off x="9151925" y="9486461"/>
            <a:ext cx="608014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spcBef>
                <a:spcPts val="1200"/>
              </a:spcBef>
              <a:defRPr sz="30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Animated Metaphor Walkthrough</a:t>
            </a:r>
          </a:p>
        </p:txBody>
      </p:sp>
      <p:grpSp>
        <p:nvGrpSpPr>
          <p:cNvPr id="35" name="Group">
            <a:hlinkClick r:id="rId4" action="ppaction://hlinksldjump"/>
          </p:cNvPr>
          <p:cNvGrpSpPr/>
          <p:nvPr/>
        </p:nvGrpSpPr>
        <p:grpSpPr>
          <a:xfrm>
            <a:off x="6267656" y="11840205"/>
            <a:ext cx="3498724" cy="1471678"/>
            <a:chOff x="0" y="0"/>
            <a:chExt cx="3498723" cy="1471677"/>
          </a:xfrm>
        </p:grpSpPr>
        <p:sp>
          <p:nvSpPr>
            <p:cNvPr id="33" name="TextBox 9"/>
            <p:cNvSpPr txBox="1"/>
            <p:nvPr/>
          </p:nvSpPr>
          <p:spPr>
            <a:xfrm>
              <a:off x="-1" y="960901"/>
              <a:ext cx="349872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Learning Activities</a:t>
              </a:r>
            </a:p>
          </p:txBody>
        </p:sp>
        <p:pic>
          <p:nvPicPr>
            <p:cNvPr id="34" name="Picture 17" descr="Picture 17"/>
            <p:cNvPicPr>
              <a:picLocks noChangeAspect="1"/>
            </p:cNvPicPr>
            <p:nvPr/>
          </p:nvPicPr>
          <p:blipFill>
            <a:blip r:embed="rId7">
              <a:extLst/>
            </a:blip>
            <a:stretch>
              <a:fillRect/>
            </a:stretch>
          </p:blipFill>
          <p:spPr>
            <a:xfrm>
              <a:off x="1277968" y="0"/>
              <a:ext cx="914401" cy="908304"/>
            </a:xfrm>
            <a:prstGeom prst="rect">
              <a:avLst/>
            </a:prstGeom>
            <a:ln w="12700" cap="flat">
              <a:noFill/>
              <a:miter lim="400000"/>
            </a:ln>
            <a:effectLst>
              <a:outerShdw blurRad="292100" dist="139700" dir="2700000" rotWithShape="0">
                <a:srgbClr val="333333">
                  <a:alpha val="64999"/>
                </a:srgbClr>
              </a:outerShdw>
            </a:effectLst>
          </p:spPr>
        </p:pic>
      </p:grpSp>
      <p:grpSp>
        <p:nvGrpSpPr>
          <p:cNvPr id="38" name="Group">
            <a:hlinkClick r:id="rId3" action="ppaction://hlinksldjump"/>
          </p:cNvPr>
          <p:cNvGrpSpPr/>
          <p:nvPr/>
        </p:nvGrpSpPr>
        <p:grpSpPr>
          <a:xfrm>
            <a:off x="11041760" y="11840205"/>
            <a:ext cx="2919597" cy="1484343"/>
            <a:chOff x="0" y="0"/>
            <a:chExt cx="2919596" cy="1484342"/>
          </a:xfrm>
        </p:grpSpPr>
        <p:sp>
          <p:nvSpPr>
            <p:cNvPr id="36" name="TextBox 8"/>
            <p:cNvSpPr txBox="1"/>
            <p:nvPr/>
          </p:nvSpPr>
          <p:spPr>
            <a:xfrm>
              <a:off x="0" y="973566"/>
              <a:ext cx="2919597"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Journal Prompt</a:t>
              </a:r>
            </a:p>
          </p:txBody>
        </p:sp>
        <p:pic>
          <p:nvPicPr>
            <p:cNvPr id="37" name="Picture 16" descr="Picture 16"/>
            <p:cNvPicPr>
              <a:picLocks noChangeAspect="1"/>
            </p:cNvPicPr>
            <p:nvPr/>
          </p:nvPicPr>
          <p:blipFill>
            <a:blip r:embed="rId8">
              <a:extLst/>
            </a:blip>
            <a:stretch>
              <a:fillRect/>
            </a:stretch>
          </p:blipFill>
          <p:spPr>
            <a:xfrm>
              <a:off x="997840" y="0"/>
              <a:ext cx="914401" cy="914400"/>
            </a:xfrm>
            <a:prstGeom prst="rect">
              <a:avLst/>
            </a:prstGeom>
            <a:ln w="12700" cap="flat">
              <a:noFill/>
              <a:miter lim="400000"/>
            </a:ln>
            <a:effectLst>
              <a:outerShdw blurRad="292100" dist="139700" dir="2700000" rotWithShape="0">
                <a:srgbClr val="333333">
                  <a:alpha val="64999"/>
                </a:srgbClr>
              </a:outerShdw>
            </a:effectLst>
          </p:spPr>
        </p:pic>
      </p:grpSp>
      <p:grpSp>
        <p:nvGrpSpPr>
          <p:cNvPr id="41" name="Group">
            <a:hlinkClick r:id="rId5" action="ppaction://hlinksldjump"/>
          </p:cNvPr>
          <p:cNvGrpSpPr/>
          <p:nvPr/>
        </p:nvGrpSpPr>
        <p:grpSpPr>
          <a:xfrm>
            <a:off x="15480566" y="11840205"/>
            <a:ext cx="1898165" cy="1458901"/>
            <a:chOff x="0" y="0"/>
            <a:chExt cx="1898163" cy="1458900"/>
          </a:xfrm>
        </p:grpSpPr>
        <p:pic>
          <p:nvPicPr>
            <p:cNvPr id="39" name="Picture 30" descr="Picture 30"/>
            <p:cNvPicPr>
              <a:picLocks noChangeAspect="1"/>
            </p:cNvPicPr>
            <p:nvPr/>
          </p:nvPicPr>
          <p:blipFill>
            <a:blip r:embed="rId9">
              <a:extLst/>
            </a:blip>
            <a:stretch>
              <a:fillRect/>
            </a:stretch>
          </p:blipFill>
          <p:spPr>
            <a:xfrm>
              <a:off x="470633" y="0"/>
              <a:ext cx="914401" cy="914400"/>
            </a:xfrm>
            <a:prstGeom prst="rect">
              <a:avLst/>
            </a:prstGeom>
            <a:ln w="12700" cap="flat">
              <a:noFill/>
              <a:miter lim="400000"/>
            </a:ln>
            <a:effectLst>
              <a:outerShdw blurRad="292100" dist="139700" dir="2700000" rotWithShape="0">
                <a:srgbClr val="333333">
                  <a:alpha val="64999"/>
                </a:srgbClr>
              </a:outerShdw>
            </a:effectLst>
          </p:spPr>
        </p:pic>
        <p:sp>
          <p:nvSpPr>
            <p:cNvPr id="40" name="TextBox 34"/>
            <p:cNvSpPr txBox="1"/>
            <p:nvPr/>
          </p:nvSpPr>
          <p:spPr>
            <a:xfrm>
              <a:off x="0" y="960409"/>
              <a:ext cx="1898164" cy="4984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29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Video Clip</a:t>
              </a:r>
            </a:p>
          </p:txBody>
        </p:sp>
      </p:grpSp>
      <p:sp>
        <p:nvSpPr>
          <p:cNvPr id="42" name="TextBox 42"/>
          <p:cNvSpPr txBox="1"/>
          <p:nvPr/>
        </p:nvSpPr>
        <p:spPr>
          <a:xfrm>
            <a:off x="8541265" y="10505575"/>
            <a:ext cx="730146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3000" b="1" u="sng">
                <a:solidFill>
                  <a:srgbClr val="010101"/>
                </a:solidFill>
                <a:uFill>
                  <a:solidFill>
                    <a:srgbClr val="010101"/>
                  </a:solidFill>
                </a:uFill>
                <a:latin typeface="Arial"/>
                <a:ea typeface="Arial"/>
                <a:cs typeface="Arial"/>
                <a:sym typeface="Arial"/>
                <a:hlinkClick r:id="rId6"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Single Picture Metaphor (non animated)</a:t>
            </a:r>
          </a:p>
        </p:txBody>
      </p:sp>
      <p:pic>
        <p:nvPicPr>
          <p:cNvPr id="43" name="Resource_poster.png" descr="Resource_poster.png"/>
          <p:cNvPicPr>
            <a:picLocks noChangeAspect="1"/>
          </p:cNvPicPr>
          <p:nvPr/>
        </p:nvPicPr>
        <p:blipFill>
          <a:blip r:embed="rId10">
            <a:extLst/>
          </a:blip>
          <a:stretch>
            <a:fillRect/>
          </a:stretch>
        </p:blipFill>
        <p:spPr>
          <a:xfrm>
            <a:off x="7080484" y="735344"/>
            <a:ext cx="10223032" cy="7892169"/>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source Resilience"/>
          <p:cNvSpPr txBox="1"/>
          <p:nvPr/>
        </p:nvSpPr>
        <p:spPr>
          <a:xfrm>
            <a:off x="12481225" y="152400"/>
            <a:ext cx="8839201" cy="223576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defRPr sz="2200" b="1">
                <a:solidFill>
                  <a:srgbClr val="000000"/>
                </a:solidFill>
                <a:latin typeface="Arial"/>
                <a:ea typeface="Arial"/>
                <a:cs typeface="Arial"/>
                <a:sym typeface="Arial"/>
              </a:defRPr>
            </a:pPr>
            <a:r>
              <a:rPr sz="7200">
                <a:solidFill>
                  <a:srgbClr val="008000"/>
                </a:solidFill>
                <a:effectLst>
                  <a:outerShdw blurRad="50800" dist="38100" dir="2700000" rotWithShape="0">
                    <a:srgbClr val="000000">
                      <a:alpha val="43000"/>
                    </a:srgbClr>
                  </a:outerShdw>
                </a:effectLst>
              </a:rPr>
              <a:t>Resource</a:t>
            </a:r>
            <a:r>
              <a:rPr sz="7200">
                <a:solidFill>
                  <a:srgbClr val="FF0000"/>
                </a:solidFill>
                <a:effectLst>
                  <a:outerShdw blurRad="50800" dist="38100" dir="2700000" rotWithShape="0">
                    <a:srgbClr val="000000">
                      <a:alpha val="43000"/>
                    </a:srgbClr>
                  </a:outerShdw>
                </a:effectLst>
              </a:rPr>
              <a:t> </a:t>
            </a:r>
            <a:r>
              <a:rPr sz="7200">
                <a:effectLst>
                  <a:outerShdw blurRad="50800" dist="38100" dir="2700000" rotWithShape="0">
                    <a:srgbClr val="000000">
                      <a:alpha val="43000"/>
                    </a:srgbClr>
                  </a:outerShdw>
                </a:effectLst>
              </a:rPr>
              <a:t>Resilience</a:t>
            </a:r>
          </a:p>
        </p:txBody>
      </p:sp>
      <p:pic>
        <p:nvPicPr>
          <p:cNvPr id="46" name="shutterstock_58395775.jpg" descr="shutterstock_58395775.jpg"/>
          <p:cNvPicPr>
            <a:picLocks noChangeAspect="1"/>
          </p:cNvPicPr>
          <p:nvPr/>
        </p:nvPicPr>
        <p:blipFill>
          <a:blip r:embed="rId2">
            <a:extLst/>
          </a:blip>
          <a:srcRect b="5270"/>
          <a:stretch>
            <a:fillRect/>
          </a:stretch>
        </p:blipFill>
        <p:spPr>
          <a:xfrm>
            <a:off x="2590800" y="0"/>
            <a:ext cx="9448800" cy="13715999"/>
          </a:xfrm>
          <a:prstGeom prst="rect">
            <a:avLst/>
          </a:prstGeom>
          <a:ln w="12700">
            <a:miter lim="400000"/>
          </a:ln>
          <a:effectLst>
            <a:outerShdw blurRad="584200" dist="279400" dir="2700000" rotWithShape="0">
              <a:srgbClr val="333333">
                <a:alpha val="64999"/>
              </a:srgbClr>
            </a:outerShdw>
          </a:effectLst>
        </p:spPr>
      </p:pic>
      <p:sp>
        <p:nvSpPr>
          <p:cNvPr id="47" name="You recognize that your resilience can be increased by tapping into the resources available to you."/>
          <p:cNvSpPr txBox="1"/>
          <p:nvPr/>
        </p:nvSpPr>
        <p:spPr>
          <a:xfrm>
            <a:off x="12801600" y="4498061"/>
            <a:ext cx="8534400" cy="428711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5600" b="1">
                <a:solidFill>
                  <a:srgbClr val="000000"/>
                </a:solidFill>
                <a:latin typeface="Arial"/>
                <a:ea typeface="Arial"/>
                <a:cs typeface="Arial"/>
                <a:sym typeface="Arial"/>
              </a:defRPr>
            </a:lvl1pPr>
          </a:lstStyle>
          <a:p>
            <a:pPr>
              <a:defRPr sz="2200"/>
            </a:pPr>
            <a:r>
              <a:rPr sz="5600"/>
              <a:t>You recognize that your resilience can be increased by tapping into the resources available to you. </a:t>
            </a:r>
          </a:p>
        </p:txBody>
      </p:sp>
      <p:sp>
        <p:nvSpPr>
          <p:cNvPr id="48" name="You fight resignation with spontaneity."/>
          <p:cNvSpPr txBox="1"/>
          <p:nvPr/>
        </p:nvSpPr>
        <p:spPr>
          <a:xfrm>
            <a:off x="12954000" y="7162800"/>
            <a:ext cx="8686800" cy="181061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Arial"/>
                <a:ea typeface="Arial"/>
                <a:cs typeface="Arial"/>
                <a:sym typeface="Arial"/>
              </a:defRPr>
            </a:lvl1pPr>
          </a:lstStyle>
          <a:p>
            <a:pPr>
              <a:defRPr sz="2200" b="1">
                <a:solidFill>
                  <a:srgbClr val="000000"/>
                </a:solidFill>
              </a:defRPr>
            </a:pPr>
            <a:r>
              <a:rPr sz="5600" b="0">
                <a:solidFill>
                  <a:srgbClr val="008000"/>
                </a:solidFill>
              </a:rPr>
              <a:t>You fight resignation with spontaneity.</a:t>
            </a:r>
          </a:p>
        </p:txBody>
      </p:sp>
      <p:sp>
        <p:nvSpPr>
          <p:cNvPr id="49" name="You recognize that your resources include talents, relationships, physical assets, personality traits, and work ethic."/>
          <p:cNvSpPr txBox="1"/>
          <p:nvPr/>
        </p:nvSpPr>
        <p:spPr>
          <a:xfrm>
            <a:off x="12972274" y="7162800"/>
            <a:ext cx="8534401" cy="511261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Arial"/>
                <a:ea typeface="Arial"/>
                <a:cs typeface="Arial"/>
                <a:sym typeface="Arial"/>
              </a:defRPr>
            </a:lvl1pPr>
          </a:lstStyle>
          <a:p>
            <a:pPr>
              <a:defRPr sz="2200" b="1">
                <a:solidFill>
                  <a:srgbClr val="000000"/>
                </a:solidFill>
              </a:defRPr>
            </a:pPr>
            <a:r>
              <a:rPr sz="5600" b="0">
                <a:solidFill>
                  <a:srgbClr val="008000"/>
                </a:solidFill>
              </a:rPr>
              <a:t>You recognize that your resources include talents, relationships, physical assets, personality traits, and work ethic.</a:t>
            </a:r>
          </a:p>
        </p:txBody>
      </p:sp>
      <p:sp>
        <p:nvSpPr>
          <p:cNvPr id="50" name="You realize that you have undeveloped talents and untapped capabilities that you can also use or develop."/>
          <p:cNvSpPr txBox="1"/>
          <p:nvPr/>
        </p:nvSpPr>
        <p:spPr>
          <a:xfrm>
            <a:off x="12954000" y="7162800"/>
            <a:ext cx="8534400" cy="511261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Arial"/>
                <a:ea typeface="Arial"/>
                <a:cs typeface="Arial"/>
                <a:sym typeface="Arial"/>
              </a:defRPr>
            </a:lvl1pPr>
          </a:lstStyle>
          <a:p>
            <a:pPr>
              <a:defRPr sz="2200" b="1">
                <a:solidFill>
                  <a:srgbClr val="000000"/>
                </a:solidFill>
              </a:defRPr>
            </a:pPr>
            <a:r>
              <a:rPr sz="5600" b="0">
                <a:solidFill>
                  <a:srgbClr val="008000"/>
                </a:solidFill>
              </a:rPr>
              <a:t>You realize that you have undeveloped talents and untapped capabilities that you can also use or develop. </a:t>
            </a:r>
          </a:p>
        </p:txBody>
      </p:sp>
      <p:pic>
        <p:nvPicPr>
          <p:cNvPr id="51" name="The Resilience Breakthrough_small.png" descr="The Resilience Breakthrough_small.png"/>
          <p:cNvPicPr>
            <a:picLocks noChangeAspect="1"/>
          </p:cNvPicPr>
          <p:nvPr/>
        </p:nvPicPr>
        <p:blipFill>
          <a:blip r:embed="rId3">
            <a:alphaModFix amt="35000"/>
            <a:extLst/>
          </a:blip>
          <a:stretch>
            <a:fillRect/>
          </a:stretch>
        </p:blipFill>
        <p:spPr>
          <a:xfrm>
            <a:off x="12192000" y="42804"/>
            <a:ext cx="304800" cy="30480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0"/>
                                  </p:stCondLst>
                                  <p:iterate>
                                    <p:tmAbs val="0"/>
                                  </p:iterate>
                                  <p:childTnLst>
                                    <p:set>
                                      <p:cBhvr>
                                        <p:cTn id="6" fill="hold"/>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9" presetClass="entr" fill="hold" grpId="2" nodeType="afterEffect">
                                  <p:stCondLst>
                                    <p:cond delay="0"/>
                                  </p:stCondLst>
                                  <p:iterate>
                                    <p:tmAbs val="0"/>
                                  </p:iterate>
                                  <p:childTnLst>
                                    <p:set>
                                      <p:cBhvr>
                                        <p:cTn id="11" fill="hold"/>
                                        <p:tgtEl>
                                          <p:spTgt spid="47"/>
                                        </p:tgtEl>
                                        <p:attrNameLst>
                                          <p:attrName>style.visibility</p:attrName>
                                        </p:attrNameLst>
                                      </p:cBhvr>
                                      <p:to>
                                        <p:strVal val="visible"/>
                                      </p:to>
                                    </p:set>
                                    <p:animEffect transition="in" filter="dissolve">
                                      <p:cBhvr>
                                        <p:cTn id="12" dur="10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path" presetSubtype="0" accel="50000" decel="50000" fill="hold" nodeType="clickEffect">
                                  <p:stCondLst>
                                    <p:cond delay="0"/>
                                  </p:stCondLst>
                                  <p:childTnLst>
                                    <p:animMotion origin="layout" path="M 0.000000 0.000000 L 0.000000 -0.124939" pathEditMode="relative">
                                      <p:cBhvr>
                                        <p:cTn id="16" dur="2000" fill="hold"/>
                                        <p:tgtEl>
                                          <p:spTgt spid="47"/>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9" presetClass="entr" fill="hold" grpId="4" nodeType="clickEffect">
                                  <p:stCondLst>
                                    <p:cond delay="0"/>
                                  </p:stCondLst>
                                  <p:iterate>
                                    <p:tmAbs val="0"/>
                                  </p:iterate>
                                  <p:childTnLst>
                                    <p:set>
                                      <p:cBhvr>
                                        <p:cTn id="20" fill="hold"/>
                                        <p:tgtEl>
                                          <p:spTgt spid="48"/>
                                        </p:tgtEl>
                                        <p:attrNameLst>
                                          <p:attrName>style.visibility</p:attrName>
                                        </p:attrNameLst>
                                      </p:cBhvr>
                                      <p:to>
                                        <p:strVal val="visible"/>
                                      </p:to>
                                    </p:set>
                                    <p:animEffect transition="in" filter="dissolve">
                                      <p:cBhvr>
                                        <p:cTn id="21" dur="1000"/>
                                        <p:tgtEl>
                                          <p:spTgt spid="4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grpId="5" nodeType="clickEffect">
                                  <p:stCondLst>
                                    <p:cond delay="0"/>
                                  </p:stCondLst>
                                  <p:iterate>
                                    <p:tmAbs val="0"/>
                                  </p:iterate>
                                  <p:childTnLst>
                                    <p:anim calcmode="lin" valueType="num">
                                      <p:cBhvr>
                                        <p:cTn id="25" dur="500" fill="hold"/>
                                        <p:tgtEl>
                                          <p:spTgt spid="48"/>
                                        </p:tgtEl>
                                        <p:attrNameLst>
                                          <p:attrName>ppt_x</p:attrName>
                                        </p:attrNameLst>
                                      </p:cBhvr>
                                      <p:tavLst>
                                        <p:tav tm="0">
                                          <p:val>
                                            <p:strVal val="ppt_x"/>
                                          </p:val>
                                        </p:tav>
                                        <p:tav tm="100000">
                                          <p:val>
                                            <p:strVal val="ppt_x"/>
                                          </p:val>
                                        </p:tav>
                                      </p:tavLst>
                                    </p:anim>
                                    <p:anim calcmode="lin" valueType="num">
                                      <p:cBhvr>
                                        <p:cTn id="26" dur="500" fill="hold"/>
                                        <p:tgtEl>
                                          <p:spTgt spid="48"/>
                                        </p:tgtEl>
                                        <p:attrNameLst>
                                          <p:attrName>ppt_y</p:attrName>
                                        </p:attrNameLst>
                                      </p:cBhvr>
                                      <p:tavLst>
                                        <p:tav tm="0">
                                          <p:val>
                                            <p:strVal val="ppt_y"/>
                                          </p:val>
                                        </p:tav>
                                        <p:tav tm="100000">
                                          <p:val>
                                            <p:strVal val="1+ppt_h/2"/>
                                          </p:val>
                                        </p:tav>
                                      </p:tavLst>
                                    </p:anim>
                                    <p:set>
                                      <p:cBhvr>
                                        <p:cTn id="27" fill="hold">
                                          <p:stCondLst>
                                            <p:cond delay="499"/>
                                          </p:stCondLst>
                                        </p:cTn>
                                        <p:tgtEl>
                                          <p:spTgt spid="48"/>
                                        </p:tgtEl>
                                        <p:attrNameLst>
                                          <p:attrName>style.visibility</p:attrName>
                                        </p:attrNameLst>
                                      </p:cBhvr>
                                      <p:to>
                                        <p:strVal val="hidden"/>
                                      </p:to>
                                    </p:set>
                                  </p:childTnLst>
                                </p:cTn>
                              </p:par>
                            </p:childTnLst>
                          </p:cTn>
                        </p:par>
                        <p:par>
                          <p:cTn id="28" fill="hold">
                            <p:stCondLst>
                              <p:cond delay="500"/>
                            </p:stCondLst>
                            <p:childTnLst>
                              <p:par>
                                <p:cTn id="29" presetID="9" presetClass="entr" fill="hold" grpId="6" nodeType="afterEffect">
                                  <p:stCondLst>
                                    <p:cond delay="0"/>
                                  </p:stCondLst>
                                  <p:iterate>
                                    <p:tmAbs val="0"/>
                                  </p:iterate>
                                  <p:childTnLst>
                                    <p:set>
                                      <p:cBhvr>
                                        <p:cTn id="30" fill="hold"/>
                                        <p:tgtEl>
                                          <p:spTgt spid="49"/>
                                        </p:tgtEl>
                                        <p:attrNameLst>
                                          <p:attrName>style.visibility</p:attrName>
                                        </p:attrNameLst>
                                      </p:cBhvr>
                                      <p:to>
                                        <p:strVal val="visible"/>
                                      </p:to>
                                    </p:set>
                                    <p:animEffect transition="in" filter="dissolve">
                                      <p:cBhvr>
                                        <p:cTn id="31" dur="500"/>
                                        <p:tgtEl>
                                          <p:spTgt spid="4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grpId="7" nodeType="clickEffect">
                                  <p:stCondLst>
                                    <p:cond delay="0"/>
                                  </p:stCondLst>
                                  <p:iterate>
                                    <p:tmAbs val="0"/>
                                  </p:iterate>
                                  <p:childTnLst>
                                    <p:anim calcmode="lin" valueType="num">
                                      <p:cBhvr>
                                        <p:cTn id="35" dur="500" fill="hold"/>
                                        <p:tgtEl>
                                          <p:spTgt spid="49"/>
                                        </p:tgtEl>
                                        <p:attrNameLst>
                                          <p:attrName>ppt_x</p:attrName>
                                        </p:attrNameLst>
                                      </p:cBhvr>
                                      <p:tavLst>
                                        <p:tav tm="0">
                                          <p:val>
                                            <p:strVal val="ppt_x"/>
                                          </p:val>
                                        </p:tav>
                                        <p:tav tm="100000">
                                          <p:val>
                                            <p:strVal val="ppt_x"/>
                                          </p:val>
                                        </p:tav>
                                      </p:tavLst>
                                    </p:anim>
                                    <p:anim calcmode="lin" valueType="num">
                                      <p:cBhvr>
                                        <p:cTn id="36" dur="500" fill="hold"/>
                                        <p:tgtEl>
                                          <p:spTgt spid="49"/>
                                        </p:tgtEl>
                                        <p:attrNameLst>
                                          <p:attrName>ppt_y</p:attrName>
                                        </p:attrNameLst>
                                      </p:cBhvr>
                                      <p:tavLst>
                                        <p:tav tm="0">
                                          <p:val>
                                            <p:strVal val="ppt_y"/>
                                          </p:val>
                                        </p:tav>
                                        <p:tav tm="100000">
                                          <p:val>
                                            <p:strVal val="1+ppt_h/2"/>
                                          </p:val>
                                        </p:tav>
                                      </p:tavLst>
                                    </p:anim>
                                    <p:set>
                                      <p:cBhvr>
                                        <p:cTn id="37" fill="hold">
                                          <p:stCondLst>
                                            <p:cond delay="499"/>
                                          </p:stCondLst>
                                        </p:cTn>
                                        <p:tgtEl>
                                          <p:spTgt spid="49"/>
                                        </p:tgtEl>
                                        <p:attrNameLst>
                                          <p:attrName>style.visibility</p:attrName>
                                        </p:attrNameLst>
                                      </p:cBhvr>
                                      <p:to>
                                        <p:strVal val="hidden"/>
                                      </p:to>
                                    </p:set>
                                  </p:childTnLst>
                                </p:cTn>
                              </p:par>
                            </p:childTnLst>
                          </p:cTn>
                        </p:par>
                        <p:par>
                          <p:cTn id="38" fill="hold">
                            <p:stCondLst>
                              <p:cond delay="500"/>
                            </p:stCondLst>
                            <p:childTnLst>
                              <p:par>
                                <p:cTn id="39" presetID="9" presetClass="entr" fill="hold" grpId="8" nodeType="afterEffect">
                                  <p:stCondLst>
                                    <p:cond delay="0"/>
                                  </p:stCondLst>
                                  <p:iterate>
                                    <p:tmAbs val="0"/>
                                  </p:iterate>
                                  <p:childTnLst>
                                    <p:set>
                                      <p:cBhvr>
                                        <p:cTn id="40" fill="hold"/>
                                        <p:tgtEl>
                                          <p:spTgt spid="50"/>
                                        </p:tgtEl>
                                        <p:attrNameLst>
                                          <p:attrName>style.visibility</p:attrName>
                                        </p:attrNameLst>
                                      </p:cBhvr>
                                      <p:to>
                                        <p:strVal val="visible"/>
                                      </p:to>
                                    </p:set>
                                    <p:animEffect transition="in" filter="dissolve">
                                      <p:cBhvr>
                                        <p:cTn id="41"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1" animBg="1" advAuto="0"/>
      <p:bldP spid="47" grpId="2" animBg="1" advAuto="0"/>
      <p:bldP spid="48" grpId="4" animBg="1" advAuto="0"/>
      <p:bldP spid="48" grpId="5" animBg="1" advAuto="0"/>
      <p:bldP spid="49" grpId="6" animBg="1" advAuto="0"/>
      <p:bldP spid="49" grpId="7" animBg="1" advAuto="0"/>
      <p:bldP spid="50" grpId="8"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p:cNvSpPr/>
          <p:nvPr/>
        </p:nvSpPr>
        <p:spPr>
          <a:xfrm>
            <a:off x="3505200" y="320398"/>
            <a:ext cx="169164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b="1">
                <a:solidFill>
                  <a:srgbClr val="000000"/>
                </a:solidFill>
                <a:latin typeface="Arial"/>
                <a:ea typeface="Arial"/>
                <a:cs typeface="Arial"/>
                <a:sym typeface="Arial"/>
              </a:defRPr>
            </a:pPr>
            <a:endParaRPr/>
          </a:p>
        </p:txBody>
      </p:sp>
      <p:sp>
        <p:nvSpPr>
          <p:cNvPr id="54"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sp>
        <p:nvSpPr>
          <p:cNvPr id="55" name="Make a list of as many things that you can think of that you are thankful for."/>
          <p:cNvSpPr txBox="1"/>
          <p:nvPr/>
        </p:nvSpPr>
        <p:spPr>
          <a:xfrm>
            <a:off x="4626864" y="2553508"/>
            <a:ext cx="7010401"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Make a list of as many things that you can think of that you are thankful for.</a:t>
            </a:r>
          </a:p>
        </p:txBody>
      </p:sp>
      <p:sp>
        <p:nvSpPr>
          <p:cNvPr id="56" name="What items on that list could be considered resources?"/>
          <p:cNvSpPr txBox="1"/>
          <p:nvPr/>
        </p:nvSpPr>
        <p:spPr>
          <a:xfrm>
            <a:off x="4572000" y="4301307"/>
            <a:ext cx="7010400" cy="9840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What items on that list could be considered resources?</a:t>
            </a:r>
          </a:p>
        </p:txBody>
      </p:sp>
      <p:sp>
        <p:nvSpPr>
          <p:cNvPr id="57" name="Put a star next to the resources that are internal."/>
          <p:cNvSpPr txBox="1"/>
          <p:nvPr/>
        </p:nvSpPr>
        <p:spPr>
          <a:xfrm>
            <a:off x="4572000" y="6049107"/>
            <a:ext cx="7010400" cy="9840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Put a star next to the resources that are internal.</a:t>
            </a:r>
          </a:p>
        </p:txBody>
      </p:sp>
      <p:sp>
        <p:nvSpPr>
          <p:cNvPr id="58" name="Put a check mark next to the resources that are external."/>
          <p:cNvSpPr txBox="1"/>
          <p:nvPr/>
        </p:nvSpPr>
        <p:spPr>
          <a:xfrm>
            <a:off x="4626864" y="7796907"/>
            <a:ext cx="7010401" cy="9840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Put a check mark next to the resources that are external.</a:t>
            </a:r>
          </a:p>
        </p:txBody>
      </p:sp>
      <p:pic>
        <p:nvPicPr>
          <p:cNvPr id="59" name="image2.png" descr="image2.png"/>
          <p:cNvPicPr>
            <a:picLocks noChangeAspect="1"/>
          </p:cNvPicPr>
          <p:nvPr/>
        </p:nvPicPr>
        <p:blipFill>
          <a:blip r:embed="rId2">
            <a:extLst/>
          </a:blip>
          <a:stretch>
            <a:fillRect/>
          </a:stretch>
        </p:blipFill>
        <p:spPr>
          <a:xfrm>
            <a:off x="12344400" y="2286000"/>
            <a:ext cx="6228692" cy="9144000"/>
          </a:xfrm>
          <a:prstGeom prst="rect">
            <a:avLst/>
          </a:prstGeom>
          <a:ln w="12700">
            <a:miter lim="400000"/>
          </a:ln>
          <a:effectLst>
            <a:outerShdw blurRad="101600" dist="355600" dir="2700000" rotWithShape="0">
              <a:srgbClr val="000000">
                <a:alpha val="40000"/>
              </a:srgbClr>
            </a:outerShdw>
          </a:effectLst>
        </p:spPr>
      </p:pic>
      <p:sp>
        <p:nvSpPr>
          <p:cNvPr id="60" name="Star"/>
          <p:cNvSpPr/>
          <p:nvPr/>
        </p:nvSpPr>
        <p:spPr>
          <a:xfrm>
            <a:off x="12954000" y="4260510"/>
            <a:ext cx="609600" cy="522514"/>
          </a:xfrm>
          <a:prstGeom prst="star5">
            <a:avLst>
              <a:gd name="adj" fmla="val 19098"/>
              <a:gd name="hf" fmla="val 105146"/>
              <a:gd name="vf" fmla="val 110557"/>
            </a:avLst>
          </a:prstGeom>
          <a:solidFill>
            <a:srgbClr val="000000"/>
          </a:solidFill>
          <a:ln w="12700">
            <a:miter lim="400000"/>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61" name="image3.png" descr="image3.png"/>
          <p:cNvPicPr>
            <a:picLocks noChangeAspect="1"/>
          </p:cNvPicPr>
          <p:nvPr/>
        </p:nvPicPr>
        <p:blipFill>
          <a:blip r:embed="rId3">
            <a:extLst/>
          </a:blip>
          <a:stretch>
            <a:fillRect/>
          </a:stretch>
        </p:blipFill>
        <p:spPr>
          <a:xfrm>
            <a:off x="12984480" y="5155922"/>
            <a:ext cx="682917" cy="521965"/>
          </a:xfrm>
          <a:prstGeom prst="rect">
            <a:avLst/>
          </a:prstGeom>
          <a:ln w="12700">
            <a:miter lim="400000"/>
          </a:ln>
        </p:spPr>
      </p:pic>
      <p:sp>
        <p:nvSpPr>
          <p:cNvPr id="62" name="Star"/>
          <p:cNvSpPr/>
          <p:nvPr/>
        </p:nvSpPr>
        <p:spPr>
          <a:xfrm>
            <a:off x="12947904" y="6050786"/>
            <a:ext cx="609601" cy="522515"/>
          </a:xfrm>
          <a:prstGeom prst="star5">
            <a:avLst>
              <a:gd name="adj" fmla="val 19098"/>
              <a:gd name="hf" fmla="val 105146"/>
              <a:gd name="vf" fmla="val 110557"/>
            </a:avLst>
          </a:prstGeom>
          <a:solidFill>
            <a:srgbClr val="000000"/>
          </a:solidFill>
          <a:ln w="12700">
            <a:miter lim="400000"/>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63" name="Line"/>
          <p:cNvSpPr/>
          <p:nvPr/>
        </p:nvSpPr>
        <p:spPr>
          <a:xfrm>
            <a:off x="13667395" y="4572000"/>
            <a:ext cx="4011005" cy="0"/>
          </a:xfrm>
          <a:prstGeom prst="line">
            <a:avLst/>
          </a:prstGeom>
          <a:ln w="50800">
            <a:solidFill>
              <a:srgbClr val="000000"/>
            </a:solidFill>
          </a:ln>
          <a:effectLst>
            <a:outerShdw blurRad="76200" dist="38100" dir="5400000" rotWithShape="0">
              <a:srgbClr val="000000">
                <a:alpha val="38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64" name="Line"/>
          <p:cNvSpPr/>
          <p:nvPr/>
        </p:nvSpPr>
        <p:spPr>
          <a:xfrm>
            <a:off x="13667395" y="5486400"/>
            <a:ext cx="4011005" cy="0"/>
          </a:xfrm>
          <a:prstGeom prst="line">
            <a:avLst/>
          </a:prstGeom>
          <a:ln w="50800">
            <a:solidFill>
              <a:srgbClr val="000000"/>
            </a:solidFill>
          </a:ln>
          <a:effectLst>
            <a:outerShdw blurRad="76200" dist="38100" dir="5400000" rotWithShape="0">
              <a:srgbClr val="000000">
                <a:alpha val="38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65" name="Line"/>
          <p:cNvSpPr/>
          <p:nvPr/>
        </p:nvSpPr>
        <p:spPr>
          <a:xfrm>
            <a:off x="13667395" y="6400800"/>
            <a:ext cx="4011005" cy="0"/>
          </a:xfrm>
          <a:prstGeom prst="line">
            <a:avLst/>
          </a:prstGeom>
          <a:ln w="50800">
            <a:solidFill>
              <a:srgbClr val="000000"/>
            </a:solidFill>
          </a:ln>
          <a:effectLst>
            <a:outerShdw blurRad="76200" dist="38100" dir="5400000" rotWithShape="0">
              <a:srgbClr val="000000">
                <a:alpha val="38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66" name="Line"/>
          <p:cNvSpPr/>
          <p:nvPr/>
        </p:nvSpPr>
        <p:spPr>
          <a:xfrm>
            <a:off x="13667395" y="7315200"/>
            <a:ext cx="4011005" cy="0"/>
          </a:xfrm>
          <a:prstGeom prst="line">
            <a:avLst/>
          </a:prstGeom>
          <a:ln w="50800">
            <a:solidFill>
              <a:srgbClr val="000000"/>
            </a:solidFill>
          </a:ln>
          <a:effectLst>
            <a:outerShdw blurRad="76200" dist="38100" dir="5400000" rotWithShape="0">
              <a:srgbClr val="000000">
                <a:alpha val="38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67" name="image3.png" descr="image3.png"/>
          <p:cNvPicPr>
            <a:picLocks noChangeAspect="1"/>
          </p:cNvPicPr>
          <p:nvPr/>
        </p:nvPicPr>
        <p:blipFill>
          <a:blip r:embed="rId3">
            <a:extLst/>
          </a:blip>
          <a:stretch>
            <a:fillRect/>
          </a:stretch>
        </p:blipFill>
        <p:spPr>
          <a:xfrm>
            <a:off x="13033083" y="6945635"/>
            <a:ext cx="682917" cy="52196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55"/>
                                        </p:tgtEl>
                                        <p:attrNameLst>
                                          <p:attrName>style.visibility</p:attrName>
                                        </p:attrNameLst>
                                      </p:cBhvr>
                                      <p:to>
                                        <p:strVal val="visible"/>
                                      </p:to>
                                    </p:set>
                                    <p:anim calcmode="lin" valueType="num">
                                      <p:cBhvr>
                                        <p:cTn id="7" dur="500" fill="hold"/>
                                        <p:tgtEl>
                                          <p:spTgt spid="55"/>
                                        </p:tgtEl>
                                        <p:attrNameLst>
                                          <p:attrName>ppt_x</p:attrName>
                                        </p:attrNameLst>
                                      </p:cBhvr>
                                      <p:tavLst>
                                        <p:tav tm="0">
                                          <p:val>
                                            <p:strVal val="0-#ppt_w/2"/>
                                          </p:val>
                                        </p:tav>
                                        <p:tav tm="100000">
                                          <p:val>
                                            <p:strVal val="#ppt_x"/>
                                          </p:val>
                                        </p:tav>
                                      </p:tavLst>
                                    </p:anim>
                                    <p:anim calcmode="lin" valueType="num">
                                      <p:cBhvr>
                                        <p:cTn id="8" dur="500" fill="hold"/>
                                        <p:tgtEl>
                                          <p:spTgt spid="5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fill="hold" grpId="2" nodeType="afterEffect">
                                  <p:stCondLst>
                                    <p:cond delay="500"/>
                                  </p:stCondLst>
                                  <p:iterate>
                                    <p:tmAbs val="0"/>
                                  </p:iterate>
                                  <p:childTnLst>
                                    <p:set>
                                      <p:cBhvr>
                                        <p:cTn id="11" fill="hold"/>
                                        <p:tgtEl>
                                          <p:spTgt spid="59"/>
                                        </p:tgtEl>
                                        <p:attrNameLst>
                                          <p:attrName>style.visibility</p:attrName>
                                        </p:attrNameLst>
                                      </p:cBhvr>
                                      <p:to>
                                        <p:strVal val="visible"/>
                                      </p:to>
                                    </p:set>
                                    <p:animEffect transition="in" filter="dissolve">
                                      <p:cBhvr>
                                        <p:cTn id="12" dur="500"/>
                                        <p:tgtEl>
                                          <p:spTgt spid="59"/>
                                        </p:tgtEl>
                                      </p:cBhvr>
                                    </p:animEffect>
                                  </p:childTnLst>
                                </p:cTn>
                              </p:par>
                            </p:childTnLst>
                          </p:cTn>
                        </p:par>
                        <p:par>
                          <p:cTn id="13" fill="hold">
                            <p:stCondLst>
                              <p:cond delay="1500"/>
                            </p:stCondLst>
                            <p:childTnLst>
                              <p:par>
                                <p:cTn id="14" presetID="22" presetClass="entr" presetSubtype="8" fill="hold" grpId="3" nodeType="afterEffect">
                                  <p:stCondLst>
                                    <p:cond delay="0"/>
                                  </p:stCondLst>
                                  <p:iterate>
                                    <p:tmAbs val="0"/>
                                  </p:iterate>
                                  <p:childTnLst>
                                    <p:set>
                                      <p:cBhvr>
                                        <p:cTn id="15" fill="hold"/>
                                        <p:tgtEl>
                                          <p:spTgt spid="63"/>
                                        </p:tgtEl>
                                        <p:attrNameLst>
                                          <p:attrName>style.visibility</p:attrName>
                                        </p:attrNameLst>
                                      </p:cBhvr>
                                      <p:to>
                                        <p:strVal val="visible"/>
                                      </p:to>
                                    </p:set>
                                    <p:animEffect transition="in" filter="wipe(left)">
                                      <p:cBhvr>
                                        <p:cTn id="16" dur="500"/>
                                        <p:tgtEl>
                                          <p:spTgt spid="63"/>
                                        </p:tgtEl>
                                      </p:cBhvr>
                                    </p:animEffect>
                                  </p:childTnLst>
                                </p:cTn>
                              </p:par>
                            </p:childTnLst>
                          </p:cTn>
                        </p:par>
                        <p:par>
                          <p:cTn id="17" fill="hold">
                            <p:stCondLst>
                              <p:cond delay="2000"/>
                            </p:stCondLst>
                            <p:childTnLst>
                              <p:par>
                                <p:cTn id="18" presetID="22" presetClass="entr" presetSubtype="8" fill="hold" grpId="4" nodeType="afterEffect">
                                  <p:stCondLst>
                                    <p:cond delay="500"/>
                                  </p:stCondLst>
                                  <p:iterate>
                                    <p:tmAbs val="0"/>
                                  </p:iterate>
                                  <p:childTnLst>
                                    <p:set>
                                      <p:cBhvr>
                                        <p:cTn id="19" fill="hold"/>
                                        <p:tgtEl>
                                          <p:spTgt spid="64"/>
                                        </p:tgtEl>
                                        <p:attrNameLst>
                                          <p:attrName>style.visibility</p:attrName>
                                        </p:attrNameLst>
                                      </p:cBhvr>
                                      <p:to>
                                        <p:strVal val="visible"/>
                                      </p:to>
                                    </p:set>
                                    <p:animEffect transition="in" filter="wipe(left)">
                                      <p:cBhvr>
                                        <p:cTn id="20" dur="500"/>
                                        <p:tgtEl>
                                          <p:spTgt spid="64"/>
                                        </p:tgtEl>
                                      </p:cBhvr>
                                    </p:animEffect>
                                  </p:childTnLst>
                                </p:cTn>
                              </p:par>
                            </p:childTnLst>
                          </p:cTn>
                        </p:par>
                        <p:par>
                          <p:cTn id="21" fill="hold">
                            <p:stCondLst>
                              <p:cond delay="3000"/>
                            </p:stCondLst>
                            <p:childTnLst>
                              <p:par>
                                <p:cTn id="22" presetID="22" presetClass="entr" presetSubtype="8" fill="hold" grpId="5" nodeType="afterEffect">
                                  <p:stCondLst>
                                    <p:cond delay="500"/>
                                  </p:stCondLst>
                                  <p:iterate>
                                    <p:tmAbs val="0"/>
                                  </p:iterate>
                                  <p:childTnLst>
                                    <p:set>
                                      <p:cBhvr>
                                        <p:cTn id="23" fill="hold"/>
                                        <p:tgtEl>
                                          <p:spTgt spid="65"/>
                                        </p:tgtEl>
                                        <p:attrNameLst>
                                          <p:attrName>style.visibility</p:attrName>
                                        </p:attrNameLst>
                                      </p:cBhvr>
                                      <p:to>
                                        <p:strVal val="visible"/>
                                      </p:to>
                                    </p:set>
                                    <p:animEffect transition="in" filter="wipe(left)">
                                      <p:cBhvr>
                                        <p:cTn id="24" dur="500"/>
                                        <p:tgtEl>
                                          <p:spTgt spid="65"/>
                                        </p:tgtEl>
                                      </p:cBhvr>
                                    </p:animEffect>
                                  </p:childTnLst>
                                </p:cTn>
                              </p:par>
                            </p:childTnLst>
                          </p:cTn>
                        </p:par>
                        <p:par>
                          <p:cTn id="25" fill="hold">
                            <p:stCondLst>
                              <p:cond delay="4000"/>
                            </p:stCondLst>
                            <p:childTnLst>
                              <p:par>
                                <p:cTn id="26" presetID="22" presetClass="entr" presetSubtype="8" fill="hold" grpId="6" nodeType="afterEffect">
                                  <p:stCondLst>
                                    <p:cond delay="0"/>
                                  </p:stCondLst>
                                  <p:iterate>
                                    <p:tmAbs val="0"/>
                                  </p:iterate>
                                  <p:childTnLst>
                                    <p:set>
                                      <p:cBhvr>
                                        <p:cTn id="27" fill="hold"/>
                                        <p:tgtEl>
                                          <p:spTgt spid="66"/>
                                        </p:tgtEl>
                                        <p:attrNameLst>
                                          <p:attrName>style.visibility</p:attrName>
                                        </p:attrNameLst>
                                      </p:cBhvr>
                                      <p:to>
                                        <p:strVal val="visible"/>
                                      </p:to>
                                    </p:set>
                                    <p:animEffect transition="in" filter="wipe(left)">
                                      <p:cBhvr>
                                        <p:cTn id="28" dur="500"/>
                                        <p:tgtEl>
                                          <p:spTgt spid="6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7" nodeType="clickEffect">
                                  <p:stCondLst>
                                    <p:cond delay="0"/>
                                  </p:stCondLst>
                                  <p:iterate>
                                    <p:tmAbs val="0"/>
                                  </p:iterate>
                                  <p:childTnLst>
                                    <p:set>
                                      <p:cBhvr>
                                        <p:cTn id="32" fill="hold"/>
                                        <p:tgtEl>
                                          <p:spTgt spid="56"/>
                                        </p:tgtEl>
                                        <p:attrNameLst>
                                          <p:attrName>style.visibility</p:attrName>
                                        </p:attrNameLst>
                                      </p:cBhvr>
                                      <p:to>
                                        <p:strVal val="visible"/>
                                      </p:to>
                                    </p:set>
                                    <p:anim calcmode="lin" valueType="num">
                                      <p:cBhvr>
                                        <p:cTn id="33" dur="500" fill="hold"/>
                                        <p:tgtEl>
                                          <p:spTgt spid="56"/>
                                        </p:tgtEl>
                                        <p:attrNameLst>
                                          <p:attrName>ppt_x</p:attrName>
                                        </p:attrNameLst>
                                      </p:cBhvr>
                                      <p:tavLst>
                                        <p:tav tm="0">
                                          <p:val>
                                            <p:strVal val="0-#ppt_w/2"/>
                                          </p:val>
                                        </p:tav>
                                        <p:tav tm="100000">
                                          <p:val>
                                            <p:strVal val="#ppt_x"/>
                                          </p:val>
                                        </p:tav>
                                      </p:tavLst>
                                    </p:anim>
                                    <p:anim calcmode="lin" valueType="num">
                                      <p:cBhvr>
                                        <p:cTn id="34"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8" nodeType="clickEffect">
                                  <p:stCondLst>
                                    <p:cond delay="0"/>
                                  </p:stCondLst>
                                  <p:iterate>
                                    <p:tmAbs val="0"/>
                                  </p:iterate>
                                  <p:childTnLst>
                                    <p:set>
                                      <p:cBhvr>
                                        <p:cTn id="38" fill="hold"/>
                                        <p:tgtEl>
                                          <p:spTgt spid="57"/>
                                        </p:tgtEl>
                                        <p:attrNameLst>
                                          <p:attrName>style.visibility</p:attrName>
                                        </p:attrNameLst>
                                      </p:cBhvr>
                                      <p:to>
                                        <p:strVal val="visible"/>
                                      </p:to>
                                    </p:set>
                                    <p:anim calcmode="lin" valueType="num">
                                      <p:cBhvr>
                                        <p:cTn id="39" dur="500" fill="hold"/>
                                        <p:tgtEl>
                                          <p:spTgt spid="57"/>
                                        </p:tgtEl>
                                        <p:attrNameLst>
                                          <p:attrName>ppt_x</p:attrName>
                                        </p:attrNameLst>
                                      </p:cBhvr>
                                      <p:tavLst>
                                        <p:tav tm="0">
                                          <p:val>
                                            <p:strVal val="0-#ppt_w/2"/>
                                          </p:val>
                                        </p:tav>
                                        <p:tav tm="100000">
                                          <p:val>
                                            <p:strVal val="#ppt_x"/>
                                          </p:val>
                                        </p:tav>
                                      </p:tavLst>
                                    </p:anim>
                                    <p:anim calcmode="lin" valueType="num">
                                      <p:cBhvr>
                                        <p:cTn id="40" dur="500" fill="hold"/>
                                        <p:tgtEl>
                                          <p:spTgt spid="57"/>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4" fill="hold" grpId="9" nodeType="afterEffect">
                                  <p:stCondLst>
                                    <p:cond delay="500"/>
                                  </p:stCondLst>
                                  <p:iterate>
                                    <p:tmAbs val="0"/>
                                  </p:iterate>
                                  <p:childTnLst>
                                    <p:set>
                                      <p:cBhvr>
                                        <p:cTn id="43" fill="hold"/>
                                        <p:tgtEl>
                                          <p:spTgt spid="60"/>
                                        </p:tgtEl>
                                        <p:attrNameLst>
                                          <p:attrName>style.visibility</p:attrName>
                                        </p:attrNameLst>
                                      </p:cBhvr>
                                      <p:to>
                                        <p:strVal val="visible"/>
                                      </p:to>
                                    </p:set>
                                    <p:animEffect transition="in" filter="wipe(down)">
                                      <p:cBhvr>
                                        <p:cTn id="44" dur="500"/>
                                        <p:tgtEl>
                                          <p:spTgt spid="60"/>
                                        </p:tgtEl>
                                      </p:cBhvr>
                                    </p:animEffect>
                                  </p:childTnLst>
                                </p:cTn>
                              </p:par>
                            </p:childTnLst>
                          </p:cTn>
                        </p:par>
                        <p:par>
                          <p:cTn id="45" fill="hold">
                            <p:stCondLst>
                              <p:cond delay="1500"/>
                            </p:stCondLst>
                            <p:childTnLst>
                              <p:par>
                                <p:cTn id="46" presetID="9" presetClass="entr" fill="hold" grpId="10" nodeType="afterEffect">
                                  <p:stCondLst>
                                    <p:cond delay="0"/>
                                  </p:stCondLst>
                                  <p:iterate>
                                    <p:tmAbs val="0"/>
                                  </p:iterate>
                                  <p:childTnLst>
                                    <p:set>
                                      <p:cBhvr>
                                        <p:cTn id="47" fill="hold"/>
                                        <p:tgtEl>
                                          <p:spTgt spid="62"/>
                                        </p:tgtEl>
                                        <p:attrNameLst>
                                          <p:attrName>style.visibility</p:attrName>
                                        </p:attrNameLst>
                                      </p:cBhvr>
                                      <p:to>
                                        <p:strVal val="visible"/>
                                      </p:to>
                                    </p:set>
                                    <p:animEffect transition="in" filter="dissolve">
                                      <p:cBhvr>
                                        <p:cTn id="48" dur="500"/>
                                        <p:tgtEl>
                                          <p:spTgt spid="62"/>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11" nodeType="clickEffect">
                                  <p:stCondLst>
                                    <p:cond delay="0"/>
                                  </p:stCondLst>
                                  <p:iterate>
                                    <p:tmAbs val="0"/>
                                  </p:iterate>
                                  <p:childTnLst>
                                    <p:set>
                                      <p:cBhvr>
                                        <p:cTn id="52" fill="hold"/>
                                        <p:tgtEl>
                                          <p:spTgt spid="58"/>
                                        </p:tgtEl>
                                        <p:attrNameLst>
                                          <p:attrName>style.visibility</p:attrName>
                                        </p:attrNameLst>
                                      </p:cBhvr>
                                      <p:to>
                                        <p:strVal val="visible"/>
                                      </p:to>
                                    </p:set>
                                    <p:anim calcmode="lin" valueType="num">
                                      <p:cBhvr>
                                        <p:cTn id="53" dur="500" fill="hold"/>
                                        <p:tgtEl>
                                          <p:spTgt spid="58"/>
                                        </p:tgtEl>
                                        <p:attrNameLst>
                                          <p:attrName>ppt_x</p:attrName>
                                        </p:attrNameLst>
                                      </p:cBhvr>
                                      <p:tavLst>
                                        <p:tav tm="0">
                                          <p:val>
                                            <p:strVal val="0-#ppt_w/2"/>
                                          </p:val>
                                        </p:tav>
                                        <p:tav tm="100000">
                                          <p:val>
                                            <p:strVal val="#ppt_x"/>
                                          </p:val>
                                        </p:tav>
                                      </p:tavLst>
                                    </p:anim>
                                    <p:anim calcmode="lin" valueType="num">
                                      <p:cBhvr>
                                        <p:cTn id="54" dur="500" fill="hold"/>
                                        <p:tgtEl>
                                          <p:spTgt spid="58"/>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4" fill="hold" grpId="12" nodeType="afterEffect">
                                  <p:stCondLst>
                                    <p:cond delay="500"/>
                                  </p:stCondLst>
                                  <p:iterate>
                                    <p:tmAbs val="0"/>
                                  </p:iterate>
                                  <p:childTnLst>
                                    <p:set>
                                      <p:cBhvr>
                                        <p:cTn id="57" fill="hold"/>
                                        <p:tgtEl>
                                          <p:spTgt spid="61"/>
                                        </p:tgtEl>
                                        <p:attrNameLst>
                                          <p:attrName>style.visibility</p:attrName>
                                        </p:attrNameLst>
                                      </p:cBhvr>
                                      <p:to>
                                        <p:strVal val="visible"/>
                                      </p:to>
                                    </p:set>
                                    <p:animEffect transition="in" filter="wipe(down)">
                                      <p:cBhvr>
                                        <p:cTn id="58" dur="500"/>
                                        <p:tgtEl>
                                          <p:spTgt spid="61"/>
                                        </p:tgtEl>
                                      </p:cBhvr>
                                    </p:animEffect>
                                  </p:childTnLst>
                                </p:cTn>
                              </p:par>
                            </p:childTnLst>
                          </p:cTn>
                        </p:par>
                        <p:par>
                          <p:cTn id="59" fill="hold">
                            <p:stCondLst>
                              <p:cond delay="1500"/>
                            </p:stCondLst>
                            <p:childTnLst>
                              <p:par>
                                <p:cTn id="60" presetID="22" presetClass="entr" presetSubtype="4" fill="hold" grpId="13" nodeType="afterEffect">
                                  <p:stCondLst>
                                    <p:cond delay="500"/>
                                  </p:stCondLst>
                                  <p:iterate>
                                    <p:tmAbs val="0"/>
                                  </p:iterate>
                                  <p:childTnLst>
                                    <p:set>
                                      <p:cBhvr>
                                        <p:cTn id="61" fill="hold"/>
                                        <p:tgtEl>
                                          <p:spTgt spid="67"/>
                                        </p:tgtEl>
                                        <p:attrNameLst>
                                          <p:attrName>style.visibility</p:attrName>
                                        </p:attrNameLst>
                                      </p:cBhvr>
                                      <p:to>
                                        <p:strVal val="visible"/>
                                      </p:to>
                                    </p:set>
                                    <p:animEffect transition="in" filter="wipe(down)">
                                      <p:cBhvr>
                                        <p:cTn id="62"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1" animBg="1" advAuto="0"/>
      <p:bldP spid="56" grpId="7" animBg="1" advAuto="0"/>
      <p:bldP spid="57" grpId="8" animBg="1" advAuto="0"/>
      <p:bldP spid="58" grpId="11" animBg="1" advAuto="0"/>
      <p:bldP spid="59" grpId="2" animBg="1" advAuto="0"/>
      <p:bldP spid="60" grpId="9" animBg="1" advAuto="0"/>
      <p:bldP spid="61" grpId="12" animBg="1" advAuto="0"/>
      <p:bldP spid="62" grpId="10" animBg="1" advAuto="0"/>
      <p:bldP spid="63" grpId="3" animBg="1" advAuto="0"/>
      <p:bldP spid="64" grpId="4" animBg="1" advAuto="0"/>
      <p:bldP spid="65" grpId="5" animBg="1" advAuto="0"/>
      <p:bldP spid="66" grpId="6" animBg="1" advAuto="0"/>
      <p:bldP spid="67" grpId="13"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p:cNvSpPr/>
          <p:nvPr/>
        </p:nvSpPr>
        <p:spPr>
          <a:xfrm>
            <a:off x="3505200" y="320398"/>
            <a:ext cx="169164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b="1">
                <a:solidFill>
                  <a:srgbClr val="000000"/>
                </a:solidFill>
                <a:latin typeface="Arial"/>
                <a:ea typeface="Arial"/>
                <a:cs typeface="Arial"/>
                <a:sym typeface="Arial"/>
              </a:defRPr>
            </a:pPr>
            <a:endParaRPr/>
          </a:p>
        </p:txBody>
      </p:sp>
      <p:sp>
        <p:nvSpPr>
          <p:cNvPr id="70"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sp>
        <p:nvSpPr>
          <p:cNvPr id="71" name="What is a resource?"/>
          <p:cNvSpPr txBox="1"/>
          <p:nvPr/>
        </p:nvSpPr>
        <p:spPr>
          <a:xfrm>
            <a:off x="7620000" y="1957029"/>
            <a:ext cx="7467600"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3600" b="1">
                <a:solidFill>
                  <a:srgbClr val="000000"/>
                </a:solidFill>
                <a:latin typeface="Arial"/>
                <a:ea typeface="Arial"/>
                <a:cs typeface="Arial"/>
                <a:sym typeface="Arial"/>
              </a:defRPr>
            </a:lvl1pPr>
          </a:lstStyle>
          <a:p>
            <a:r>
              <a:t>What is a resource?</a:t>
            </a:r>
          </a:p>
        </p:txBody>
      </p:sp>
      <p:sp>
        <p:nvSpPr>
          <p:cNvPr id="72" name="re.source"/>
          <p:cNvSpPr txBox="1"/>
          <p:nvPr/>
        </p:nvSpPr>
        <p:spPr>
          <a:xfrm>
            <a:off x="6096000" y="3191469"/>
            <a:ext cx="7467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re.source</a:t>
            </a:r>
          </a:p>
        </p:txBody>
      </p:sp>
      <p:sp>
        <p:nvSpPr>
          <p:cNvPr id="73" name="[rēˌsôrs]"/>
          <p:cNvSpPr txBox="1"/>
          <p:nvPr/>
        </p:nvSpPr>
        <p:spPr>
          <a:xfrm>
            <a:off x="8272271" y="3981918"/>
            <a:ext cx="655320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a:solidFill>
                  <a:srgbClr val="000000"/>
                </a:solidFill>
                <a:latin typeface="Arial"/>
                <a:ea typeface="Arial"/>
                <a:cs typeface="Arial"/>
                <a:sym typeface="Arial"/>
              </a:defRPr>
            </a:lvl1pPr>
          </a:lstStyle>
          <a:p>
            <a:r>
              <a:t>[rēˌsôrs]</a:t>
            </a:r>
          </a:p>
        </p:txBody>
      </p:sp>
      <p:sp>
        <p:nvSpPr>
          <p:cNvPr id="74" name="Noun…"/>
          <p:cNvSpPr txBox="1"/>
          <p:nvPr/>
        </p:nvSpPr>
        <p:spPr>
          <a:xfrm>
            <a:off x="8272271" y="4706235"/>
            <a:ext cx="6705601" cy="44351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600">
                <a:solidFill>
                  <a:srgbClr val="000000"/>
                </a:solidFill>
                <a:latin typeface="Arial"/>
                <a:ea typeface="Arial"/>
                <a:cs typeface="Arial"/>
                <a:sym typeface="Arial"/>
              </a:defRPr>
            </a:pPr>
            <a:r>
              <a:t>Noun</a:t>
            </a:r>
          </a:p>
          <a:p>
            <a:pPr marL="685800" indent="-685800" algn="l" defTabSz="1828800">
              <a:buSzPct val="100000"/>
              <a:buAutoNum type="arabicPeriod"/>
              <a:defRPr sz="3600">
                <a:solidFill>
                  <a:srgbClr val="000000"/>
                </a:solidFill>
                <a:latin typeface="Arial"/>
                <a:ea typeface="Arial"/>
                <a:cs typeface="Arial"/>
                <a:sym typeface="Arial"/>
              </a:defRPr>
            </a:pPr>
            <a:r>
              <a:t>a source of supply, support or aid, especially one that can be readily drawn upon when needed.</a:t>
            </a:r>
          </a:p>
          <a:p>
            <a:pPr marL="685800" indent="-685800" algn="l" defTabSz="1828800">
              <a:buSzPct val="100000"/>
              <a:buAutoNum type="arabicPeriod"/>
              <a:defRPr sz="3600">
                <a:solidFill>
                  <a:srgbClr val="000000"/>
                </a:solidFill>
                <a:latin typeface="Arial"/>
                <a:ea typeface="Arial"/>
                <a:cs typeface="Arial"/>
                <a:sym typeface="Arial"/>
              </a:defRPr>
            </a:pPr>
            <a:r>
              <a:t>capability in dealing with a </a:t>
            </a:r>
            <a:br/>
            <a:r>
              <a:t>situation or in meeting </a:t>
            </a:r>
            <a:br/>
            <a:r>
              <a:t>difficulties.</a:t>
            </a:r>
          </a:p>
        </p:txBody>
      </p:sp>
      <p:pic>
        <p:nvPicPr>
          <p:cNvPr id="75" name="image4.png" descr="image4.png"/>
          <p:cNvPicPr>
            <a:picLocks noChangeAspect="1"/>
          </p:cNvPicPr>
          <p:nvPr/>
        </p:nvPicPr>
        <p:blipFill>
          <a:blip r:embed="rId2">
            <a:extLst/>
          </a:blip>
          <a:stretch>
            <a:fillRect/>
          </a:stretch>
        </p:blipFill>
        <p:spPr>
          <a:xfrm>
            <a:off x="4027130" y="2878744"/>
            <a:ext cx="3246965" cy="7684899"/>
          </a:xfrm>
          <a:prstGeom prst="rect">
            <a:avLst/>
          </a:prstGeom>
          <a:ln w="12700">
            <a:miter lim="400000"/>
          </a:ln>
          <a:effectLst>
            <a:outerShdw blurRad="152400" dir="18900000" rotWithShape="0">
              <a:srgbClr val="000000">
                <a:alpha val="20000"/>
              </a:srgbClr>
            </a:outerShdw>
          </a:effectLst>
        </p:spPr>
      </p:pic>
      <p:pic>
        <p:nvPicPr>
          <p:cNvPr id="76" name="image5.png" descr="image5.png"/>
          <p:cNvPicPr>
            <a:picLocks noChangeAspect="1"/>
          </p:cNvPicPr>
          <p:nvPr/>
        </p:nvPicPr>
        <p:blipFill>
          <a:blip r:embed="rId3">
            <a:extLst/>
          </a:blip>
          <a:stretch>
            <a:fillRect/>
          </a:stretch>
        </p:blipFill>
        <p:spPr>
          <a:xfrm>
            <a:off x="15392400" y="3098721"/>
            <a:ext cx="4031023" cy="7244948"/>
          </a:xfrm>
          <a:prstGeom prst="rect">
            <a:avLst/>
          </a:prstGeom>
          <a:ln w="12700">
            <a:miter lim="400000"/>
          </a:ln>
          <a:effectLst>
            <a:outerShdw blurRad="152400" dir="18900000" rotWithShape="0">
              <a:srgbClr val="000000">
                <a:alpha val="2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71"/>
                                        </p:tgtEl>
                                        <p:attrNameLst>
                                          <p:attrName>style.visibility</p:attrName>
                                        </p:attrNameLst>
                                      </p:cBhvr>
                                      <p:to>
                                        <p:strVal val="visible"/>
                                      </p:to>
                                    </p:set>
                                    <p:animEffect transition="in" filter="dissolve">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75"/>
                                        </p:tgtEl>
                                        <p:attrNameLst>
                                          <p:attrName>style.visibility</p:attrName>
                                        </p:attrNameLst>
                                      </p:cBhvr>
                                      <p:to>
                                        <p:strVal val="visible"/>
                                      </p:to>
                                    </p:set>
                                    <p:animEffect transition="in" filter="dissolve">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3" nodeType="clickEffect">
                                  <p:stCondLst>
                                    <p:cond delay="0"/>
                                  </p:stCondLst>
                                  <p:iterate>
                                    <p:tmAbs val="0"/>
                                  </p:iterate>
                                  <p:childTnLst>
                                    <p:set>
                                      <p:cBhvr>
                                        <p:cTn id="16" fill="hold"/>
                                        <p:tgtEl>
                                          <p:spTgt spid="76"/>
                                        </p:tgtEl>
                                        <p:attrNameLst>
                                          <p:attrName>style.visibility</p:attrName>
                                        </p:attrNameLst>
                                      </p:cBhvr>
                                      <p:to>
                                        <p:strVal val="visible"/>
                                      </p:to>
                                    </p:set>
                                    <p:animEffect transition="in" filter="dissolve">
                                      <p:cBhvr>
                                        <p:cTn id="17" dur="500"/>
                                        <p:tgtEl>
                                          <p:spTgt spid="7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4" nodeType="clickEffect">
                                  <p:stCondLst>
                                    <p:cond delay="0"/>
                                  </p:stCondLst>
                                  <p:iterate>
                                    <p:tmAbs val="0"/>
                                  </p:iterate>
                                  <p:childTnLst>
                                    <p:set>
                                      <p:cBhvr>
                                        <p:cTn id="21" fill="hold"/>
                                        <p:tgtEl>
                                          <p:spTgt spid="72"/>
                                        </p:tgtEl>
                                        <p:attrNameLst>
                                          <p:attrName>style.visibility</p:attrName>
                                        </p:attrNameLst>
                                      </p:cBhvr>
                                      <p:to>
                                        <p:strVal val="visible"/>
                                      </p:to>
                                    </p:set>
                                    <p:animEffect transition="in" filter="wipe(up)">
                                      <p:cBhvr>
                                        <p:cTn id="22" dur="500"/>
                                        <p:tgtEl>
                                          <p:spTgt spid="72"/>
                                        </p:tgtEl>
                                      </p:cBhvr>
                                    </p:animEffect>
                                  </p:childTnLst>
                                </p:cTn>
                              </p:par>
                            </p:childTnLst>
                          </p:cTn>
                        </p:par>
                        <p:par>
                          <p:cTn id="23" fill="hold">
                            <p:stCondLst>
                              <p:cond delay="500"/>
                            </p:stCondLst>
                            <p:childTnLst>
                              <p:par>
                                <p:cTn id="24" presetID="22" presetClass="entr" presetSubtype="1" fill="hold" grpId="5" nodeType="afterEffect">
                                  <p:stCondLst>
                                    <p:cond delay="0"/>
                                  </p:stCondLst>
                                  <p:iterate>
                                    <p:tmAbs val="0"/>
                                  </p:iterate>
                                  <p:childTnLst>
                                    <p:set>
                                      <p:cBhvr>
                                        <p:cTn id="25" fill="hold"/>
                                        <p:tgtEl>
                                          <p:spTgt spid="73"/>
                                        </p:tgtEl>
                                        <p:attrNameLst>
                                          <p:attrName>style.visibility</p:attrName>
                                        </p:attrNameLst>
                                      </p:cBhvr>
                                      <p:to>
                                        <p:strVal val="visible"/>
                                      </p:to>
                                    </p:set>
                                    <p:animEffect transition="in" filter="wipe(up)">
                                      <p:cBhvr>
                                        <p:cTn id="26" dur="500"/>
                                        <p:tgtEl>
                                          <p:spTgt spid="73"/>
                                        </p:tgtEl>
                                      </p:cBhvr>
                                    </p:animEffect>
                                  </p:childTnLst>
                                </p:cTn>
                              </p:par>
                            </p:childTnLst>
                          </p:cTn>
                        </p:par>
                        <p:par>
                          <p:cTn id="27" fill="hold">
                            <p:stCondLst>
                              <p:cond delay="1000"/>
                            </p:stCondLst>
                            <p:childTnLst>
                              <p:par>
                                <p:cTn id="28" presetID="22" presetClass="entr" presetSubtype="1" fill="hold" grpId="6" nodeType="afterEffect">
                                  <p:stCondLst>
                                    <p:cond delay="0"/>
                                  </p:stCondLst>
                                  <p:iterate>
                                    <p:tmAbs val="0"/>
                                  </p:iterate>
                                  <p:childTnLst>
                                    <p:set>
                                      <p:cBhvr>
                                        <p:cTn id="29" fill="hold"/>
                                        <p:tgtEl>
                                          <p:spTgt spid="74"/>
                                        </p:tgtEl>
                                        <p:attrNameLst>
                                          <p:attrName>style.visibility</p:attrName>
                                        </p:attrNameLst>
                                      </p:cBhvr>
                                      <p:to>
                                        <p:strVal val="visible"/>
                                      </p:to>
                                    </p:set>
                                    <p:animEffect transition="in" filter="wipe(up)">
                                      <p:cBhvr>
                                        <p:cTn id="30"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1" animBg="1" advAuto="0"/>
      <p:bldP spid="72" grpId="4" animBg="1" advAuto="0"/>
      <p:bldP spid="73" grpId="5" animBg="1" advAuto="0"/>
      <p:bldP spid="74" grpId="6" animBg="1" advAuto="0"/>
      <p:bldP spid="75" grpId="2" animBg="1" advAuto="0"/>
      <p:bldP spid="76" grpId="3"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p:cNvSpPr/>
          <p:nvPr/>
        </p:nvSpPr>
        <p:spPr>
          <a:xfrm>
            <a:off x="3505200" y="320398"/>
            <a:ext cx="169164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79" name="Potential Resources"/>
          <p:cNvSpPr txBox="1"/>
          <p:nvPr/>
        </p:nvSpPr>
        <p:spPr>
          <a:xfrm>
            <a:off x="9729626" y="11247759"/>
            <a:ext cx="4876801"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Potential Resources</a:t>
            </a:r>
          </a:p>
        </p:txBody>
      </p:sp>
      <p:sp>
        <p:nvSpPr>
          <p:cNvPr id="80" name="Internal Resources"/>
          <p:cNvSpPr txBox="1"/>
          <p:nvPr/>
        </p:nvSpPr>
        <p:spPr>
          <a:xfrm>
            <a:off x="4572000" y="2895600"/>
            <a:ext cx="4876800"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Internal Resources</a:t>
            </a:r>
          </a:p>
        </p:txBody>
      </p:sp>
      <p:sp>
        <p:nvSpPr>
          <p:cNvPr id="81" name="External Resources"/>
          <p:cNvSpPr txBox="1"/>
          <p:nvPr/>
        </p:nvSpPr>
        <p:spPr>
          <a:xfrm>
            <a:off x="15057119" y="2895600"/>
            <a:ext cx="487680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External Resources</a:t>
            </a:r>
          </a:p>
        </p:txBody>
      </p:sp>
      <p:sp>
        <p:nvSpPr>
          <p:cNvPr id="82"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sp>
        <p:nvSpPr>
          <p:cNvPr id="83" name="(something that is a part of you – an ability, attribute, physical characteristic or skill)"/>
          <p:cNvSpPr txBox="1"/>
          <p:nvPr/>
        </p:nvSpPr>
        <p:spPr>
          <a:xfrm>
            <a:off x="4587240" y="3434508"/>
            <a:ext cx="4876801" cy="105087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000">
                <a:solidFill>
                  <a:srgbClr val="000000"/>
                </a:solidFill>
                <a:latin typeface="Arial"/>
                <a:ea typeface="Arial"/>
                <a:cs typeface="Arial"/>
                <a:sym typeface="Arial"/>
              </a:defRPr>
            </a:lvl1pPr>
          </a:lstStyle>
          <a:p>
            <a:r>
              <a:t>(something that is a part of you – an ability, attribute, physical characteristic or skill) </a:t>
            </a:r>
          </a:p>
        </p:txBody>
      </p:sp>
      <p:sp>
        <p:nvSpPr>
          <p:cNvPr id="84" name="(something that outside of you – physical assets, people in your life, tools, jobs etc.)"/>
          <p:cNvSpPr txBox="1"/>
          <p:nvPr/>
        </p:nvSpPr>
        <p:spPr>
          <a:xfrm>
            <a:off x="15087600" y="3525273"/>
            <a:ext cx="4876800" cy="105087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000">
                <a:solidFill>
                  <a:srgbClr val="000000"/>
                </a:solidFill>
                <a:latin typeface="Arial"/>
                <a:ea typeface="Arial"/>
                <a:cs typeface="Arial"/>
                <a:sym typeface="Arial"/>
              </a:defRPr>
            </a:lvl1pPr>
          </a:lstStyle>
          <a:p>
            <a:r>
              <a:t>(something that outside of you – physical assets, people in your life, tools, jobs etc.) </a:t>
            </a:r>
          </a:p>
        </p:txBody>
      </p:sp>
      <p:sp>
        <p:nvSpPr>
          <p:cNvPr id="85" name="(any resources that you don’t currently possess but could possess in the future.)"/>
          <p:cNvSpPr txBox="1"/>
          <p:nvPr/>
        </p:nvSpPr>
        <p:spPr>
          <a:xfrm>
            <a:off x="9729626" y="11799089"/>
            <a:ext cx="4876801" cy="75877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000">
                <a:solidFill>
                  <a:srgbClr val="000000"/>
                </a:solidFill>
                <a:latin typeface="Arial"/>
                <a:ea typeface="Arial"/>
                <a:cs typeface="Arial"/>
                <a:sym typeface="Arial"/>
              </a:defRPr>
            </a:lvl1pPr>
          </a:lstStyle>
          <a:p>
            <a:r>
              <a:t>(any resources that you don’t currently possess but could possess in the future.) </a:t>
            </a:r>
          </a:p>
        </p:txBody>
      </p:sp>
      <p:pic>
        <p:nvPicPr>
          <p:cNvPr id="86" name="image4.png" descr="image4.png"/>
          <p:cNvPicPr>
            <a:picLocks noChangeAspect="1"/>
          </p:cNvPicPr>
          <p:nvPr/>
        </p:nvPicPr>
        <p:blipFill>
          <a:blip r:embed="rId2">
            <a:extLst/>
          </a:blip>
          <a:stretch>
            <a:fillRect/>
          </a:stretch>
        </p:blipFill>
        <p:spPr>
          <a:xfrm>
            <a:off x="4027130" y="2878744"/>
            <a:ext cx="3246965" cy="7684899"/>
          </a:xfrm>
          <a:prstGeom prst="rect">
            <a:avLst/>
          </a:prstGeom>
          <a:ln w="12700">
            <a:miter lim="400000"/>
          </a:ln>
          <a:effectLst>
            <a:outerShdw blurRad="152400" dir="18900000" rotWithShape="0">
              <a:srgbClr val="000000">
                <a:alpha val="20000"/>
              </a:srgbClr>
            </a:outerShdw>
          </a:effectLst>
        </p:spPr>
      </p:pic>
      <p:pic>
        <p:nvPicPr>
          <p:cNvPr id="87" name="image5.png" descr="image5.png"/>
          <p:cNvPicPr>
            <a:picLocks noChangeAspect="1"/>
          </p:cNvPicPr>
          <p:nvPr/>
        </p:nvPicPr>
        <p:blipFill>
          <a:blip r:embed="rId3">
            <a:extLst/>
          </a:blip>
          <a:stretch>
            <a:fillRect/>
          </a:stretch>
        </p:blipFill>
        <p:spPr>
          <a:xfrm>
            <a:off x="15392400" y="3098721"/>
            <a:ext cx="4031023" cy="7244948"/>
          </a:xfrm>
          <a:prstGeom prst="rect">
            <a:avLst/>
          </a:prstGeom>
          <a:ln w="12700">
            <a:miter lim="400000"/>
          </a:ln>
          <a:effectLst>
            <a:outerShdw blurRad="152400" dir="18900000" rotWithShape="0">
              <a:srgbClr val="000000">
                <a:alpha val="2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nodeType="afterEffect">
                                  <p:stCondLst>
                                    <p:cond delay="500"/>
                                  </p:stCondLst>
                                  <p:childTnLst>
                                    <p:animMotion origin="layout" path="M 0.000000 0.000000 L 0.174606 -0.001164" pathEditMode="relative">
                                      <p:cBhvr>
                                        <p:cTn id="6" dur="2000" fill="hold"/>
                                        <p:tgtEl>
                                          <p:spTgt spid="86"/>
                                        </p:tgtEl>
                                        <p:attrNameLst>
                                          <p:attrName>ppt_x</p:attrName>
                                          <p:attrName>ppt_y</p:attrName>
                                        </p:attrNameLst>
                                      </p:cBhvr>
                                    </p:animMotion>
                                  </p:childTnLst>
                                </p:cTn>
                              </p:par>
                            </p:childTnLst>
                          </p:cTn>
                        </p:par>
                        <p:par>
                          <p:cTn id="7" fill="hold">
                            <p:stCondLst>
                              <p:cond delay="0"/>
                            </p:stCondLst>
                            <p:childTnLst>
                              <p:par>
                                <p:cTn id="8" presetID="-1" presetClass="path" presetSubtype="0" accel="50000" decel="50000" fill="hold" nodeType="withEffect">
                                  <p:stCondLst>
                                    <p:cond delay="0"/>
                                  </p:stCondLst>
                                  <p:childTnLst>
                                    <p:animMotion origin="layout" path="M 0.000000 0.000000 L -0.132680 -0.001164" pathEditMode="relative">
                                      <p:cBhvr>
                                        <p:cTn id="9" dur="2000" fill="hold"/>
                                        <p:tgtEl>
                                          <p:spTgt spid="87"/>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3" nodeType="clickEffect">
                                  <p:stCondLst>
                                    <p:cond delay="0"/>
                                  </p:stCondLst>
                                  <p:iterate>
                                    <p:tmAbs val="0"/>
                                  </p:iterate>
                                  <p:childTnLst>
                                    <p:set>
                                      <p:cBhvr>
                                        <p:cTn id="13" fill="hold"/>
                                        <p:tgtEl>
                                          <p:spTgt spid="80"/>
                                        </p:tgtEl>
                                        <p:attrNameLst>
                                          <p:attrName>style.visibility</p:attrName>
                                        </p:attrNameLst>
                                      </p:cBhvr>
                                      <p:to>
                                        <p:strVal val="visible"/>
                                      </p:to>
                                    </p:set>
                                    <p:anim calcmode="lin" valueType="num">
                                      <p:cBhvr>
                                        <p:cTn id="14" dur="500" fill="hold"/>
                                        <p:tgtEl>
                                          <p:spTgt spid="80"/>
                                        </p:tgtEl>
                                        <p:attrNameLst>
                                          <p:attrName>ppt_x</p:attrName>
                                        </p:attrNameLst>
                                      </p:cBhvr>
                                      <p:tavLst>
                                        <p:tav tm="0">
                                          <p:val>
                                            <p:strVal val="0-#ppt_w/2"/>
                                          </p:val>
                                        </p:tav>
                                        <p:tav tm="100000">
                                          <p:val>
                                            <p:strVal val="#ppt_x"/>
                                          </p:val>
                                        </p:tav>
                                      </p:tavLst>
                                    </p:anim>
                                    <p:anim calcmode="lin" valueType="num">
                                      <p:cBhvr>
                                        <p:cTn id="15" dur="500" fill="hold"/>
                                        <p:tgtEl>
                                          <p:spTgt spid="80"/>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 presetClass="entr" presetSubtype="8" fill="hold" grpId="4" nodeType="afterEffect">
                                  <p:stCondLst>
                                    <p:cond delay="0"/>
                                  </p:stCondLst>
                                  <p:iterate>
                                    <p:tmAbs val="0"/>
                                  </p:iterate>
                                  <p:childTnLst>
                                    <p:set>
                                      <p:cBhvr>
                                        <p:cTn id="18" fill="hold"/>
                                        <p:tgtEl>
                                          <p:spTgt spid="83"/>
                                        </p:tgtEl>
                                        <p:attrNameLst>
                                          <p:attrName>style.visibility</p:attrName>
                                        </p:attrNameLst>
                                      </p:cBhvr>
                                      <p:to>
                                        <p:strVal val="visible"/>
                                      </p:to>
                                    </p:set>
                                    <p:anim calcmode="lin" valueType="num">
                                      <p:cBhvr>
                                        <p:cTn id="19" dur="500" fill="hold"/>
                                        <p:tgtEl>
                                          <p:spTgt spid="83"/>
                                        </p:tgtEl>
                                        <p:attrNameLst>
                                          <p:attrName>ppt_x</p:attrName>
                                        </p:attrNameLst>
                                      </p:cBhvr>
                                      <p:tavLst>
                                        <p:tav tm="0">
                                          <p:val>
                                            <p:strVal val="0-#ppt_w/2"/>
                                          </p:val>
                                        </p:tav>
                                        <p:tav tm="100000">
                                          <p:val>
                                            <p:strVal val="#ppt_x"/>
                                          </p:val>
                                        </p:tav>
                                      </p:tavLst>
                                    </p:anim>
                                    <p:anim calcmode="lin" valueType="num">
                                      <p:cBhvr>
                                        <p:cTn id="20" dur="500" fill="hold"/>
                                        <p:tgtEl>
                                          <p:spTgt spid="8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5" nodeType="clickEffect">
                                  <p:stCondLst>
                                    <p:cond delay="0"/>
                                  </p:stCondLst>
                                  <p:iterate>
                                    <p:tmAbs val="0"/>
                                  </p:iterate>
                                  <p:childTnLst>
                                    <p:set>
                                      <p:cBhvr>
                                        <p:cTn id="24" fill="hold"/>
                                        <p:tgtEl>
                                          <p:spTgt spid="81"/>
                                        </p:tgtEl>
                                        <p:attrNameLst>
                                          <p:attrName>style.visibility</p:attrName>
                                        </p:attrNameLst>
                                      </p:cBhvr>
                                      <p:to>
                                        <p:strVal val="visible"/>
                                      </p:to>
                                    </p:set>
                                    <p:anim calcmode="lin" valueType="num">
                                      <p:cBhvr>
                                        <p:cTn id="25" dur="500" fill="hold"/>
                                        <p:tgtEl>
                                          <p:spTgt spid="81"/>
                                        </p:tgtEl>
                                        <p:attrNameLst>
                                          <p:attrName>ppt_x</p:attrName>
                                        </p:attrNameLst>
                                      </p:cBhvr>
                                      <p:tavLst>
                                        <p:tav tm="0">
                                          <p:val>
                                            <p:strVal val="0-#ppt_w/2"/>
                                          </p:val>
                                        </p:tav>
                                        <p:tav tm="100000">
                                          <p:val>
                                            <p:strVal val="#ppt_x"/>
                                          </p:val>
                                        </p:tav>
                                      </p:tavLst>
                                    </p:anim>
                                    <p:anim calcmode="lin" valueType="num">
                                      <p:cBhvr>
                                        <p:cTn id="26" dur="500" fill="hold"/>
                                        <p:tgtEl>
                                          <p:spTgt spid="81"/>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 presetClass="entr" presetSubtype="8" fill="hold" grpId="6" nodeType="afterEffect">
                                  <p:stCondLst>
                                    <p:cond delay="0"/>
                                  </p:stCondLst>
                                  <p:iterate>
                                    <p:tmAbs val="0"/>
                                  </p:iterate>
                                  <p:childTnLst>
                                    <p:set>
                                      <p:cBhvr>
                                        <p:cTn id="29" fill="hold"/>
                                        <p:tgtEl>
                                          <p:spTgt spid="84"/>
                                        </p:tgtEl>
                                        <p:attrNameLst>
                                          <p:attrName>style.visibility</p:attrName>
                                        </p:attrNameLst>
                                      </p:cBhvr>
                                      <p:to>
                                        <p:strVal val="visible"/>
                                      </p:to>
                                    </p:set>
                                    <p:anim calcmode="lin" valueType="num">
                                      <p:cBhvr>
                                        <p:cTn id="30" dur="500" fill="hold"/>
                                        <p:tgtEl>
                                          <p:spTgt spid="84"/>
                                        </p:tgtEl>
                                        <p:attrNameLst>
                                          <p:attrName>ppt_x</p:attrName>
                                        </p:attrNameLst>
                                      </p:cBhvr>
                                      <p:tavLst>
                                        <p:tav tm="0">
                                          <p:val>
                                            <p:strVal val="0-#ppt_w/2"/>
                                          </p:val>
                                        </p:tav>
                                        <p:tav tm="100000">
                                          <p:val>
                                            <p:strVal val="#ppt_x"/>
                                          </p:val>
                                        </p:tav>
                                      </p:tavLst>
                                    </p:anim>
                                    <p:anim calcmode="lin" valueType="num">
                                      <p:cBhvr>
                                        <p:cTn id="31" dur="500" fill="hold"/>
                                        <p:tgtEl>
                                          <p:spTgt spid="8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7" nodeType="clickEffect">
                                  <p:stCondLst>
                                    <p:cond delay="0"/>
                                  </p:stCondLst>
                                  <p:iterate>
                                    <p:tmAbs val="0"/>
                                  </p:iterate>
                                  <p:childTnLst>
                                    <p:set>
                                      <p:cBhvr>
                                        <p:cTn id="35" fill="hold"/>
                                        <p:tgtEl>
                                          <p:spTgt spid="85"/>
                                        </p:tgtEl>
                                        <p:attrNameLst>
                                          <p:attrName>style.visibility</p:attrName>
                                        </p:attrNameLst>
                                      </p:cBhvr>
                                      <p:to>
                                        <p:strVal val="visible"/>
                                      </p:to>
                                    </p:set>
                                    <p:anim calcmode="lin" valueType="num">
                                      <p:cBhvr>
                                        <p:cTn id="36" dur="500" fill="hold"/>
                                        <p:tgtEl>
                                          <p:spTgt spid="85"/>
                                        </p:tgtEl>
                                        <p:attrNameLst>
                                          <p:attrName>ppt_x</p:attrName>
                                        </p:attrNameLst>
                                      </p:cBhvr>
                                      <p:tavLst>
                                        <p:tav tm="0">
                                          <p:val>
                                            <p:strVal val="0-#ppt_w/2"/>
                                          </p:val>
                                        </p:tav>
                                        <p:tav tm="100000">
                                          <p:val>
                                            <p:strVal val="#ppt_x"/>
                                          </p:val>
                                        </p:tav>
                                      </p:tavLst>
                                    </p:anim>
                                    <p:anim calcmode="lin" valueType="num">
                                      <p:cBhvr>
                                        <p:cTn id="37" dur="500" fill="hold"/>
                                        <p:tgtEl>
                                          <p:spTgt spid="85"/>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 presetClass="entr" presetSubtype="8" fill="hold" grpId="8" nodeType="afterEffect">
                                  <p:stCondLst>
                                    <p:cond delay="0"/>
                                  </p:stCondLst>
                                  <p:iterate>
                                    <p:tmAbs val="0"/>
                                  </p:iterate>
                                  <p:childTnLst>
                                    <p:set>
                                      <p:cBhvr>
                                        <p:cTn id="40" fill="hold"/>
                                        <p:tgtEl>
                                          <p:spTgt spid="79"/>
                                        </p:tgtEl>
                                        <p:attrNameLst>
                                          <p:attrName>style.visibility</p:attrName>
                                        </p:attrNameLst>
                                      </p:cBhvr>
                                      <p:to>
                                        <p:strVal val="visible"/>
                                      </p:to>
                                    </p:set>
                                    <p:anim calcmode="lin" valueType="num">
                                      <p:cBhvr>
                                        <p:cTn id="41" dur="500" fill="hold"/>
                                        <p:tgtEl>
                                          <p:spTgt spid="79"/>
                                        </p:tgtEl>
                                        <p:attrNameLst>
                                          <p:attrName>ppt_x</p:attrName>
                                        </p:attrNameLst>
                                      </p:cBhvr>
                                      <p:tavLst>
                                        <p:tav tm="0">
                                          <p:val>
                                            <p:strVal val="0-#ppt_w/2"/>
                                          </p:val>
                                        </p:tav>
                                        <p:tav tm="100000">
                                          <p:val>
                                            <p:strVal val="#ppt_x"/>
                                          </p:val>
                                        </p:tav>
                                      </p:tavLst>
                                    </p:anim>
                                    <p:anim calcmode="lin" valueType="num">
                                      <p:cBhvr>
                                        <p:cTn id="42" dur="5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8" animBg="1" advAuto="0"/>
      <p:bldP spid="80" grpId="3" animBg="1" advAuto="0"/>
      <p:bldP spid="81" grpId="5" animBg="1" advAuto="0"/>
      <p:bldP spid="83" grpId="4" animBg="1" advAuto="0"/>
      <p:bldP spid="84" grpId="6" animBg="1" advAuto="0"/>
      <p:bldP spid="85" grpId="7"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p:cNvSpPr/>
          <p:nvPr/>
        </p:nvSpPr>
        <p:spPr>
          <a:xfrm>
            <a:off x="3810000" y="304800"/>
            <a:ext cx="16916400" cy="12801600"/>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90" name="image4.png" descr="image4.png"/>
          <p:cNvPicPr>
            <a:picLocks noChangeAspect="1"/>
          </p:cNvPicPr>
          <p:nvPr/>
        </p:nvPicPr>
        <p:blipFill>
          <a:blip r:embed="rId2">
            <a:extLst/>
          </a:blip>
          <a:stretch>
            <a:fillRect/>
          </a:stretch>
        </p:blipFill>
        <p:spPr>
          <a:xfrm>
            <a:off x="6242072" y="1716735"/>
            <a:ext cx="4425928" cy="10475265"/>
          </a:xfrm>
          <a:prstGeom prst="rect">
            <a:avLst/>
          </a:prstGeom>
          <a:ln w="12700">
            <a:miter lim="400000"/>
          </a:ln>
          <a:effectLst>
            <a:outerShdw blurRad="152400" dir="18900000" rotWithShape="0">
              <a:srgbClr val="000000">
                <a:alpha val="20000"/>
              </a:srgbClr>
            </a:outerShdw>
          </a:effectLst>
        </p:spPr>
      </p:pic>
      <p:pic>
        <p:nvPicPr>
          <p:cNvPr id="91" name="image5.png" descr="image5.png"/>
          <p:cNvPicPr>
            <a:picLocks noChangeAspect="1"/>
          </p:cNvPicPr>
          <p:nvPr/>
        </p:nvPicPr>
        <p:blipFill>
          <a:blip r:embed="rId3">
            <a:extLst/>
          </a:blip>
          <a:stretch>
            <a:fillRect/>
          </a:stretch>
        </p:blipFill>
        <p:spPr>
          <a:xfrm>
            <a:off x="13449974" y="1853177"/>
            <a:ext cx="5752427" cy="10338823"/>
          </a:xfrm>
          <a:prstGeom prst="rect">
            <a:avLst/>
          </a:prstGeom>
          <a:ln w="12700">
            <a:miter lim="400000"/>
          </a:ln>
          <a:effectLst>
            <a:outerShdw blurRad="152400" dir="18900000" rotWithShape="0">
              <a:srgbClr val="000000">
                <a:alpha val="20000"/>
              </a:srgbClr>
            </a:outerShdw>
          </a:effectLst>
        </p:spPr>
      </p:pic>
      <p:sp>
        <p:nvSpPr>
          <p:cNvPr id="92" name="Internal Resources"/>
          <p:cNvSpPr txBox="1"/>
          <p:nvPr/>
        </p:nvSpPr>
        <p:spPr>
          <a:xfrm>
            <a:off x="9034271" y="3638248"/>
            <a:ext cx="6358129"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3600" b="1">
                <a:solidFill>
                  <a:srgbClr val="000000"/>
                </a:solidFill>
                <a:latin typeface="Arial"/>
                <a:ea typeface="Arial"/>
                <a:cs typeface="Arial"/>
                <a:sym typeface="Arial"/>
              </a:defRPr>
            </a:lvl1pPr>
          </a:lstStyle>
          <a:p>
            <a:r>
              <a:t>Internal Resources</a:t>
            </a:r>
          </a:p>
        </p:txBody>
      </p:sp>
      <p:sp>
        <p:nvSpPr>
          <p:cNvPr id="93" name="How are your eyes  a resource?"/>
          <p:cNvSpPr txBox="1"/>
          <p:nvPr/>
        </p:nvSpPr>
        <p:spPr>
          <a:xfrm>
            <a:off x="17222723" y="1483766"/>
            <a:ext cx="3656077"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800" b="1">
                <a:solidFill>
                  <a:srgbClr val="000000"/>
                </a:solidFill>
                <a:latin typeface="Arial"/>
                <a:ea typeface="Arial"/>
                <a:cs typeface="Arial"/>
                <a:sym typeface="Arial"/>
              </a:defRPr>
            </a:pPr>
            <a:r>
              <a:t>How are your eyes </a:t>
            </a:r>
            <a:br/>
            <a:r>
              <a:t>a resource? </a:t>
            </a:r>
          </a:p>
        </p:txBody>
      </p:sp>
      <p:sp>
        <p:nvSpPr>
          <p:cNvPr id="94" name="Line"/>
          <p:cNvSpPr/>
          <p:nvPr/>
        </p:nvSpPr>
        <p:spPr>
          <a:xfrm flipV="1">
            <a:off x="5868513" y="3057194"/>
            <a:ext cx="1884991" cy="598821"/>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95" name="How are your ears  a resource?"/>
          <p:cNvSpPr txBox="1"/>
          <p:nvPr/>
        </p:nvSpPr>
        <p:spPr>
          <a:xfrm>
            <a:off x="4122170" y="3656014"/>
            <a:ext cx="3492687"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800" b="1">
                <a:solidFill>
                  <a:srgbClr val="000000"/>
                </a:solidFill>
                <a:latin typeface="Arial"/>
                <a:ea typeface="Arial"/>
                <a:cs typeface="Arial"/>
                <a:sym typeface="Arial"/>
              </a:defRPr>
            </a:pPr>
            <a:r>
              <a:t>How are your ears </a:t>
            </a:r>
            <a:br/>
            <a:r>
              <a:t>a resource? </a:t>
            </a:r>
          </a:p>
        </p:txBody>
      </p:sp>
      <p:sp>
        <p:nvSpPr>
          <p:cNvPr id="96" name="How is your mouth  a resource?"/>
          <p:cNvSpPr txBox="1"/>
          <p:nvPr/>
        </p:nvSpPr>
        <p:spPr>
          <a:xfrm>
            <a:off x="17294352" y="3617366"/>
            <a:ext cx="3652137"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800" b="1">
                <a:solidFill>
                  <a:srgbClr val="000000"/>
                </a:solidFill>
                <a:latin typeface="Arial"/>
                <a:ea typeface="Arial"/>
                <a:cs typeface="Arial"/>
                <a:sym typeface="Arial"/>
              </a:defRPr>
            </a:pPr>
            <a:r>
              <a:t>How is your mouth </a:t>
            </a:r>
            <a:br/>
            <a:r>
              <a:t>a resource? </a:t>
            </a:r>
          </a:p>
        </p:txBody>
      </p:sp>
      <p:sp>
        <p:nvSpPr>
          <p:cNvPr id="97" name="How is your brain a resource?"/>
          <p:cNvSpPr txBox="1"/>
          <p:nvPr/>
        </p:nvSpPr>
        <p:spPr>
          <a:xfrm>
            <a:off x="10248049" y="1907836"/>
            <a:ext cx="3467951"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800" b="1">
                <a:solidFill>
                  <a:srgbClr val="000000"/>
                </a:solidFill>
                <a:latin typeface="Arial"/>
                <a:ea typeface="Arial"/>
                <a:cs typeface="Arial"/>
                <a:sym typeface="Arial"/>
              </a:defRPr>
            </a:lvl1pPr>
          </a:lstStyle>
          <a:p>
            <a:r>
              <a:t>How is your brain a resource? </a:t>
            </a:r>
          </a:p>
        </p:txBody>
      </p:sp>
      <p:sp>
        <p:nvSpPr>
          <p:cNvPr id="98" name="How are your arms and hands a resource?"/>
          <p:cNvSpPr txBox="1"/>
          <p:nvPr/>
        </p:nvSpPr>
        <p:spPr>
          <a:xfrm>
            <a:off x="4256727" y="8238938"/>
            <a:ext cx="3199357" cy="13904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How are your arms and hands a resource? </a:t>
            </a:r>
          </a:p>
        </p:txBody>
      </p:sp>
      <p:sp>
        <p:nvSpPr>
          <p:cNvPr id="99" name="How are your legs and feet  a resource?"/>
          <p:cNvSpPr txBox="1"/>
          <p:nvPr/>
        </p:nvSpPr>
        <p:spPr>
          <a:xfrm>
            <a:off x="11272852" y="9061246"/>
            <a:ext cx="3351757" cy="13904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800" b="1">
                <a:solidFill>
                  <a:srgbClr val="000000"/>
                </a:solidFill>
                <a:latin typeface="Arial"/>
                <a:ea typeface="Arial"/>
                <a:cs typeface="Arial"/>
                <a:sym typeface="Arial"/>
              </a:defRPr>
            </a:pPr>
            <a:r>
              <a:t>How are your legs and feet </a:t>
            </a:r>
            <a:br/>
            <a:r>
              <a:t>a resource? </a:t>
            </a:r>
          </a:p>
        </p:txBody>
      </p:sp>
      <p:sp>
        <p:nvSpPr>
          <p:cNvPr id="100" name="Line"/>
          <p:cNvSpPr/>
          <p:nvPr/>
        </p:nvSpPr>
        <p:spPr>
          <a:xfrm flipH="1" flipV="1">
            <a:off x="16591223" y="3365991"/>
            <a:ext cx="703129" cy="290023"/>
          </a:xfrm>
          <a:prstGeom prst="line">
            <a:avLst/>
          </a:prstGeom>
          <a:ln w="50800">
            <a:solidFill>
              <a:srgbClr val="000000"/>
            </a:solidFill>
            <a:tailEnd type="triangle"/>
          </a:ln>
          <a:effectLst>
            <a:outerShdw blurRad="50800" dist="25400" dir="5400000" rotWithShape="0">
              <a:srgbClr val="FFFFFF"/>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1" name="Line"/>
          <p:cNvSpPr/>
          <p:nvPr/>
        </p:nvSpPr>
        <p:spPr>
          <a:xfrm flipV="1">
            <a:off x="13341284" y="2252190"/>
            <a:ext cx="1289117" cy="365117"/>
          </a:xfrm>
          <a:prstGeom prst="line">
            <a:avLst/>
          </a:prstGeom>
          <a:ln w="50800">
            <a:solidFill>
              <a:srgbClr val="000000"/>
            </a:solidFill>
            <a:tailEnd type="triangle"/>
          </a:ln>
          <a:effectLst>
            <a:outerShdw blurRad="50800" dist="25400" dir="5400000" rotWithShape="0">
              <a:srgbClr val="FFFFFF"/>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2" name="Line"/>
          <p:cNvSpPr/>
          <p:nvPr/>
        </p:nvSpPr>
        <p:spPr>
          <a:xfrm flipH="1" flipV="1">
            <a:off x="9448799" y="2252190"/>
            <a:ext cx="1252141" cy="353437"/>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3" name="Line"/>
          <p:cNvSpPr/>
          <p:nvPr/>
        </p:nvSpPr>
        <p:spPr>
          <a:xfrm flipV="1">
            <a:off x="14112842" y="8513353"/>
            <a:ext cx="638769" cy="503647"/>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4" name="Line"/>
          <p:cNvSpPr/>
          <p:nvPr/>
        </p:nvSpPr>
        <p:spPr>
          <a:xfrm flipH="1">
            <a:off x="10588696" y="10553455"/>
            <a:ext cx="841303" cy="712077"/>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5" name="What can you do if you are weak in one of these resources?"/>
          <p:cNvSpPr txBox="1"/>
          <p:nvPr/>
        </p:nvSpPr>
        <p:spPr>
          <a:xfrm>
            <a:off x="5591747" y="12285988"/>
            <a:ext cx="1345825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can you do if you are weak in one of these resources?</a:t>
            </a:r>
          </a:p>
        </p:txBody>
      </p:sp>
      <p:sp>
        <p:nvSpPr>
          <p:cNvPr id="106" name="Line"/>
          <p:cNvSpPr/>
          <p:nvPr/>
        </p:nvSpPr>
        <p:spPr>
          <a:xfrm flipV="1">
            <a:off x="5591747" y="7685974"/>
            <a:ext cx="574357" cy="552965"/>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7" name="Line"/>
          <p:cNvSpPr/>
          <p:nvPr/>
        </p:nvSpPr>
        <p:spPr>
          <a:xfrm flipH="1">
            <a:off x="16389283" y="2252190"/>
            <a:ext cx="805713" cy="353437"/>
          </a:xfrm>
          <a:prstGeom prst="line">
            <a:avLst/>
          </a:prstGeom>
          <a:ln w="50800">
            <a:solidFill>
              <a:srgbClr val="000000"/>
            </a:solidFill>
            <a:tailEnd type="triangle"/>
          </a:ln>
          <a:effectLst>
            <a:outerShdw blurRad="50800" dist="25400" dir="5400000" rotWithShape="0">
              <a:srgbClr val="FFFFFF"/>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108"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92"/>
                                        </p:tgtEl>
                                        <p:attrNameLst>
                                          <p:attrName>style.visibility</p:attrName>
                                        </p:attrNameLst>
                                      </p:cBhvr>
                                      <p:to>
                                        <p:strVal val="visible"/>
                                      </p:to>
                                    </p:set>
                                    <p:animEffect transition="in" filter="dissolve">
                                      <p:cBhvr>
                                        <p:cTn id="7" dur="500"/>
                                        <p:tgtEl>
                                          <p:spTgt spid="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93"/>
                                        </p:tgtEl>
                                        <p:attrNameLst>
                                          <p:attrName>style.visibility</p:attrName>
                                        </p:attrNameLst>
                                      </p:cBhvr>
                                      <p:to>
                                        <p:strVal val="visible"/>
                                      </p:to>
                                    </p:set>
                                    <p:animEffect transition="in" filter="wipe(left)">
                                      <p:cBhvr>
                                        <p:cTn id="12" dur="500"/>
                                        <p:tgtEl>
                                          <p:spTgt spid="93"/>
                                        </p:tgtEl>
                                      </p:cBhvr>
                                    </p:animEffect>
                                  </p:childTnLst>
                                </p:cTn>
                              </p:par>
                            </p:childTnLst>
                          </p:cTn>
                        </p:par>
                        <p:par>
                          <p:cTn id="13" fill="hold">
                            <p:stCondLst>
                              <p:cond delay="500"/>
                            </p:stCondLst>
                            <p:childTnLst>
                              <p:par>
                                <p:cTn id="14" presetID="22" presetClass="entr" presetSubtype="4" fill="hold" grpId="3" nodeType="afterEffect">
                                  <p:stCondLst>
                                    <p:cond delay="0"/>
                                  </p:stCondLst>
                                  <p:iterate>
                                    <p:tmAbs val="0"/>
                                  </p:iterate>
                                  <p:childTnLst>
                                    <p:set>
                                      <p:cBhvr>
                                        <p:cTn id="15" fill="hold"/>
                                        <p:tgtEl>
                                          <p:spTgt spid="107"/>
                                        </p:tgtEl>
                                        <p:attrNameLst>
                                          <p:attrName>style.visibility</p:attrName>
                                        </p:attrNameLst>
                                      </p:cBhvr>
                                      <p:to>
                                        <p:strVal val="visible"/>
                                      </p:to>
                                    </p:set>
                                    <p:animEffect transition="in" filter="wipe(down)">
                                      <p:cBhvr>
                                        <p:cTn id="16" dur="500"/>
                                        <p:tgtEl>
                                          <p:spTgt spid="10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4" nodeType="clickEffect">
                                  <p:stCondLst>
                                    <p:cond delay="0"/>
                                  </p:stCondLst>
                                  <p:iterate>
                                    <p:tmAbs val="0"/>
                                  </p:iterate>
                                  <p:childTnLst>
                                    <p:set>
                                      <p:cBhvr>
                                        <p:cTn id="20" fill="hold"/>
                                        <p:tgtEl>
                                          <p:spTgt spid="96"/>
                                        </p:tgtEl>
                                        <p:attrNameLst>
                                          <p:attrName>style.visibility</p:attrName>
                                        </p:attrNameLst>
                                      </p:cBhvr>
                                      <p:to>
                                        <p:strVal val="visible"/>
                                      </p:to>
                                    </p:set>
                                    <p:animEffect transition="in" filter="wipe(left)">
                                      <p:cBhvr>
                                        <p:cTn id="21" dur="500"/>
                                        <p:tgtEl>
                                          <p:spTgt spid="96"/>
                                        </p:tgtEl>
                                      </p:cBhvr>
                                    </p:animEffect>
                                  </p:childTnLst>
                                </p:cTn>
                              </p:par>
                            </p:childTnLst>
                          </p:cTn>
                        </p:par>
                        <p:par>
                          <p:cTn id="22" fill="hold">
                            <p:stCondLst>
                              <p:cond delay="500"/>
                            </p:stCondLst>
                            <p:childTnLst>
                              <p:par>
                                <p:cTn id="23" presetID="22" presetClass="entr" presetSubtype="4" fill="hold" grpId="5" nodeType="afterEffect">
                                  <p:stCondLst>
                                    <p:cond delay="0"/>
                                  </p:stCondLst>
                                  <p:iterate>
                                    <p:tmAbs val="0"/>
                                  </p:iterate>
                                  <p:childTnLst>
                                    <p:set>
                                      <p:cBhvr>
                                        <p:cTn id="24" fill="hold"/>
                                        <p:tgtEl>
                                          <p:spTgt spid="100"/>
                                        </p:tgtEl>
                                        <p:attrNameLst>
                                          <p:attrName>style.visibility</p:attrName>
                                        </p:attrNameLst>
                                      </p:cBhvr>
                                      <p:to>
                                        <p:strVal val="visible"/>
                                      </p:to>
                                    </p:set>
                                    <p:animEffect transition="in" filter="wipe(down)">
                                      <p:cBhvr>
                                        <p:cTn id="25" dur="500"/>
                                        <p:tgtEl>
                                          <p:spTgt spid="10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6" nodeType="clickEffect">
                                  <p:stCondLst>
                                    <p:cond delay="0"/>
                                  </p:stCondLst>
                                  <p:iterate>
                                    <p:tmAbs val="0"/>
                                  </p:iterate>
                                  <p:childTnLst>
                                    <p:set>
                                      <p:cBhvr>
                                        <p:cTn id="29" fill="hold"/>
                                        <p:tgtEl>
                                          <p:spTgt spid="95"/>
                                        </p:tgtEl>
                                        <p:attrNameLst>
                                          <p:attrName>style.visibility</p:attrName>
                                        </p:attrNameLst>
                                      </p:cBhvr>
                                      <p:to>
                                        <p:strVal val="visible"/>
                                      </p:to>
                                    </p:set>
                                    <p:animEffect transition="in" filter="wipe(left)">
                                      <p:cBhvr>
                                        <p:cTn id="30" dur="500"/>
                                        <p:tgtEl>
                                          <p:spTgt spid="95"/>
                                        </p:tgtEl>
                                      </p:cBhvr>
                                    </p:animEffect>
                                  </p:childTnLst>
                                </p:cTn>
                              </p:par>
                            </p:childTnLst>
                          </p:cTn>
                        </p:par>
                        <p:par>
                          <p:cTn id="31" fill="hold">
                            <p:stCondLst>
                              <p:cond delay="500"/>
                            </p:stCondLst>
                            <p:childTnLst>
                              <p:par>
                                <p:cTn id="32" presetID="22" presetClass="entr" presetSubtype="4" fill="hold" grpId="7" nodeType="afterEffect">
                                  <p:stCondLst>
                                    <p:cond delay="0"/>
                                  </p:stCondLst>
                                  <p:iterate>
                                    <p:tmAbs val="0"/>
                                  </p:iterate>
                                  <p:childTnLst>
                                    <p:set>
                                      <p:cBhvr>
                                        <p:cTn id="33" fill="hold"/>
                                        <p:tgtEl>
                                          <p:spTgt spid="94"/>
                                        </p:tgtEl>
                                        <p:attrNameLst>
                                          <p:attrName>style.visibility</p:attrName>
                                        </p:attrNameLst>
                                      </p:cBhvr>
                                      <p:to>
                                        <p:strVal val="visible"/>
                                      </p:to>
                                    </p:set>
                                    <p:animEffect transition="in" filter="wipe(down)">
                                      <p:cBhvr>
                                        <p:cTn id="34" dur="500"/>
                                        <p:tgtEl>
                                          <p:spTgt spid="9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8" nodeType="clickEffect">
                                  <p:stCondLst>
                                    <p:cond delay="0"/>
                                  </p:stCondLst>
                                  <p:iterate>
                                    <p:tmAbs val="0"/>
                                  </p:iterate>
                                  <p:childTnLst>
                                    <p:set>
                                      <p:cBhvr>
                                        <p:cTn id="38" fill="hold"/>
                                        <p:tgtEl>
                                          <p:spTgt spid="98"/>
                                        </p:tgtEl>
                                        <p:attrNameLst>
                                          <p:attrName>style.visibility</p:attrName>
                                        </p:attrNameLst>
                                      </p:cBhvr>
                                      <p:to>
                                        <p:strVal val="visible"/>
                                      </p:to>
                                    </p:set>
                                    <p:animEffect transition="in" filter="wipe(left)">
                                      <p:cBhvr>
                                        <p:cTn id="39" dur="500"/>
                                        <p:tgtEl>
                                          <p:spTgt spid="98"/>
                                        </p:tgtEl>
                                      </p:cBhvr>
                                    </p:animEffect>
                                  </p:childTnLst>
                                </p:cTn>
                              </p:par>
                            </p:childTnLst>
                          </p:cTn>
                        </p:par>
                        <p:par>
                          <p:cTn id="40" fill="hold">
                            <p:stCondLst>
                              <p:cond delay="500"/>
                            </p:stCondLst>
                            <p:childTnLst>
                              <p:par>
                                <p:cTn id="41" presetID="22" presetClass="entr" presetSubtype="1" fill="hold" grpId="9" nodeType="afterEffect">
                                  <p:stCondLst>
                                    <p:cond delay="0"/>
                                  </p:stCondLst>
                                  <p:iterate>
                                    <p:tmAbs val="0"/>
                                  </p:iterate>
                                  <p:childTnLst>
                                    <p:set>
                                      <p:cBhvr>
                                        <p:cTn id="42" fill="hold"/>
                                        <p:tgtEl>
                                          <p:spTgt spid="106"/>
                                        </p:tgtEl>
                                        <p:attrNameLst>
                                          <p:attrName>style.visibility</p:attrName>
                                        </p:attrNameLst>
                                      </p:cBhvr>
                                      <p:to>
                                        <p:strVal val="visible"/>
                                      </p:to>
                                    </p:set>
                                    <p:animEffect transition="in" filter="wipe(up)">
                                      <p:cBhvr>
                                        <p:cTn id="43" dur="500"/>
                                        <p:tgtEl>
                                          <p:spTgt spid="10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10" nodeType="clickEffect">
                                  <p:stCondLst>
                                    <p:cond delay="0"/>
                                  </p:stCondLst>
                                  <p:iterate>
                                    <p:tmAbs val="0"/>
                                  </p:iterate>
                                  <p:childTnLst>
                                    <p:set>
                                      <p:cBhvr>
                                        <p:cTn id="47" fill="hold"/>
                                        <p:tgtEl>
                                          <p:spTgt spid="99"/>
                                        </p:tgtEl>
                                        <p:attrNameLst>
                                          <p:attrName>style.visibility</p:attrName>
                                        </p:attrNameLst>
                                      </p:cBhvr>
                                      <p:to>
                                        <p:strVal val="visible"/>
                                      </p:to>
                                    </p:set>
                                    <p:animEffect transition="in" filter="wipe(left)">
                                      <p:cBhvr>
                                        <p:cTn id="48" dur="500"/>
                                        <p:tgtEl>
                                          <p:spTgt spid="99"/>
                                        </p:tgtEl>
                                      </p:cBhvr>
                                    </p:animEffect>
                                  </p:childTnLst>
                                </p:cTn>
                              </p:par>
                            </p:childTnLst>
                          </p:cTn>
                        </p:par>
                        <p:par>
                          <p:cTn id="49" fill="hold">
                            <p:stCondLst>
                              <p:cond delay="500"/>
                            </p:stCondLst>
                            <p:childTnLst>
                              <p:par>
                                <p:cTn id="50" presetID="22" presetClass="entr" presetSubtype="1" fill="hold" grpId="11" nodeType="afterEffect">
                                  <p:stCondLst>
                                    <p:cond delay="0"/>
                                  </p:stCondLst>
                                  <p:iterate>
                                    <p:tmAbs val="0"/>
                                  </p:iterate>
                                  <p:childTnLst>
                                    <p:set>
                                      <p:cBhvr>
                                        <p:cTn id="51" fill="hold"/>
                                        <p:tgtEl>
                                          <p:spTgt spid="103"/>
                                        </p:tgtEl>
                                        <p:attrNameLst>
                                          <p:attrName>style.visibility</p:attrName>
                                        </p:attrNameLst>
                                      </p:cBhvr>
                                      <p:to>
                                        <p:strVal val="visible"/>
                                      </p:to>
                                    </p:set>
                                    <p:animEffect transition="in" filter="wipe(up)">
                                      <p:cBhvr>
                                        <p:cTn id="52" dur="500"/>
                                        <p:tgtEl>
                                          <p:spTgt spid="103"/>
                                        </p:tgtEl>
                                      </p:cBhvr>
                                    </p:animEffect>
                                  </p:childTnLst>
                                </p:cTn>
                              </p:par>
                            </p:childTnLst>
                          </p:cTn>
                        </p:par>
                        <p:par>
                          <p:cTn id="53" fill="hold">
                            <p:stCondLst>
                              <p:cond delay="1000"/>
                            </p:stCondLst>
                            <p:childTnLst>
                              <p:par>
                                <p:cTn id="54" presetID="22" presetClass="entr" presetSubtype="1" fill="hold" grpId="12" nodeType="afterEffect">
                                  <p:stCondLst>
                                    <p:cond delay="0"/>
                                  </p:stCondLst>
                                  <p:iterate>
                                    <p:tmAbs val="0"/>
                                  </p:iterate>
                                  <p:childTnLst>
                                    <p:set>
                                      <p:cBhvr>
                                        <p:cTn id="55" fill="hold"/>
                                        <p:tgtEl>
                                          <p:spTgt spid="104"/>
                                        </p:tgtEl>
                                        <p:attrNameLst>
                                          <p:attrName>style.visibility</p:attrName>
                                        </p:attrNameLst>
                                      </p:cBhvr>
                                      <p:to>
                                        <p:strVal val="visible"/>
                                      </p:to>
                                    </p:set>
                                    <p:animEffect transition="in" filter="wipe(up)">
                                      <p:cBhvr>
                                        <p:cTn id="56" dur="500"/>
                                        <p:tgtEl>
                                          <p:spTgt spid="10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13" nodeType="clickEffect">
                                  <p:stCondLst>
                                    <p:cond delay="0"/>
                                  </p:stCondLst>
                                  <p:iterate>
                                    <p:tmAbs val="0"/>
                                  </p:iterate>
                                  <p:childTnLst>
                                    <p:set>
                                      <p:cBhvr>
                                        <p:cTn id="60" fill="hold"/>
                                        <p:tgtEl>
                                          <p:spTgt spid="97"/>
                                        </p:tgtEl>
                                        <p:attrNameLst>
                                          <p:attrName>style.visibility</p:attrName>
                                        </p:attrNameLst>
                                      </p:cBhvr>
                                      <p:to>
                                        <p:strVal val="visible"/>
                                      </p:to>
                                    </p:set>
                                    <p:animEffect transition="in" filter="wipe(left)">
                                      <p:cBhvr>
                                        <p:cTn id="61" dur="500"/>
                                        <p:tgtEl>
                                          <p:spTgt spid="97"/>
                                        </p:tgtEl>
                                      </p:cBhvr>
                                    </p:animEffect>
                                  </p:childTnLst>
                                </p:cTn>
                              </p:par>
                            </p:childTnLst>
                          </p:cTn>
                        </p:par>
                        <p:par>
                          <p:cTn id="62" fill="hold">
                            <p:stCondLst>
                              <p:cond delay="500"/>
                            </p:stCondLst>
                            <p:childTnLst>
                              <p:par>
                                <p:cTn id="63" presetID="22" presetClass="entr" presetSubtype="4" fill="hold" grpId="14" nodeType="afterEffect">
                                  <p:stCondLst>
                                    <p:cond delay="0"/>
                                  </p:stCondLst>
                                  <p:iterate>
                                    <p:tmAbs val="0"/>
                                  </p:iterate>
                                  <p:childTnLst>
                                    <p:set>
                                      <p:cBhvr>
                                        <p:cTn id="64" fill="hold"/>
                                        <p:tgtEl>
                                          <p:spTgt spid="102"/>
                                        </p:tgtEl>
                                        <p:attrNameLst>
                                          <p:attrName>style.visibility</p:attrName>
                                        </p:attrNameLst>
                                      </p:cBhvr>
                                      <p:to>
                                        <p:strVal val="visible"/>
                                      </p:to>
                                    </p:set>
                                    <p:animEffect transition="in" filter="wipe(down)">
                                      <p:cBhvr>
                                        <p:cTn id="65" dur="500"/>
                                        <p:tgtEl>
                                          <p:spTgt spid="102"/>
                                        </p:tgtEl>
                                      </p:cBhvr>
                                    </p:animEffect>
                                  </p:childTnLst>
                                </p:cTn>
                              </p:par>
                            </p:childTnLst>
                          </p:cTn>
                        </p:par>
                        <p:par>
                          <p:cTn id="66" fill="hold">
                            <p:stCondLst>
                              <p:cond delay="1000"/>
                            </p:stCondLst>
                            <p:childTnLst>
                              <p:par>
                                <p:cTn id="67" presetID="22" presetClass="entr" presetSubtype="4" fill="hold" grpId="15" nodeType="afterEffect">
                                  <p:stCondLst>
                                    <p:cond delay="0"/>
                                  </p:stCondLst>
                                  <p:iterate>
                                    <p:tmAbs val="0"/>
                                  </p:iterate>
                                  <p:childTnLst>
                                    <p:set>
                                      <p:cBhvr>
                                        <p:cTn id="68" fill="hold"/>
                                        <p:tgtEl>
                                          <p:spTgt spid="101"/>
                                        </p:tgtEl>
                                        <p:attrNameLst>
                                          <p:attrName>style.visibility</p:attrName>
                                        </p:attrNameLst>
                                      </p:cBhvr>
                                      <p:to>
                                        <p:strVal val="visible"/>
                                      </p:to>
                                    </p:set>
                                    <p:animEffect transition="in" filter="wipe(down)">
                                      <p:cBhvr>
                                        <p:cTn id="69" dur="500"/>
                                        <p:tgtEl>
                                          <p:spTgt spid="101"/>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grpId="16" nodeType="clickEffect">
                                  <p:stCondLst>
                                    <p:cond delay="0"/>
                                  </p:stCondLst>
                                  <p:iterate>
                                    <p:tmAbs val="0"/>
                                  </p:iterate>
                                  <p:childTnLst>
                                    <p:set>
                                      <p:cBhvr>
                                        <p:cTn id="73" fill="hold"/>
                                        <p:tgtEl>
                                          <p:spTgt spid="105"/>
                                        </p:tgtEl>
                                        <p:attrNameLst>
                                          <p:attrName>style.visibility</p:attrName>
                                        </p:attrNameLst>
                                      </p:cBhvr>
                                      <p:to>
                                        <p:strVal val="visible"/>
                                      </p:to>
                                    </p:set>
                                    <p:anim calcmode="lin" valueType="num">
                                      <p:cBhvr>
                                        <p:cTn id="74" dur="500" fill="hold"/>
                                        <p:tgtEl>
                                          <p:spTgt spid="105"/>
                                        </p:tgtEl>
                                        <p:attrNameLst>
                                          <p:attrName>ppt_x</p:attrName>
                                        </p:attrNameLst>
                                      </p:cBhvr>
                                      <p:tavLst>
                                        <p:tav tm="0">
                                          <p:val>
                                            <p:strVal val="0-#ppt_w/2"/>
                                          </p:val>
                                        </p:tav>
                                        <p:tav tm="100000">
                                          <p:val>
                                            <p:strVal val="#ppt_x"/>
                                          </p:val>
                                        </p:tav>
                                      </p:tavLst>
                                    </p:anim>
                                    <p:anim calcmode="lin" valueType="num">
                                      <p:cBhvr>
                                        <p:cTn id="75" dur="500" fill="hold"/>
                                        <p:tgtEl>
                                          <p:spTgt spid="1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1" animBg="1" advAuto="0"/>
      <p:bldP spid="93" grpId="2" animBg="1" advAuto="0"/>
      <p:bldP spid="94" grpId="7" animBg="1" advAuto="0"/>
      <p:bldP spid="95" grpId="6" animBg="1" advAuto="0"/>
      <p:bldP spid="96" grpId="4" animBg="1" advAuto="0"/>
      <p:bldP spid="97" grpId="13" animBg="1" advAuto="0"/>
      <p:bldP spid="98" grpId="8" animBg="1" advAuto="0"/>
      <p:bldP spid="99" grpId="10" animBg="1" advAuto="0"/>
      <p:bldP spid="100" grpId="5" animBg="1" advAuto="0"/>
      <p:bldP spid="101" grpId="15" animBg="1" advAuto="0"/>
      <p:bldP spid="102" grpId="14" animBg="1" advAuto="0"/>
      <p:bldP spid="103" grpId="11" animBg="1" advAuto="0"/>
      <p:bldP spid="104" grpId="12" animBg="1" advAuto="0"/>
      <p:bldP spid="105" grpId="16" animBg="1" advAuto="0"/>
      <p:bldP spid="106" grpId="9" animBg="1" advAuto="0"/>
      <p:bldP spid="107" grpId="3"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11" name="What type of physical assets might serve as an external resource?"/>
          <p:cNvSpPr txBox="1"/>
          <p:nvPr/>
        </p:nvSpPr>
        <p:spPr>
          <a:xfrm>
            <a:off x="6400800" y="12192000"/>
            <a:ext cx="12039600" cy="5776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What type of physical assets might serve as an external resource?</a:t>
            </a:r>
          </a:p>
        </p:txBody>
      </p:sp>
      <p:sp>
        <p:nvSpPr>
          <p:cNvPr id="112" name="What things can you do with these resources that will help you to be resilient?"/>
          <p:cNvSpPr txBox="1"/>
          <p:nvPr/>
        </p:nvSpPr>
        <p:spPr>
          <a:xfrm>
            <a:off x="15705627" y="6945492"/>
            <a:ext cx="4876801" cy="17968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What things can you do with these resources that will help you to be resilient?</a:t>
            </a:r>
          </a:p>
        </p:txBody>
      </p:sp>
      <p:sp>
        <p:nvSpPr>
          <p:cNvPr id="113" name="Resource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Resource Resilience</a:t>
            </a:r>
          </a:p>
        </p:txBody>
      </p:sp>
      <p:grpSp>
        <p:nvGrpSpPr>
          <p:cNvPr id="119" name="Group"/>
          <p:cNvGrpSpPr/>
          <p:nvPr/>
        </p:nvGrpSpPr>
        <p:grpSpPr>
          <a:xfrm>
            <a:off x="14550352" y="2142323"/>
            <a:ext cx="5720535" cy="3433421"/>
            <a:chOff x="0" y="0"/>
            <a:chExt cx="5720533" cy="3433419"/>
          </a:xfrm>
        </p:grpSpPr>
        <p:sp>
          <p:nvSpPr>
            <p:cNvPr id="114" name="Shape"/>
            <p:cNvSpPr/>
            <p:nvPr/>
          </p:nvSpPr>
          <p:spPr>
            <a:xfrm rot="340118">
              <a:off x="128000" y="262881"/>
              <a:ext cx="5464534" cy="2862293"/>
            </a:xfrm>
            <a:custGeom>
              <a:avLst/>
              <a:gdLst/>
              <a:ahLst/>
              <a:cxnLst>
                <a:cxn ang="0">
                  <a:pos x="wd2" y="hd2"/>
                </a:cxn>
                <a:cxn ang="5400000">
                  <a:pos x="wd2" y="hd2"/>
                </a:cxn>
                <a:cxn ang="10800000">
                  <a:pos x="wd2" y="hd2"/>
                </a:cxn>
                <a:cxn ang="16200000">
                  <a:pos x="wd2" y="hd2"/>
                </a:cxn>
              </a:cxnLst>
              <a:rect l="0" t="0" r="r" b="b"/>
              <a:pathLst>
                <a:path w="20879" h="20684" extrusionOk="0">
                  <a:moveTo>
                    <a:pt x="1901" y="6800"/>
                  </a:moveTo>
                  <a:cubicBezTo>
                    <a:pt x="1658" y="4397"/>
                    <a:pt x="2907" y="2184"/>
                    <a:pt x="4691" y="1857"/>
                  </a:cubicBezTo>
                  <a:cubicBezTo>
                    <a:pt x="5414" y="1724"/>
                    <a:pt x="6149" y="1922"/>
                    <a:pt x="6778" y="2419"/>
                  </a:cubicBezTo>
                  <a:cubicBezTo>
                    <a:pt x="7445" y="725"/>
                    <a:pt x="9003" y="82"/>
                    <a:pt x="10259" y="981"/>
                  </a:cubicBezTo>
                  <a:cubicBezTo>
                    <a:pt x="10478" y="1139"/>
                    <a:pt x="10680" y="1338"/>
                    <a:pt x="10857" y="1573"/>
                  </a:cubicBezTo>
                  <a:lnTo>
                    <a:pt x="10857" y="1573"/>
                  </a:lnTo>
                  <a:cubicBezTo>
                    <a:pt x="11377" y="169"/>
                    <a:pt x="12642" y="-401"/>
                    <a:pt x="13683" y="299"/>
                  </a:cubicBezTo>
                  <a:cubicBezTo>
                    <a:pt x="13971" y="493"/>
                    <a:pt x="14223" y="774"/>
                    <a:pt x="14418" y="1119"/>
                  </a:cubicBezTo>
                  <a:cubicBezTo>
                    <a:pt x="15255" y="-209"/>
                    <a:pt x="16734" y="-373"/>
                    <a:pt x="17722" y="753"/>
                  </a:cubicBezTo>
                  <a:cubicBezTo>
                    <a:pt x="18137" y="1226"/>
                    <a:pt x="18417" y="1878"/>
                    <a:pt x="18513" y="2598"/>
                  </a:cubicBezTo>
                  <a:lnTo>
                    <a:pt x="18513" y="2598"/>
                  </a:lnTo>
                  <a:cubicBezTo>
                    <a:pt x="19885" y="3102"/>
                    <a:pt x="20694" y="5013"/>
                    <a:pt x="20321" y="6865"/>
                  </a:cubicBezTo>
                  <a:cubicBezTo>
                    <a:pt x="20289" y="7020"/>
                    <a:pt x="20250" y="7173"/>
                    <a:pt x="20203" y="7321"/>
                  </a:cubicBez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lnTo>
                    <a:pt x="2820" y="16914"/>
                  </a:lnTo>
                  <a:cubicBezTo>
                    <a:pt x="1666" y="17096"/>
                    <a:pt x="620" y="15986"/>
                    <a:pt x="485" y="14435"/>
                  </a:cubicBezTo>
                  <a:cubicBezTo>
                    <a:pt x="412" y="13608"/>
                    <a:pt x="615" y="12780"/>
                    <a:pt x="1038" y="12172"/>
                  </a:cubicBezTo>
                  <a:lnTo>
                    <a:pt x="1038" y="12172"/>
                  </a:lnTo>
                  <a:cubicBezTo>
                    <a:pt x="39" y="11379"/>
                    <a:pt x="-297" y="9639"/>
                    <a:pt x="288" y="8285"/>
                  </a:cubicBezTo>
                  <a:cubicBezTo>
                    <a:pt x="626" y="7504"/>
                    <a:pt x="1218" y="6988"/>
                    <a:pt x="1883" y="6895"/>
                  </a:cubicBezTo>
                  <a:close/>
                </a:path>
              </a:pathLst>
            </a:cu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15" name="Circle"/>
            <p:cNvSpPr/>
            <p:nvPr/>
          </p:nvSpPr>
          <p:spPr>
            <a:xfrm rot="340118">
              <a:off x="1559510" y="2799478"/>
              <a:ext cx="476125" cy="476125"/>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16" name="Circle"/>
            <p:cNvSpPr/>
            <p:nvPr/>
          </p:nvSpPr>
          <p:spPr>
            <a:xfrm rot="340118">
              <a:off x="1468421" y="3095770"/>
              <a:ext cx="317417" cy="317417"/>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17" name="Circle"/>
            <p:cNvSpPr/>
            <p:nvPr/>
          </p:nvSpPr>
          <p:spPr>
            <a:xfrm rot="340118">
              <a:off x="1475384" y="3267262"/>
              <a:ext cx="158709" cy="158709"/>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18" name="Shape"/>
            <p:cNvSpPr/>
            <p:nvPr/>
          </p:nvSpPr>
          <p:spPr>
            <a:xfrm rot="340118">
              <a:off x="412203" y="413599"/>
              <a:ext cx="5007337" cy="2430184"/>
            </a:xfrm>
            <a:custGeom>
              <a:avLst/>
              <a:gdLst/>
              <a:ahLst/>
              <a:cxnLst>
                <a:cxn ang="0">
                  <a:pos x="wd2" y="hd2"/>
                </a:cxn>
                <a:cxn ang="5400000">
                  <a:pos x="wd2" y="hd2"/>
                </a:cxn>
                <a:cxn ang="10800000">
                  <a:pos x="wd2" y="hd2"/>
                </a:cxn>
                <a:cxn ang="16200000">
                  <a:pos x="wd2" y="hd2"/>
                </a:cxn>
              </a:cxnLst>
              <a:rect l="0" t="0" r="r" b="b"/>
              <a:pathLst>
                <a:path w="21600" h="21600" extrusionOk="0">
                  <a:moveTo>
                    <a:pt x="1380" y="14010"/>
                  </a:moveTo>
                  <a:cubicBezTo>
                    <a:pt x="899" y="14066"/>
                    <a:pt x="417" y="13902"/>
                    <a:pt x="0" y="13542"/>
                  </a:cubicBezTo>
                  <a:moveTo>
                    <a:pt x="2598" y="19137"/>
                  </a:moveTo>
                  <a:cubicBezTo>
                    <a:pt x="2405" y="19250"/>
                    <a:pt x="2202" y="19325"/>
                    <a:pt x="1994" y="19361"/>
                  </a:cubicBezTo>
                  <a:moveTo>
                    <a:pt x="7802" y="21600"/>
                  </a:moveTo>
                  <a:lnTo>
                    <a:pt x="7802" y="21600"/>
                  </a:ln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cubicBezTo>
                    <a:pt x="14771" y="605"/>
                    <a:pt x="14907" y="286"/>
                    <a:pt x="15073" y="0"/>
                  </a:cubicBezTo>
                  <a:moveTo>
                    <a:pt x="10888" y="1399"/>
                  </a:moveTo>
                  <a:cubicBezTo>
                    <a:pt x="10930" y="1115"/>
                    <a:pt x="10996" y="841"/>
                    <a:pt x="11084" y="582"/>
                  </a:cubicBezTo>
                  <a:moveTo>
                    <a:pt x="6452" y="1676"/>
                  </a:moveTo>
                  <a:cubicBezTo>
                    <a:pt x="6709" y="1897"/>
                    <a:pt x="6947" y="2163"/>
                    <a:pt x="7160" y="2469"/>
                  </a:cubicBezTo>
                  <a:moveTo>
                    <a:pt x="1072" y="7905"/>
                  </a:moveTo>
                  <a:lnTo>
                    <a:pt x="1072" y="7905"/>
                  </a:lnTo>
                  <a:cubicBezTo>
                    <a:pt x="1016" y="7632"/>
                    <a:pt x="974" y="7353"/>
                    <a:pt x="948" y="7071"/>
                  </a:cubicBezTo>
                </a:path>
              </a:pathLst>
            </a:cu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grpSp>
        <p:nvGrpSpPr>
          <p:cNvPr id="125" name="Group"/>
          <p:cNvGrpSpPr/>
          <p:nvPr/>
        </p:nvGrpSpPr>
        <p:grpSpPr>
          <a:xfrm>
            <a:off x="3637147" y="2298738"/>
            <a:ext cx="5708708" cy="3393547"/>
            <a:chOff x="0" y="0"/>
            <a:chExt cx="5708706" cy="3393546"/>
          </a:xfrm>
        </p:grpSpPr>
        <p:sp>
          <p:nvSpPr>
            <p:cNvPr id="120" name="Shape"/>
            <p:cNvSpPr/>
            <p:nvPr/>
          </p:nvSpPr>
          <p:spPr>
            <a:xfrm rot="21361190" flipH="1">
              <a:off x="92676" y="188239"/>
              <a:ext cx="5523354" cy="2862293"/>
            </a:xfrm>
            <a:custGeom>
              <a:avLst/>
              <a:gdLst/>
              <a:ahLst/>
              <a:cxnLst>
                <a:cxn ang="0">
                  <a:pos x="wd2" y="hd2"/>
                </a:cxn>
                <a:cxn ang="5400000">
                  <a:pos x="wd2" y="hd2"/>
                </a:cxn>
                <a:cxn ang="10800000">
                  <a:pos x="wd2" y="hd2"/>
                </a:cxn>
                <a:cxn ang="16200000">
                  <a:pos x="wd2" y="hd2"/>
                </a:cxn>
              </a:cxnLst>
              <a:rect l="0" t="0" r="r" b="b"/>
              <a:pathLst>
                <a:path w="20879" h="20684" extrusionOk="0">
                  <a:moveTo>
                    <a:pt x="1901" y="6800"/>
                  </a:moveTo>
                  <a:cubicBezTo>
                    <a:pt x="1658" y="4397"/>
                    <a:pt x="2907" y="2184"/>
                    <a:pt x="4691" y="1857"/>
                  </a:cubicBezTo>
                  <a:cubicBezTo>
                    <a:pt x="5414" y="1724"/>
                    <a:pt x="6149" y="1922"/>
                    <a:pt x="6778" y="2419"/>
                  </a:cubicBezTo>
                  <a:cubicBezTo>
                    <a:pt x="7445" y="725"/>
                    <a:pt x="9003" y="82"/>
                    <a:pt x="10259" y="981"/>
                  </a:cubicBezTo>
                  <a:cubicBezTo>
                    <a:pt x="10478" y="1139"/>
                    <a:pt x="10680" y="1338"/>
                    <a:pt x="10857" y="1573"/>
                  </a:cubicBezTo>
                  <a:lnTo>
                    <a:pt x="10857" y="1573"/>
                  </a:lnTo>
                  <a:cubicBezTo>
                    <a:pt x="11377" y="169"/>
                    <a:pt x="12642" y="-401"/>
                    <a:pt x="13683" y="299"/>
                  </a:cubicBezTo>
                  <a:cubicBezTo>
                    <a:pt x="13971" y="493"/>
                    <a:pt x="14223" y="774"/>
                    <a:pt x="14418" y="1119"/>
                  </a:cubicBezTo>
                  <a:cubicBezTo>
                    <a:pt x="15255" y="-209"/>
                    <a:pt x="16734" y="-373"/>
                    <a:pt x="17722" y="753"/>
                  </a:cubicBezTo>
                  <a:cubicBezTo>
                    <a:pt x="18137" y="1226"/>
                    <a:pt x="18417" y="1878"/>
                    <a:pt x="18513" y="2598"/>
                  </a:cubicBezTo>
                  <a:lnTo>
                    <a:pt x="18513" y="2598"/>
                  </a:lnTo>
                  <a:cubicBezTo>
                    <a:pt x="19885" y="3102"/>
                    <a:pt x="20694" y="5013"/>
                    <a:pt x="20321" y="6865"/>
                  </a:cubicBezTo>
                  <a:cubicBezTo>
                    <a:pt x="20289" y="7020"/>
                    <a:pt x="20250" y="7173"/>
                    <a:pt x="20203" y="7321"/>
                  </a:cubicBez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lnTo>
                    <a:pt x="2820" y="16914"/>
                  </a:lnTo>
                  <a:cubicBezTo>
                    <a:pt x="1666" y="17096"/>
                    <a:pt x="620" y="15986"/>
                    <a:pt x="485" y="14435"/>
                  </a:cubicBezTo>
                  <a:cubicBezTo>
                    <a:pt x="412" y="13608"/>
                    <a:pt x="615" y="12780"/>
                    <a:pt x="1038" y="12172"/>
                  </a:cubicBezTo>
                  <a:lnTo>
                    <a:pt x="1038" y="12172"/>
                  </a:lnTo>
                  <a:cubicBezTo>
                    <a:pt x="39" y="11379"/>
                    <a:pt x="-297" y="9639"/>
                    <a:pt x="288" y="8285"/>
                  </a:cubicBezTo>
                  <a:cubicBezTo>
                    <a:pt x="626" y="7504"/>
                    <a:pt x="1218" y="6988"/>
                    <a:pt x="1883" y="6895"/>
                  </a:cubicBezTo>
                  <a:close/>
                </a:path>
              </a:pathLst>
            </a:cu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21" name="Circle"/>
            <p:cNvSpPr/>
            <p:nvPr/>
          </p:nvSpPr>
          <p:spPr>
            <a:xfrm rot="21361190" flipH="1">
              <a:off x="3648966" y="2755008"/>
              <a:ext cx="476125" cy="476125"/>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22" name="Circle"/>
            <p:cNvSpPr/>
            <p:nvPr/>
          </p:nvSpPr>
          <p:spPr>
            <a:xfrm rot="21361190" flipH="1">
              <a:off x="3893691" y="3055849"/>
              <a:ext cx="317417" cy="317417"/>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23" name="Circle"/>
            <p:cNvSpPr/>
            <p:nvPr/>
          </p:nvSpPr>
          <p:spPr>
            <a:xfrm rot="21361190" flipH="1">
              <a:off x="4043465" y="3229521"/>
              <a:ext cx="158709" cy="158709"/>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24" name="Shape"/>
            <p:cNvSpPr/>
            <p:nvPr/>
          </p:nvSpPr>
          <p:spPr>
            <a:xfrm rot="21361190" flipH="1">
              <a:off x="269555" y="337383"/>
              <a:ext cx="5061236" cy="2430184"/>
            </a:xfrm>
            <a:custGeom>
              <a:avLst/>
              <a:gdLst/>
              <a:ahLst/>
              <a:cxnLst>
                <a:cxn ang="0">
                  <a:pos x="wd2" y="hd2"/>
                </a:cxn>
                <a:cxn ang="5400000">
                  <a:pos x="wd2" y="hd2"/>
                </a:cxn>
                <a:cxn ang="10800000">
                  <a:pos x="wd2" y="hd2"/>
                </a:cxn>
                <a:cxn ang="16200000">
                  <a:pos x="wd2" y="hd2"/>
                </a:cxn>
              </a:cxnLst>
              <a:rect l="0" t="0" r="r" b="b"/>
              <a:pathLst>
                <a:path w="21600" h="21600" extrusionOk="0">
                  <a:moveTo>
                    <a:pt x="1380" y="14010"/>
                  </a:moveTo>
                  <a:cubicBezTo>
                    <a:pt x="899" y="14066"/>
                    <a:pt x="417" y="13902"/>
                    <a:pt x="0" y="13542"/>
                  </a:cubicBezTo>
                  <a:moveTo>
                    <a:pt x="2598" y="19137"/>
                  </a:moveTo>
                  <a:cubicBezTo>
                    <a:pt x="2405" y="19250"/>
                    <a:pt x="2202" y="19325"/>
                    <a:pt x="1994" y="19361"/>
                  </a:cubicBezTo>
                  <a:moveTo>
                    <a:pt x="7802" y="21600"/>
                  </a:moveTo>
                  <a:lnTo>
                    <a:pt x="7802" y="21600"/>
                  </a:ln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cubicBezTo>
                    <a:pt x="14771" y="605"/>
                    <a:pt x="14907" y="286"/>
                    <a:pt x="15073" y="0"/>
                  </a:cubicBezTo>
                  <a:moveTo>
                    <a:pt x="10888" y="1399"/>
                  </a:moveTo>
                  <a:cubicBezTo>
                    <a:pt x="10930" y="1115"/>
                    <a:pt x="10996" y="841"/>
                    <a:pt x="11084" y="582"/>
                  </a:cubicBezTo>
                  <a:moveTo>
                    <a:pt x="6452" y="1676"/>
                  </a:moveTo>
                  <a:cubicBezTo>
                    <a:pt x="6709" y="1897"/>
                    <a:pt x="6947" y="2163"/>
                    <a:pt x="7160" y="2469"/>
                  </a:cubicBezTo>
                  <a:moveTo>
                    <a:pt x="1072" y="7905"/>
                  </a:moveTo>
                  <a:lnTo>
                    <a:pt x="1072" y="7905"/>
                  </a:lnTo>
                  <a:cubicBezTo>
                    <a:pt x="1016" y="7632"/>
                    <a:pt x="974" y="7353"/>
                    <a:pt x="948" y="7071"/>
                  </a:cubicBezTo>
                </a:path>
              </a:pathLst>
            </a:cu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pic>
        <p:nvPicPr>
          <p:cNvPr id="126" name="image4.png" descr="image4.png"/>
          <p:cNvPicPr>
            <a:picLocks noChangeAspect="1"/>
          </p:cNvPicPr>
          <p:nvPr/>
        </p:nvPicPr>
        <p:blipFill>
          <a:blip r:embed="rId2">
            <a:extLst/>
          </a:blip>
          <a:stretch>
            <a:fillRect/>
          </a:stretch>
        </p:blipFill>
        <p:spPr>
          <a:xfrm>
            <a:off x="8686800" y="3649433"/>
            <a:ext cx="3246965" cy="7684900"/>
          </a:xfrm>
          <a:prstGeom prst="rect">
            <a:avLst/>
          </a:prstGeom>
          <a:ln w="12700">
            <a:miter lim="400000"/>
          </a:ln>
          <a:effectLst>
            <a:outerShdw blurRad="152400" dir="18900000" rotWithShape="0">
              <a:srgbClr val="000000">
                <a:alpha val="20000"/>
              </a:srgbClr>
            </a:outerShdw>
          </a:effectLst>
        </p:spPr>
      </p:pic>
      <p:pic>
        <p:nvPicPr>
          <p:cNvPr id="127" name="image5.png" descr="image5.png"/>
          <p:cNvPicPr>
            <a:picLocks noChangeAspect="1"/>
          </p:cNvPicPr>
          <p:nvPr/>
        </p:nvPicPr>
        <p:blipFill>
          <a:blip r:embed="rId3">
            <a:extLst/>
          </a:blip>
          <a:stretch>
            <a:fillRect/>
          </a:stretch>
        </p:blipFill>
        <p:spPr>
          <a:xfrm>
            <a:off x="12237115" y="4028425"/>
            <a:ext cx="4031024" cy="7244947"/>
          </a:xfrm>
          <a:prstGeom prst="rect">
            <a:avLst/>
          </a:prstGeom>
          <a:ln w="12700">
            <a:miter lim="400000"/>
          </a:ln>
          <a:effectLst>
            <a:outerShdw blurRad="152400" dir="18900000" rotWithShape="0">
              <a:srgbClr val="000000">
                <a:alpha val="20000"/>
              </a:srgbClr>
            </a:outerShdw>
          </a:effectLst>
        </p:spPr>
      </p:pic>
      <p:pic>
        <p:nvPicPr>
          <p:cNvPr id="128" name="image6.png" descr="image6.png"/>
          <p:cNvPicPr>
            <a:picLocks noChangeAspect="1"/>
          </p:cNvPicPr>
          <p:nvPr/>
        </p:nvPicPr>
        <p:blipFill>
          <a:blip r:embed="rId4">
            <a:extLst/>
          </a:blip>
          <a:stretch>
            <a:fillRect/>
          </a:stretch>
        </p:blipFill>
        <p:spPr>
          <a:xfrm>
            <a:off x="4416876" y="2882353"/>
            <a:ext cx="1260025" cy="767081"/>
          </a:xfrm>
          <a:prstGeom prst="rect">
            <a:avLst/>
          </a:prstGeom>
          <a:ln w="12700">
            <a:miter lim="400000"/>
          </a:ln>
        </p:spPr>
      </p:pic>
      <p:pic>
        <p:nvPicPr>
          <p:cNvPr id="129" name="image7.png" descr="image7.png"/>
          <p:cNvPicPr>
            <a:picLocks noChangeAspect="1"/>
          </p:cNvPicPr>
          <p:nvPr/>
        </p:nvPicPr>
        <p:blipFill>
          <a:blip r:embed="rId5">
            <a:extLst/>
          </a:blip>
          <a:stretch>
            <a:fillRect/>
          </a:stretch>
        </p:blipFill>
        <p:spPr>
          <a:xfrm>
            <a:off x="6454638" y="2874626"/>
            <a:ext cx="968805" cy="881559"/>
          </a:xfrm>
          <a:prstGeom prst="rect">
            <a:avLst/>
          </a:prstGeom>
          <a:ln w="12700">
            <a:miter lim="400000"/>
          </a:ln>
        </p:spPr>
      </p:pic>
      <p:pic>
        <p:nvPicPr>
          <p:cNvPr id="130" name="image8.png" descr="image8.png"/>
          <p:cNvPicPr>
            <a:picLocks noChangeAspect="1"/>
          </p:cNvPicPr>
          <p:nvPr/>
        </p:nvPicPr>
        <p:blipFill>
          <a:blip r:embed="rId6">
            <a:extLst/>
          </a:blip>
          <a:stretch>
            <a:fillRect/>
          </a:stretch>
        </p:blipFill>
        <p:spPr>
          <a:xfrm>
            <a:off x="7665908" y="3647290"/>
            <a:ext cx="853999" cy="670475"/>
          </a:xfrm>
          <a:prstGeom prst="rect">
            <a:avLst/>
          </a:prstGeom>
          <a:ln w="12700">
            <a:miter lim="400000"/>
          </a:ln>
        </p:spPr>
      </p:pic>
      <p:pic>
        <p:nvPicPr>
          <p:cNvPr id="131" name="image9.png" descr="image9.png"/>
          <p:cNvPicPr>
            <a:picLocks noChangeAspect="1"/>
          </p:cNvPicPr>
          <p:nvPr/>
        </p:nvPicPr>
        <p:blipFill>
          <a:blip r:embed="rId7">
            <a:extLst/>
          </a:blip>
          <a:stretch>
            <a:fillRect/>
          </a:stretch>
        </p:blipFill>
        <p:spPr>
          <a:xfrm>
            <a:off x="5307707" y="3861708"/>
            <a:ext cx="906471" cy="862693"/>
          </a:xfrm>
          <a:prstGeom prst="rect">
            <a:avLst/>
          </a:prstGeom>
          <a:ln w="12700">
            <a:miter lim="400000"/>
          </a:ln>
        </p:spPr>
      </p:pic>
      <p:pic>
        <p:nvPicPr>
          <p:cNvPr id="132" name="image10.png" descr="image10.png"/>
          <p:cNvPicPr>
            <a:picLocks noChangeAspect="1"/>
          </p:cNvPicPr>
          <p:nvPr/>
        </p:nvPicPr>
        <p:blipFill>
          <a:blip r:embed="rId8">
            <a:extLst/>
          </a:blip>
          <a:stretch>
            <a:fillRect/>
          </a:stretch>
        </p:blipFill>
        <p:spPr>
          <a:xfrm>
            <a:off x="15644668" y="2859980"/>
            <a:ext cx="1076433" cy="749417"/>
          </a:xfrm>
          <a:prstGeom prst="rect">
            <a:avLst/>
          </a:prstGeom>
          <a:ln w="12700">
            <a:miter lim="400000"/>
          </a:ln>
        </p:spPr>
      </p:pic>
      <p:pic>
        <p:nvPicPr>
          <p:cNvPr id="133" name="image11.png" descr="image11.png"/>
          <p:cNvPicPr>
            <a:picLocks noChangeAspect="1"/>
          </p:cNvPicPr>
          <p:nvPr/>
        </p:nvPicPr>
        <p:blipFill>
          <a:blip r:embed="rId9">
            <a:extLst/>
          </a:blip>
          <a:stretch>
            <a:fillRect/>
          </a:stretch>
        </p:blipFill>
        <p:spPr>
          <a:xfrm>
            <a:off x="17220967" y="2859980"/>
            <a:ext cx="909025" cy="910855"/>
          </a:xfrm>
          <a:prstGeom prst="rect">
            <a:avLst/>
          </a:prstGeom>
          <a:ln w="12700">
            <a:miter lim="400000"/>
          </a:ln>
        </p:spPr>
      </p:pic>
      <p:pic>
        <p:nvPicPr>
          <p:cNvPr id="134" name="image12.png" descr="image12.png"/>
          <p:cNvPicPr>
            <a:picLocks noChangeAspect="1"/>
          </p:cNvPicPr>
          <p:nvPr/>
        </p:nvPicPr>
        <p:blipFill>
          <a:blip r:embed="rId10">
            <a:extLst/>
          </a:blip>
          <a:stretch>
            <a:fillRect/>
          </a:stretch>
        </p:blipFill>
        <p:spPr>
          <a:xfrm>
            <a:off x="16256000" y="3962400"/>
            <a:ext cx="1117600" cy="741393"/>
          </a:xfrm>
          <a:prstGeom prst="rect">
            <a:avLst/>
          </a:prstGeom>
          <a:ln w="12700">
            <a:miter lim="400000"/>
          </a:ln>
        </p:spPr>
      </p:pic>
      <p:pic>
        <p:nvPicPr>
          <p:cNvPr id="135" name="image14.png" descr="image14.png"/>
          <p:cNvPicPr>
            <a:picLocks noChangeAspect="1"/>
          </p:cNvPicPr>
          <p:nvPr/>
        </p:nvPicPr>
        <p:blipFill>
          <a:blip r:embed="rId11">
            <a:extLst/>
          </a:blip>
          <a:stretch>
            <a:fillRect/>
          </a:stretch>
        </p:blipFill>
        <p:spPr>
          <a:xfrm>
            <a:off x="18135600" y="3911127"/>
            <a:ext cx="600327" cy="813273"/>
          </a:xfrm>
          <a:prstGeom prst="rect">
            <a:avLst/>
          </a:prstGeom>
          <a:ln w="12700">
            <a:miter lim="400000"/>
          </a:ln>
        </p:spPr>
      </p:pic>
      <p:pic>
        <p:nvPicPr>
          <p:cNvPr id="136" name="image15.png" descr="image15.png"/>
          <p:cNvPicPr>
            <a:picLocks noChangeAspect="1"/>
          </p:cNvPicPr>
          <p:nvPr/>
        </p:nvPicPr>
        <p:blipFill>
          <a:blip r:embed="rId12">
            <a:extLst/>
          </a:blip>
          <a:stretch>
            <a:fillRect/>
          </a:stretch>
        </p:blipFill>
        <p:spPr>
          <a:xfrm>
            <a:off x="6540482" y="3982525"/>
            <a:ext cx="840819" cy="918927"/>
          </a:xfrm>
          <a:prstGeom prst="rect">
            <a:avLst/>
          </a:prstGeom>
          <a:ln w="12700">
            <a:miter lim="400000"/>
          </a:ln>
        </p:spPr>
      </p:pic>
      <p:sp>
        <p:nvSpPr>
          <p:cNvPr id="137" name="External Resources"/>
          <p:cNvSpPr txBox="1"/>
          <p:nvPr/>
        </p:nvSpPr>
        <p:spPr>
          <a:xfrm>
            <a:off x="9525000" y="2399669"/>
            <a:ext cx="4876800" cy="7013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External Resources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11"/>
                                        </p:tgtEl>
                                        <p:attrNameLst>
                                          <p:attrName>style.visibility</p:attrName>
                                        </p:attrNameLst>
                                      </p:cBhvr>
                                      <p:to>
                                        <p:strVal val="visible"/>
                                      </p:to>
                                    </p:set>
                                    <p:anim calcmode="lin" valueType="num">
                                      <p:cBhvr>
                                        <p:cTn id="7" dur="500" fill="hold"/>
                                        <p:tgtEl>
                                          <p:spTgt spid="111"/>
                                        </p:tgtEl>
                                        <p:attrNameLst>
                                          <p:attrName>ppt_x</p:attrName>
                                        </p:attrNameLst>
                                      </p:cBhvr>
                                      <p:tavLst>
                                        <p:tav tm="0">
                                          <p:val>
                                            <p:strVal val="0-#ppt_w/2"/>
                                          </p:val>
                                        </p:tav>
                                        <p:tav tm="100000">
                                          <p:val>
                                            <p:strVal val="#ppt_x"/>
                                          </p:val>
                                        </p:tav>
                                      </p:tavLst>
                                    </p:anim>
                                    <p:anim calcmode="lin" valueType="num">
                                      <p:cBhvr>
                                        <p:cTn id="8" dur="500" fill="hold"/>
                                        <p:tgtEl>
                                          <p:spTgt spid="1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2" nodeType="clickEffect">
                                  <p:stCondLst>
                                    <p:cond delay="0"/>
                                  </p:stCondLst>
                                  <p:iterate>
                                    <p:tmAbs val="0"/>
                                  </p:iterate>
                                  <p:childTnLst>
                                    <p:set>
                                      <p:cBhvr>
                                        <p:cTn id="12" fill="hold"/>
                                        <p:tgtEl>
                                          <p:spTgt spid="125"/>
                                        </p:tgtEl>
                                        <p:attrNameLst>
                                          <p:attrName>style.visibility</p:attrName>
                                        </p:attrNameLst>
                                      </p:cBhvr>
                                      <p:to>
                                        <p:strVal val="visible"/>
                                      </p:to>
                                    </p:set>
                                    <p:animEffect transition="in" filter="dissolve">
                                      <p:cBhvr>
                                        <p:cTn id="13" dur="500"/>
                                        <p:tgtEl>
                                          <p:spTgt spid="125"/>
                                        </p:tgtEl>
                                      </p:cBhvr>
                                    </p:animEffect>
                                  </p:childTnLst>
                                </p:cTn>
                              </p:par>
                            </p:childTnLst>
                          </p:cTn>
                        </p:par>
                        <p:par>
                          <p:cTn id="14" fill="hold">
                            <p:stCondLst>
                              <p:cond delay="500"/>
                            </p:stCondLst>
                            <p:childTnLst>
                              <p:par>
                                <p:cTn id="15" presetID="9" presetClass="entr" fill="hold" grpId="3" nodeType="afterEffect">
                                  <p:stCondLst>
                                    <p:cond delay="0"/>
                                  </p:stCondLst>
                                  <p:iterate>
                                    <p:tmAbs val="0"/>
                                  </p:iterate>
                                  <p:childTnLst>
                                    <p:set>
                                      <p:cBhvr>
                                        <p:cTn id="16" fill="hold"/>
                                        <p:tgtEl>
                                          <p:spTgt spid="119"/>
                                        </p:tgtEl>
                                        <p:attrNameLst>
                                          <p:attrName>style.visibility</p:attrName>
                                        </p:attrNameLst>
                                      </p:cBhvr>
                                      <p:to>
                                        <p:strVal val="visible"/>
                                      </p:to>
                                    </p:set>
                                    <p:animEffect transition="in" filter="dissolve">
                                      <p:cBhvr>
                                        <p:cTn id="17" dur="500"/>
                                        <p:tgtEl>
                                          <p:spTgt spid="119"/>
                                        </p:tgtEl>
                                      </p:cBhvr>
                                    </p:animEffect>
                                  </p:childTnLst>
                                </p:cTn>
                              </p:par>
                            </p:childTnLst>
                          </p:cTn>
                        </p:par>
                        <p:par>
                          <p:cTn id="18" fill="hold">
                            <p:stCondLst>
                              <p:cond delay="1000"/>
                            </p:stCondLst>
                            <p:childTnLst>
                              <p:par>
                                <p:cTn id="19" presetID="22" presetClass="entr" presetSubtype="4" fill="hold" grpId="4" nodeType="afterEffect">
                                  <p:stCondLst>
                                    <p:cond delay="0"/>
                                  </p:stCondLst>
                                  <p:iterate>
                                    <p:tmAbs val="0"/>
                                  </p:iterate>
                                  <p:childTnLst>
                                    <p:set>
                                      <p:cBhvr>
                                        <p:cTn id="20" fill="hold"/>
                                        <p:tgtEl>
                                          <p:spTgt spid="128"/>
                                        </p:tgtEl>
                                        <p:attrNameLst>
                                          <p:attrName>style.visibility</p:attrName>
                                        </p:attrNameLst>
                                      </p:cBhvr>
                                      <p:to>
                                        <p:strVal val="visible"/>
                                      </p:to>
                                    </p:set>
                                    <p:animEffect transition="in" filter="wipe(down)">
                                      <p:cBhvr>
                                        <p:cTn id="21" dur="500"/>
                                        <p:tgtEl>
                                          <p:spTgt spid="128"/>
                                        </p:tgtEl>
                                      </p:cBhvr>
                                    </p:animEffect>
                                  </p:childTnLst>
                                </p:cTn>
                              </p:par>
                            </p:childTnLst>
                          </p:cTn>
                        </p:par>
                        <p:par>
                          <p:cTn id="22" fill="hold">
                            <p:stCondLst>
                              <p:cond delay="1500"/>
                            </p:stCondLst>
                            <p:childTnLst>
                              <p:par>
                                <p:cTn id="23" presetID="9" presetClass="entr" fill="hold" grpId="5" nodeType="afterEffect">
                                  <p:stCondLst>
                                    <p:cond delay="0"/>
                                  </p:stCondLst>
                                  <p:iterate>
                                    <p:tmAbs val="0"/>
                                  </p:iterate>
                                  <p:childTnLst>
                                    <p:set>
                                      <p:cBhvr>
                                        <p:cTn id="24" fill="hold"/>
                                        <p:tgtEl>
                                          <p:spTgt spid="135"/>
                                        </p:tgtEl>
                                        <p:attrNameLst>
                                          <p:attrName>style.visibility</p:attrName>
                                        </p:attrNameLst>
                                      </p:cBhvr>
                                      <p:to>
                                        <p:strVal val="visible"/>
                                      </p:to>
                                    </p:set>
                                    <p:animEffect transition="in" filter="dissolve">
                                      <p:cBhvr>
                                        <p:cTn id="25" dur="500"/>
                                        <p:tgtEl>
                                          <p:spTgt spid="135"/>
                                        </p:tgtEl>
                                      </p:cBhvr>
                                    </p:animEffect>
                                  </p:childTnLst>
                                </p:cTn>
                              </p:par>
                            </p:childTnLst>
                          </p:cTn>
                        </p:par>
                        <p:par>
                          <p:cTn id="26" fill="hold">
                            <p:stCondLst>
                              <p:cond delay="2000"/>
                            </p:stCondLst>
                            <p:childTnLst>
                              <p:par>
                                <p:cTn id="27" presetID="9" presetClass="entr" fill="hold" grpId="6" nodeType="afterEffect">
                                  <p:stCondLst>
                                    <p:cond delay="0"/>
                                  </p:stCondLst>
                                  <p:iterate>
                                    <p:tmAbs val="0"/>
                                  </p:iterate>
                                  <p:childTnLst>
                                    <p:set>
                                      <p:cBhvr>
                                        <p:cTn id="28" fill="hold"/>
                                        <p:tgtEl>
                                          <p:spTgt spid="129"/>
                                        </p:tgtEl>
                                        <p:attrNameLst>
                                          <p:attrName>style.visibility</p:attrName>
                                        </p:attrNameLst>
                                      </p:cBhvr>
                                      <p:to>
                                        <p:strVal val="visible"/>
                                      </p:to>
                                    </p:set>
                                    <p:animEffect transition="in" filter="dissolve">
                                      <p:cBhvr>
                                        <p:cTn id="29" dur="500"/>
                                        <p:tgtEl>
                                          <p:spTgt spid="129"/>
                                        </p:tgtEl>
                                      </p:cBhvr>
                                    </p:animEffect>
                                  </p:childTnLst>
                                </p:cTn>
                              </p:par>
                            </p:childTnLst>
                          </p:cTn>
                        </p:par>
                        <p:par>
                          <p:cTn id="30" fill="hold">
                            <p:stCondLst>
                              <p:cond delay="2500"/>
                            </p:stCondLst>
                            <p:childTnLst>
                              <p:par>
                                <p:cTn id="31" presetID="9" presetClass="entr" fill="hold" grpId="7" nodeType="afterEffect">
                                  <p:stCondLst>
                                    <p:cond delay="0"/>
                                  </p:stCondLst>
                                  <p:iterate>
                                    <p:tmAbs val="0"/>
                                  </p:iterate>
                                  <p:childTnLst>
                                    <p:set>
                                      <p:cBhvr>
                                        <p:cTn id="32" fill="hold"/>
                                        <p:tgtEl>
                                          <p:spTgt spid="132"/>
                                        </p:tgtEl>
                                        <p:attrNameLst>
                                          <p:attrName>style.visibility</p:attrName>
                                        </p:attrNameLst>
                                      </p:cBhvr>
                                      <p:to>
                                        <p:strVal val="visible"/>
                                      </p:to>
                                    </p:set>
                                    <p:animEffect transition="in" filter="dissolve">
                                      <p:cBhvr>
                                        <p:cTn id="33" dur="500"/>
                                        <p:tgtEl>
                                          <p:spTgt spid="132"/>
                                        </p:tgtEl>
                                      </p:cBhvr>
                                    </p:animEffect>
                                  </p:childTnLst>
                                </p:cTn>
                              </p:par>
                            </p:childTnLst>
                          </p:cTn>
                        </p:par>
                        <p:par>
                          <p:cTn id="34" fill="hold">
                            <p:stCondLst>
                              <p:cond delay="3000"/>
                            </p:stCondLst>
                            <p:childTnLst>
                              <p:par>
                                <p:cTn id="35" presetID="9" presetClass="entr" fill="hold" grpId="8" nodeType="afterEffect">
                                  <p:stCondLst>
                                    <p:cond delay="0"/>
                                  </p:stCondLst>
                                  <p:iterate>
                                    <p:tmAbs val="0"/>
                                  </p:iterate>
                                  <p:childTnLst>
                                    <p:set>
                                      <p:cBhvr>
                                        <p:cTn id="36" fill="hold"/>
                                        <p:tgtEl>
                                          <p:spTgt spid="136"/>
                                        </p:tgtEl>
                                        <p:attrNameLst>
                                          <p:attrName>style.visibility</p:attrName>
                                        </p:attrNameLst>
                                      </p:cBhvr>
                                      <p:to>
                                        <p:strVal val="visible"/>
                                      </p:to>
                                    </p:set>
                                    <p:animEffect transition="in" filter="dissolve">
                                      <p:cBhvr>
                                        <p:cTn id="37" dur="500"/>
                                        <p:tgtEl>
                                          <p:spTgt spid="136"/>
                                        </p:tgtEl>
                                      </p:cBhvr>
                                    </p:animEffect>
                                  </p:childTnLst>
                                </p:cTn>
                              </p:par>
                            </p:childTnLst>
                          </p:cTn>
                        </p:par>
                        <p:par>
                          <p:cTn id="38" fill="hold">
                            <p:stCondLst>
                              <p:cond delay="3500"/>
                            </p:stCondLst>
                            <p:childTnLst>
                              <p:par>
                                <p:cTn id="39" presetID="22" presetClass="entr" presetSubtype="4" fill="hold" grpId="9" nodeType="afterEffect">
                                  <p:stCondLst>
                                    <p:cond delay="0"/>
                                  </p:stCondLst>
                                  <p:iterate>
                                    <p:tmAbs val="0"/>
                                  </p:iterate>
                                  <p:childTnLst>
                                    <p:set>
                                      <p:cBhvr>
                                        <p:cTn id="40" fill="hold"/>
                                        <p:tgtEl>
                                          <p:spTgt spid="134"/>
                                        </p:tgtEl>
                                        <p:attrNameLst>
                                          <p:attrName>style.visibility</p:attrName>
                                        </p:attrNameLst>
                                      </p:cBhvr>
                                      <p:to>
                                        <p:strVal val="visible"/>
                                      </p:to>
                                    </p:set>
                                    <p:animEffect transition="in" filter="wipe(down)">
                                      <p:cBhvr>
                                        <p:cTn id="41" dur="500"/>
                                        <p:tgtEl>
                                          <p:spTgt spid="134"/>
                                        </p:tgtEl>
                                      </p:cBhvr>
                                    </p:animEffect>
                                  </p:childTnLst>
                                </p:cTn>
                              </p:par>
                            </p:childTnLst>
                          </p:cTn>
                        </p:par>
                        <p:par>
                          <p:cTn id="42" fill="hold">
                            <p:stCondLst>
                              <p:cond delay="4000"/>
                            </p:stCondLst>
                            <p:childTnLst>
                              <p:par>
                                <p:cTn id="43" presetID="22" presetClass="entr" presetSubtype="4" fill="hold" grpId="10" nodeType="afterEffect">
                                  <p:stCondLst>
                                    <p:cond delay="0"/>
                                  </p:stCondLst>
                                  <p:iterate>
                                    <p:tmAbs val="0"/>
                                  </p:iterate>
                                  <p:childTnLst>
                                    <p:set>
                                      <p:cBhvr>
                                        <p:cTn id="44" fill="hold"/>
                                        <p:tgtEl>
                                          <p:spTgt spid="130"/>
                                        </p:tgtEl>
                                        <p:attrNameLst>
                                          <p:attrName>style.visibility</p:attrName>
                                        </p:attrNameLst>
                                      </p:cBhvr>
                                      <p:to>
                                        <p:strVal val="visible"/>
                                      </p:to>
                                    </p:set>
                                    <p:animEffect transition="in" filter="wipe(down)">
                                      <p:cBhvr>
                                        <p:cTn id="45" dur="500"/>
                                        <p:tgtEl>
                                          <p:spTgt spid="130"/>
                                        </p:tgtEl>
                                      </p:cBhvr>
                                    </p:animEffect>
                                  </p:childTnLst>
                                </p:cTn>
                              </p:par>
                            </p:childTnLst>
                          </p:cTn>
                        </p:par>
                        <p:par>
                          <p:cTn id="46" fill="hold">
                            <p:stCondLst>
                              <p:cond delay="4500"/>
                            </p:stCondLst>
                            <p:childTnLst>
                              <p:par>
                                <p:cTn id="47" presetID="22" presetClass="entr" presetSubtype="4" fill="hold" grpId="11" nodeType="afterEffect">
                                  <p:stCondLst>
                                    <p:cond delay="0"/>
                                  </p:stCondLst>
                                  <p:iterate>
                                    <p:tmAbs val="0"/>
                                  </p:iterate>
                                  <p:childTnLst>
                                    <p:set>
                                      <p:cBhvr>
                                        <p:cTn id="48" fill="hold"/>
                                        <p:tgtEl>
                                          <p:spTgt spid="131"/>
                                        </p:tgtEl>
                                        <p:attrNameLst>
                                          <p:attrName>style.visibility</p:attrName>
                                        </p:attrNameLst>
                                      </p:cBhvr>
                                      <p:to>
                                        <p:strVal val="visible"/>
                                      </p:to>
                                    </p:set>
                                    <p:animEffect transition="in" filter="wipe(down)">
                                      <p:cBhvr>
                                        <p:cTn id="49" dur="500"/>
                                        <p:tgtEl>
                                          <p:spTgt spid="131"/>
                                        </p:tgtEl>
                                      </p:cBhvr>
                                    </p:animEffect>
                                  </p:childTnLst>
                                </p:cTn>
                              </p:par>
                            </p:childTnLst>
                          </p:cTn>
                        </p:par>
                        <p:par>
                          <p:cTn id="50" fill="hold">
                            <p:stCondLst>
                              <p:cond delay="5000"/>
                            </p:stCondLst>
                            <p:childTnLst>
                              <p:par>
                                <p:cTn id="51" presetID="22" presetClass="entr" presetSubtype="4" fill="hold" grpId="12" nodeType="afterEffect">
                                  <p:stCondLst>
                                    <p:cond delay="0"/>
                                  </p:stCondLst>
                                  <p:iterate>
                                    <p:tmAbs val="0"/>
                                  </p:iterate>
                                  <p:childTnLst>
                                    <p:set>
                                      <p:cBhvr>
                                        <p:cTn id="52" fill="hold"/>
                                        <p:tgtEl>
                                          <p:spTgt spid="133"/>
                                        </p:tgtEl>
                                        <p:attrNameLst>
                                          <p:attrName>style.visibility</p:attrName>
                                        </p:attrNameLst>
                                      </p:cBhvr>
                                      <p:to>
                                        <p:strVal val="visible"/>
                                      </p:to>
                                    </p:set>
                                    <p:animEffect transition="in" filter="wipe(down)">
                                      <p:cBhvr>
                                        <p:cTn id="53" dur="500"/>
                                        <p:tgtEl>
                                          <p:spTgt spid="133"/>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13" nodeType="clickEffect">
                                  <p:stCondLst>
                                    <p:cond delay="0"/>
                                  </p:stCondLst>
                                  <p:iterate>
                                    <p:tmAbs val="0"/>
                                  </p:iterate>
                                  <p:childTnLst>
                                    <p:set>
                                      <p:cBhvr>
                                        <p:cTn id="57" fill="hold"/>
                                        <p:tgtEl>
                                          <p:spTgt spid="112"/>
                                        </p:tgtEl>
                                        <p:attrNameLst>
                                          <p:attrName>style.visibility</p:attrName>
                                        </p:attrNameLst>
                                      </p:cBhvr>
                                      <p:to>
                                        <p:strVal val="visible"/>
                                      </p:to>
                                    </p:set>
                                    <p:anim calcmode="lin" valueType="num">
                                      <p:cBhvr>
                                        <p:cTn id="58" dur="500" fill="hold"/>
                                        <p:tgtEl>
                                          <p:spTgt spid="112"/>
                                        </p:tgtEl>
                                        <p:attrNameLst>
                                          <p:attrName>ppt_x</p:attrName>
                                        </p:attrNameLst>
                                      </p:cBhvr>
                                      <p:tavLst>
                                        <p:tav tm="0">
                                          <p:val>
                                            <p:strVal val="0-#ppt_w/2"/>
                                          </p:val>
                                        </p:tav>
                                        <p:tav tm="100000">
                                          <p:val>
                                            <p:strVal val="#ppt_x"/>
                                          </p:val>
                                        </p:tav>
                                      </p:tavLst>
                                    </p:anim>
                                    <p:anim calcmode="lin" valueType="num">
                                      <p:cBhvr>
                                        <p:cTn id="59" dur="500" fill="hold"/>
                                        <p:tgtEl>
                                          <p:spTgt spid="1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1" animBg="1" advAuto="0"/>
      <p:bldP spid="112" grpId="13" animBg="1" advAuto="0"/>
      <p:bldP spid="119" grpId="3" animBg="1" advAuto="0"/>
      <p:bldP spid="125" grpId="2" animBg="1" advAuto="0"/>
      <p:bldP spid="128" grpId="4" animBg="1" advAuto="0"/>
      <p:bldP spid="129" grpId="6" animBg="1" advAuto="0"/>
      <p:bldP spid="130" grpId="10" animBg="1" advAuto="0"/>
      <p:bldP spid="131" grpId="11" animBg="1" advAuto="0"/>
      <p:bldP spid="132" grpId="7" animBg="1" advAuto="0"/>
      <p:bldP spid="133" grpId="12" animBg="1" advAuto="0"/>
      <p:bldP spid="134" grpId="9" animBg="1" advAuto="0"/>
      <p:bldP spid="135" grpId="5" animBg="1" advAuto="0"/>
      <p:bldP spid="136" grpId="8" animBg="1" advAuto="0"/>
    </p:bldLst>
  </p:timing>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589</Words>
  <Application>Microsoft Macintosh PowerPoint</Application>
  <PresentationFormat>Custom</PresentationFormat>
  <Paragraphs>63</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Calibri</vt:lpstr>
      <vt:lpstr>Futura Bold BT</vt:lpstr>
      <vt:lpstr>Gill Sans Light</vt:lpstr>
      <vt:lpstr>Helvetica Neue</vt:lpstr>
      <vt:lpstr>Times New Roman</vt:lpstr>
      <vt:lpstr>Arial</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1</cp:revision>
  <dcterms:modified xsi:type="dcterms:W3CDTF">2019-04-16T17:41:17Z</dcterms:modified>
</cp:coreProperties>
</file>